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12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7"/>
  </p:notesMasterIdLst>
  <p:sldIdLst>
    <p:sldId id="348" r:id="rId3"/>
    <p:sldId id="350" r:id="rId4"/>
    <p:sldId id="352" r:id="rId5"/>
    <p:sldId id="325" r:id="rId6"/>
    <p:sldId id="326" r:id="rId8"/>
    <p:sldId id="321" r:id="rId9"/>
    <p:sldId id="292" r:id="rId10"/>
    <p:sldId id="309" r:id="rId11"/>
    <p:sldId id="341" r:id="rId12"/>
    <p:sldId id="322" r:id="rId13"/>
    <p:sldId id="327" r:id="rId14"/>
    <p:sldId id="308" r:id="rId15"/>
    <p:sldId id="310" r:id="rId16"/>
    <p:sldId id="304" r:id="rId17"/>
    <p:sldId id="328" r:id="rId18"/>
    <p:sldId id="342" r:id="rId19"/>
    <p:sldId id="323" r:id="rId20"/>
    <p:sldId id="324" r:id="rId21"/>
    <p:sldId id="346" r:id="rId22"/>
    <p:sldId id="306" r:id="rId23"/>
    <p:sldId id="332" r:id="rId24"/>
    <p:sldId id="333" r:id="rId25"/>
    <p:sldId id="334" r:id="rId26"/>
    <p:sldId id="329" r:id="rId27"/>
    <p:sldId id="335" r:id="rId28"/>
    <p:sldId id="330" r:id="rId29"/>
    <p:sldId id="336" r:id="rId30"/>
    <p:sldId id="340" r:id="rId31"/>
    <p:sldId id="337" r:id="rId32"/>
    <p:sldId id="338" r:id="rId33"/>
    <p:sldId id="349" r:id="rId34"/>
    <p:sldId id="343" r:id="rId35"/>
  </p:sldIdLst>
  <p:sldSz cx="9144000" cy="5143500"/>
  <p:notesSz cx="6858000" cy="9144000"/>
  <p:embeddedFontLst>
    <p:embeddedFont>
      <p:font typeface="方正兰亭细黑_GBK" pitchFamily="2" charset="-122"/>
      <p:regular r:id="rId39"/>
    </p:embeddedFont>
    <p:embeddedFont>
      <p:font typeface="华文楷体" pitchFamily="2" charset="-122"/>
      <p:regular r:id="rId40"/>
    </p:embeddedFont>
    <p:embeddedFont>
      <p:font typeface="方正兰亭黑简体" pitchFamily="2" charset="-122"/>
      <p:regular r:id="rId41"/>
    </p:embeddedFont>
    <p:embeddedFont>
      <p:font typeface="方正兰亭粗黑简体" pitchFamily="2" charset="-122"/>
      <p:regular r:id="rId42"/>
    </p:embeddedFont>
    <p:embeddedFont>
      <p:font typeface="Lao UI" pitchFamily="34" charset="0"/>
      <p:regular r:id="rId43"/>
    </p:embeddedFont>
    <p:embeddedFont>
      <p:font typeface="微软雅黑" pitchFamily="34" charset="-122"/>
      <p:regular r:id="rId44"/>
    </p:embeddedFont>
    <p:embeddedFont>
      <p:font typeface="Calibri" pitchFamily="34" charset="0"/>
      <p:regular r:id="rId45"/>
    </p:embeddedFont>
    <p:embeddedFont>
      <p:font typeface="Segoe UI Semilight" pitchFamily="34" charset="0"/>
      <p:regular r:id="rId46"/>
    </p:embeddedFont>
    <p:embeddedFont>
      <p:font typeface="微软雅黑" charset="-122"/>
      <p:regular r:id="rId47"/>
      <p:bold r:id="rId48"/>
    </p:embeddedFont>
    <p:embeddedFont>
      <p:font typeface="FontAwesome" pitchFamily="2" charset="0"/>
      <p:regular r:id="rId49"/>
    </p:embeddedFont>
    <p:embeddedFont>
      <p:font typeface="方正兰亭细黑_GBK" charset="0"/>
      <p:regular r:id="rId50"/>
    </p:embeddedFont>
  </p:embeddedFontLst>
  <p:defaultTextStyle>
    <a:defPPr>
      <a:defRPr lang="zh-CN"/>
    </a:defPPr>
    <a:lvl1pPr marL="0" lvl="0" indent="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1pPr>
    <a:lvl2pPr marL="342900" lvl="1" indent="1143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2pPr>
    <a:lvl3pPr marL="685800" lvl="2" indent="2286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3pPr>
    <a:lvl4pPr marL="1028700" lvl="3" indent="3429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4pPr>
    <a:lvl5pPr marL="1371600" lvl="4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5pPr>
    <a:lvl6pPr marL="2286000" lvl="5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6pPr>
    <a:lvl7pPr marL="2743200" lvl="6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7pPr>
    <a:lvl8pPr marL="3200400" lvl="7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8pPr>
    <a:lvl9pPr marL="3657600" lvl="8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987"/>
    <p:restoredTop sz="94660"/>
  </p:normalViewPr>
  <p:slideViewPr>
    <p:cSldViewPr snapToGrid="0">
      <p:cViewPr varScale="1">
        <p:scale>
          <a:sx n="149" d="100"/>
          <a:sy n="149" d="100"/>
        </p:scale>
        <p:origin x="48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notesMaster" Target="notesMasters/notesMaster1.xml"/><Relationship Id="rId6" Type="http://schemas.openxmlformats.org/officeDocument/2006/relationships/slide" Target="slides/slide4.xml"/><Relationship Id="rId50" Type="http://schemas.openxmlformats.org/officeDocument/2006/relationships/font" Target="fonts/font12.fntdata"/><Relationship Id="rId5" Type="http://schemas.openxmlformats.org/officeDocument/2006/relationships/slide" Target="slides/slide3.xml"/><Relationship Id="rId49" Type="http://schemas.openxmlformats.org/officeDocument/2006/relationships/font" Target="fonts/font11.fntdata"/><Relationship Id="rId48" Type="http://schemas.openxmlformats.org/officeDocument/2006/relationships/font" Target="fonts/font10.fntdata"/><Relationship Id="rId47" Type="http://schemas.openxmlformats.org/officeDocument/2006/relationships/font" Target="fonts/font9.fntdata"/><Relationship Id="rId46" Type="http://schemas.openxmlformats.org/officeDocument/2006/relationships/font" Target="fonts/font8.fntdata"/><Relationship Id="rId45" Type="http://schemas.openxmlformats.org/officeDocument/2006/relationships/font" Target="fonts/font7.fntdata"/><Relationship Id="rId44" Type="http://schemas.openxmlformats.org/officeDocument/2006/relationships/font" Target="fonts/font6.fntdata"/><Relationship Id="rId43" Type="http://schemas.openxmlformats.org/officeDocument/2006/relationships/font" Target="fonts/font5.fntdata"/><Relationship Id="rId42" Type="http://schemas.openxmlformats.org/officeDocument/2006/relationships/font" Target="fonts/font4.fntdata"/><Relationship Id="rId41" Type="http://schemas.openxmlformats.org/officeDocument/2006/relationships/font" Target="fonts/font3.fntdata"/><Relationship Id="rId40" Type="http://schemas.openxmlformats.org/officeDocument/2006/relationships/font" Target="fonts/font2.fntdata"/><Relationship Id="rId4" Type="http://schemas.openxmlformats.org/officeDocument/2006/relationships/slide" Target="slides/slide2.xml"/><Relationship Id="rId39" Type="http://schemas.openxmlformats.org/officeDocument/2006/relationships/font" Target="fonts/font1.fntdata"/><Relationship Id="rId38" Type="http://schemas.openxmlformats.org/officeDocument/2006/relationships/tableStyles" Target="tableStyles.xml"/><Relationship Id="rId37" Type="http://schemas.openxmlformats.org/officeDocument/2006/relationships/viewProps" Target="viewProps.xml"/><Relationship Id="rId36" Type="http://schemas.openxmlformats.org/officeDocument/2006/relationships/presProps" Target="presProps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2.jpeg>
</file>

<file path=ppt/media/image13.jpeg>
</file>

<file path=ppt/media/image14.jpeg>
</file>

<file path=ppt/media/image15.jpe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4903107-0A21-4975-BD4E-9E3FA157165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9A51D9C-74F3-4A50-80CE-FCA0A046984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66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867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072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277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482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686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89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096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1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301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301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505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506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024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02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710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710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915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120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120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32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325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325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52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529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530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73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734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93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939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939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6144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14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45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6451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45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229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id-ID" altLang="zh-CN" dirty="0"/>
          </a:p>
        </p:txBody>
      </p:sp>
      <p:sp>
        <p:nvSpPr>
          <p:cNvPr id="14340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en-US" altLang="zh-CN" sz="1200" dirty="0">
                <a:latin typeface="Calibri" pitchFamily="34" charset="0"/>
              </a:rPr>
            </a:fld>
            <a:endParaRPr lang="en-US" altLang="zh-CN" sz="120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638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843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253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458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en-US" altLang="x-non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0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6.emf"/><Relationship Id="rId1" Type="http://schemas.openxmlformats.org/officeDocument/2006/relationships/image" Target="../media/image11.emf"/></Relationships>
</file>

<file path=ppt/slides/_rels/slide24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1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image" Target="../media/image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6.emf"/><Relationship Id="rId4" Type="http://schemas.openxmlformats.org/officeDocument/2006/relationships/image" Target="../media/image10.emf"/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6" name="组合 35"/>
          <p:cNvGrpSpPr/>
          <p:nvPr/>
        </p:nvGrpSpPr>
        <p:grpSpPr>
          <a:xfrm>
            <a:off x="2740025" y="581025"/>
            <a:ext cx="957263" cy="1016000"/>
            <a:chOff x="3575600" y="379084"/>
            <a:chExt cx="1276352" cy="1354217"/>
          </a:xfrm>
        </p:grpSpPr>
        <p:grpSp>
          <p:nvGrpSpPr>
            <p:cNvPr id="4124" name="组合 22"/>
            <p:cNvGrpSpPr/>
            <p:nvPr/>
          </p:nvGrpSpPr>
          <p:grpSpPr>
            <a:xfrm>
              <a:off x="3731469" y="541455"/>
              <a:ext cx="1062212" cy="1062210"/>
              <a:chOff x="3827533" y="704007"/>
              <a:chExt cx="550258" cy="550258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6" name="直接连接符 25"/>
              <p:cNvCxnSpPr>
                <a:stCxn id="25" idx="1"/>
                <a:endCxn id="2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25" idx="0"/>
                <a:endCxn id="2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25" name="文本框 23"/>
            <p:cNvSpPr txBox="1"/>
            <p:nvPr/>
          </p:nvSpPr>
          <p:spPr>
            <a:xfrm>
              <a:off x="3575600" y="379084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论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621088" y="563563"/>
            <a:ext cx="957262" cy="1016000"/>
            <a:chOff x="4873759" y="339740"/>
            <a:chExt cx="1276352" cy="1354217"/>
          </a:xfrm>
        </p:grpSpPr>
        <p:grpSp>
          <p:nvGrpSpPr>
            <p:cNvPr id="4119" name="组合 17"/>
            <p:cNvGrpSpPr/>
            <p:nvPr/>
          </p:nvGrpSpPr>
          <p:grpSpPr>
            <a:xfrm>
              <a:off x="5035549" y="524618"/>
              <a:ext cx="1062212" cy="1062210"/>
              <a:chOff x="3827533" y="704007"/>
              <a:chExt cx="550258" cy="550258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1" name="直接连接符 20"/>
              <p:cNvCxnSpPr>
                <a:stCxn id="20" idx="1"/>
                <a:endCxn id="2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20" idx="0"/>
                <a:endCxn id="2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20" name="文本框 18"/>
            <p:cNvSpPr txBox="1"/>
            <p:nvPr/>
          </p:nvSpPr>
          <p:spPr>
            <a:xfrm>
              <a:off x="4873759" y="339740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文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541838" y="603250"/>
            <a:ext cx="957262" cy="1016000"/>
            <a:chOff x="6228743" y="390695"/>
            <a:chExt cx="1276352" cy="1354215"/>
          </a:xfrm>
        </p:grpSpPr>
        <p:grpSp>
          <p:nvGrpSpPr>
            <p:cNvPr id="4114" name="组合 12"/>
            <p:cNvGrpSpPr/>
            <p:nvPr/>
          </p:nvGrpSpPr>
          <p:grpSpPr>
            <a:xfrm>
              <a:off x="6335814" y="541453"/>
              <a:ext cx="1062212" cy="1062210"/>
              <a:chOff x="3827533" y="704007"/>
              <a:chExt cx="550258" cy="550258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6" name="直接连接符 15"/>
              <p:cNvCxnSpPr>
                <a:stCxn id="15" idx="1"/>
                <a:endCxn id="1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15" idx="0"/>
                <a:endCxn id="1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15" name="文本框 13"/>
            <p:cNvSpPr txBox="1"/>
            <p:nvPr/>
          </p:nvSpPr>
          <p:spPr>
            <a:xfrm>
              <a:off x="6228743" y="390695"/>
              <a:ext cx="1276352" cy="135421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答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30838" y="577850"/>
            <a:ext cx="957262" cy="1016000"/>
            <a:chOff x="7538465" y="357367"/>
            <a:chExt cx="1276352" cy="1354218"/>
          </a:xfrm>
        </p:grpSpPr>
        <p:grpSp>
          <p:nvGrpSpPr>
            <p:cNvPr id="4109" name="组合 7"/>
            <p:cNvGrpSpPr/>
            <p:nvPr/>
          </p:nvGrpSpPr>
          <p:grpSpPr>
            <a:xfrm>
              <a:off x="7645535" y="541455"/>
              <a:ext cx="1062212" cy="1062210"/>
              <a:chOff x="3827533" y="704007"/>
              <a:chExt cx="550258" cy="55025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1" name="直接连接符 10"/>
              <p:cNvCxnSpPr>
                <a:stCxn id="10" idx="1"/>
                <a:endCxn id="1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>
                <a:stCxn id="10" idx="0"/>
                <a:endCxn id="1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10" name="文本框 8"/>
            <p:cNvSpPr txBox="1"/>
            <p:nvPr/>
          </p:nvSpPr>
          <p:spPr>
            <a:xfrm>
              <a:off x="7538465" y="357367"/>
              <a:ext cx="1276352" cy="135421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辩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963613" y="1881188"/>
            <a:ext cx="7216775" cy="85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9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黑简体" pitchFamily="2" charset="-122"/>
                <a:ea typeface="方正兰亭黑简体" pitchFamily="2" charset="-122"/>
                <a:cs typeface="+mn-cs"/>
              </a:rPr>
              <a:t>请在此处输入论文题目</a:t>
            </a:r>
            <a:endParaRPr kumimoji="0" lang="zh-CN" altLang="en-US" sz="49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兰亭黑简体" pitchFamily="2" charset="-122"/>
              <a:ea typeface="方正兰亭黑简体" pitchFamily="2" charset="-122"/>
              <a:cs typeface="+mn-cs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254125" y="2759075"/>
            <a:ext cx="6621463" cy="32385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en-US" altLang="zh-CN" sz="15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Simple colorful thesis template Simple colorful thesis template</a:t>
            </a:r>
            <a:endParaRPr lang="zh-CN" altLang="en-US" sz="15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395538" y="3925888"/>
            <a:ext cx="205105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答辩学生：董甜甜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392738" y="3946525"/>
            <a:ext cx="216535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指导老师：张巨明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grpSp>
        <p:nvGrpSpPr>
          <p:cNvPr id="58" name="组合 57"/>
          <p:cNvGrpSpPr>
            <a:grpSpLocks noChangeAspect="1"/>
          </p:cNvGrpSpPr>
          <p:nvPr/>
        </p:nvGrpSpPr>
        <p:grpSpPr>
          <a:xfrm>
            <a:off x="5002414" y="3864835"/>
            <a:ext cx="259303" cy="430372"/>
            <a:chOff x="6499674" y="3862507"/>
            <a:chExt cx="323003" cy="536101"/>
          </a:xfrm>
          <a:solidFill>
            <a:schemeClr val="bg1"/>
          </a:solidFill>
        </p:grpSpPr>
        <p:sp>
          <p:nvSpPr>
            <p:cNvPr id="59" name="Freeform 43"/>
            <p:cNvSpPr>
              <a:spLocks noEditPoints="1"/>
            </p:cNvSpPr>
            <p:nvPr/>
          </p:nvSpPr>
          <p:spPr bwMode="auto">
            <a:xfrm>
              <a:off x="6547495" y="3862507"/>
              <a:ext cx="218132" cy="294478"/>
            </a:xfrm>
            <a:custGeom>
              <a:avLst/>
              <a:gdLst>
                <a:gd name="T0" fmla="*/ 8 w 110"/>
                <a:gd name="T1" fmla="*/ 92 h 147"/>
                <a:gd name="T2" fmla="*/ 17 w 110"/>
                <a:gd name="T3" fmla="*/ 105 h 147"/>
                <a:gd name="T4" fmla="*/ 57 w 110"/>
                <a:gd name="T5" fmla="*/ 147 h 147"/>
                <a:gd name="T6" fmla="*/ 96 w 110"/>
                <a:gd name="T7" fmla="*/ 105 h 147"/>
                <a:gd name="T8" fmla="*/ 97 w 110"/>
                <a:gd name="T9" fmla="*/ 105 h 147"/>
                <a:gd name="T10" fmla="*/ 107 w 110"/>
                <a:gd name="T11" fmla="*/ 92 h 147"/>
                <a:gd name="T12" fmla="*/ 99 w 110"/>
                <a:gd name="T13" fmla="*/ 80 h 147"/>
                <a:gd name="T14" fmla="*/ 87 w 110"/>
                <a:gd name="T15" fmla="*/ 32 h 147"/>
                <a:gd name="T16" fmla="*/ 28 w 110"/>
                <a:gd name="T17" fmla="*/ 25 h 147"/>
                <a:gd name="T18" fmla="*/ 13 w 110"/>
                <a:gd name="T19" fmla="*/ 81 h 147"/>
                <a:gd name="T20" fmla="*/ 13 w 110"/>
                <a:gd name="T21" fmla="*/ 81 h 147"/>
                <a:gd name="T22" fmla="*/ 8 w 110"/>
                <a:gd name="T23" fmla="*/ 92 h 147"/>
                <a:gd name="T24" fmla="*/ 18 w 110"/>
                <a:gd name="T25" fmla="*/ 82 h 147"/>
                <a:gd name="T26" fmla="*/ 18 w 110"/>
                <a:gd name="T27" fmla="*/ 82 h 147"/>
                <a:gd name="T28" fmla="*/ 19 w 110"/>
                <a:gd name="T29" fmla="*/ 82 h 147"/>
                <a:gd name="T30" fmla="*/ 19 w 110"/>
                <a:gd name="T31" fmla="*/ 79 h 147"/>
                <a:gd name="T32" fmla="*/ 22 w 110"/>
                <a:gd name="T33" fmla="*/ 62 h 147"/>
                <a:gd name="T34" fmla="*/ 26 w 110"/>
                <a:gd name="T35" fmla="*/ 57 h 147"/>
                <a:gd name="T36" fmla="*/ 71 w 110"/>
                <a:gd name="T37" fmla="*/ 46 h 147"/>
                <a:gd name="T38" fmla="*/ 93 w 110"/>
                <a:gd name="T39" fmla="*/ 83 h 147"/>
                <a:gd name="T40" fmla="*/ 94 w 110"/>
                <a:gd name="T41" fmla="*/ 83 h 147"/>
                <a:gd name="T42" fmla="*/ 96 w 110"/>
                <a:gd name="T43" fmla="*/ 82 h 147"/>
                <a:gd name="T44" fmla="*/ 97 w 110"/>
                <a:gd name="T45" fmla="*/ 82 h 147"/>
                <a:gd name="T46" fmla="*/ 102 w 110"/>
                <a:gd name="T47" fmla="*/ 85 h 147"/>
                <a:gd name="T48" fmla="*/ 105 w 110"/>
                <a:gd name="T49" fmla="*/ 92 h 147"/>
                <a:gd name="T50" fmla="*/ 102 w 110"/>
                <a:gd name="T51" fmla="*/ 100 h 147"/>
                <a:gd name="T52" fmla="*/ 97 w 110"/>
                <a:gd name="T53" fmla="*/ 102 h 147"/>
                <a:gd name="T54" fmla="*/ 97 w 110"/>
                <a:gd name="T55" fmla="*/ 102 h 147"/>
                <a:gd name="T56" fmla="*/ 94 w 110"/>
                <a:gd name="T57" fmla="*/ 102 h 147"/>
                <a:gd name="T58" fmla="*/ 94 w 110"/>
                <a:gd name="T59" fmla="*/ 105 h 147"/>
                <a:gd name="T60" fmla="*/ 81 w 110"/>
                <a:gd name="T61" fmla="*/ 133 h 147"/>
                <a:gd name="T62" fmla="*/ 70 w 110"/>
                <a:gd name="T63" fmla="*/ 141 h 147"/>
                <a:gd name="T64" fmla="*/ 57 w 110"/>
                <a:gd name="T65" fmla="*/ 144 h 147"/>
                <a:gd name="T66" fmla="*/ 44 w 110"/>
                <a:gd name="T67" fmla="*/ 141 h 147"/>
                <a:gd name="T68" fmla="*/ 33 w 110"/>
                <a:gd name="T69" fmla="*/ 133 h 147"/>
                <a:gd name="T70" fmla="*/ 20 w 110"/>
                <a:gd name="T71" fmla="*/ 105 h 147"/>
                <a:gd name="T72" fmla="*/ 20 w 110"/>
                <a:gd name="T73" fmla="*/ 103 h 147"/>
                <a:gd name="T74" fmla="*/ 17 w 110"/>
                <a:gd name="T75" fmla="*/ 102 h 147"/>
                <a:gd name="T76" fmla="*/ 10 w 110"/>
                <a:gd name="T77" fmla="*/ 92 h 147"/>
                <a:gd name="T78" fmla="*/ 13 w 110"/>
                <a:gd name="T79" fmla="*/ 85 h 147"/>
                <a:gd name="T80" fmla="*/ 18 w 110"/>
                <a:gd name="T81" fmla="*/ 8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47">
                  <a:moveTo>
                    <a:pt x="8" y="92"/>
                  </a:moveTo>
                  <a:cubicBezTo>
                    <a:pt x="8" y="99"/>
                    <a:pt x="12" y="105"/>
                    <a:pt x="17" y="105"/>
                  </a:cubicBezTo>
                  <a:cubicBezTo>
                    <a:pt x="21" y="129"/>
                    <a:pt x="37" y="147"/>
                    <a:pt x="57" y="147"/>
                  </a:cubicBezTo>
                  <a:cubicBezTo>
                    <a:pt x="76" y="147"/>
                    <a:pt x="93" y="129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03" y="105"/>
                    <a:pt x="107" y="99"/>
                    <a:pt x="107" y="92"/>
                  </a:cubicBezTo>
                  <a:cubicBezTo>
                    <a:pt x="107" y="86"/>
                    <a:pt x="104" y="81"/>
                    <a:pt x="99" y="80"/>
                  </a:cubicBezTo>
                  <a:cubicBezTo>
                    <a:pt x="99" y="80"/>
                    <a:pt x="110" y="43"/>
                    <a:pt x="87" y="32"/>
                  </a:cubicBezTo>
                  <a:cubicBezTo>
                    <a:pt x="84" y="0"/>
                    <a:pt x="28" y="25"/>
                    <a:pt x="28" y="25"/>
                  </a:cubicBezTo>
                  <a:cubicBezTo>
                    <a:pt x="0" y="40"/>
                    <a:pt x="13" y="81"/>
                    <a:pt x="13" y="81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0" y="83"/>
                    <a:pt x="8" y="87"/>
                    <a:pt x="8" y="92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4" y="59"/>
                    <a:pt x="26" y="57"/>
                    <a:pt x="26" y="57"/>
                  </a:cubicBezTo>
                  <a:cubicBezTo>
                    <a:pt x="51" y="59"/>
                    <a:pt x="71" y="46"/>
                    <a:pt x="71" y="46"/>
                  </a:cubicBezTo>
                  <a:cubicBezTo>
                    <a:pt x="88" y="33"/>
                    <a:pt x="93" y="83"/>
                    <a:pt x="93" y="83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7" y="82"/>
                    <a:pt x="97" y="82"/>
                  </a:cubicBezTo>
                  <a:cubicBezTo>
                    <a:pt x="99" y="82"/>
                    <a:pt x="101" y="83"/>
                    <a:pt x="102" y="85"/>
                  </a:cubicBezTo>
                  <a:cubicBezTo>
                    <a:pt x="104" y="87"/>
                    <a:pt x="105" y="89"/>
                    <a:pt x="105" y="92"/>
                  </a:cubicBezTo>
                  <a:cubicBezTo>
                    <a:pt x="105" y="95"/>
                    <a:pt x="104" y="98"/>
                    <a:pt x="102" y="100"/>
                  </a:cubicBezTo>
                  <a:cubicBezTo>
                    <a:pt x="101" y="101"/>
                    <a:pt x="99" y="102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2" y="116"/>
                    <a:pt x="87" y="126"/>
                    <a:pt x="81" y="133"/>
                  </a:cubicBezTo>
                  <a:cubicBezTo>
                    <a:pt x="77" y="136"/>
                    <a:pt x="74" y="139"/>
                    <a:pt x="70" y="141"/>
                  </a:cubicBezTo>
                  <a:cubicBezTo>
                    <a:pt x="66" y="143"/>
                    <a:pt x="61" y="144"/>
                    <a:pt x="57" y="144"/>
                  </a:cubicBezTo>
                  <a:cubicBezTo>
                    <a:pt x="53" y="144"/>
                    <a:pt x="48" y="143"/>
                    <a:pt x="44" y="141"/>
                  </a:cubicBezTo>
                  <a:cubicBezTo>
                    <a:pt x="40" y="139"/>
                    <a:pt x="36" y="136"/>
                    <a:pt x="33" y="133"/>
                  </a:cubicBezTo>
                  <a:cubicBezTo>
                    <a:pt x="26" y="126"/>
                    <a:pt x="22" y="116"/>
                    <a:pt x="20" y="105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4" y="102"/>
                    <a:pt x="10" y="98"/>
                    <a:pt x="10" y="92"/>
                  </a:cubicBezTo>
                  <a:cubicBezTo>
                    <a:pt x="10" y="89"/>
                    <a:pt x="11" y="87"/>
                    <a:pt x="13" y="85"/>
                  </a:cubicBezTo>
                  <a:cubicBezTo>
                    <a:pt x="14" y="83"/>
                    <a:pt x="16" y="82"/>
                    <a:pt x="18" y="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46"/>
            <p:cNvSpPr/>
            <p:nvPr/>
          </p:nvSpPr>
          <p:spPr bwMode="auto">
            <a:xfrm>
              <a:off x="6499674" y="4155307"/>
              <a:ext cx="323003" cy="243301"/>
            </a:xfrm>
            <a:custGeom>
              <a:avLst/>
              <a:gdLst>
                <a:gd name="T0" fmla="*/ 163 w 163"/>
                <a:gd name="T1" fmla="*/ 91 h 122"/>
                <a:gd name="T2" fmla="*/ 163 w 163"/>
                <a:gd name="T3" fmla="*/ 90 h 122"/>
                <a:gd name="T4" fmla="*/ 163 w 163"/>
                <a:gd name="T5" fmla="*/ 90 h 122"/>
                <a:gd name="T6" fmla="*/ 163 w 163"/>
                <a:gd name="T7" fmla="*/ 39 h 122"/>
                <a:gd name="T8" fmla="*/ 163 w 163"/>
                <a:gd name="T9" fmla="*/ 39 h 122"/>
                <a:gd name="T10" fmla="*/ 126 w 163"/>
                <a:gd name="T11" fmla="*/ 0 h 122"/>
                <a:gd name="T12" fmla="*/ 91 w 163"/>
                <a:gd name="T13" fmla="*/ 59 h 122"/>
                <a:gd name="T14" fmla="*/ 87 w 163"/>
                <a:gd name="T15" fmla="*/ 33 h 122"/>
                <a:gd name="T16" fmla="*/ 91 w 163"/>
                <a:gd name="T17" fmla="*/ 24 h 122"/>
                <a:gd name="T18" fmla="*/ 81 w 163"/>
                <a:gd name="T19" fmla="*/ 14 h 122"/>
                <a:gd name="T20" fmla="*/ 71 w 163"/>
                <a:gd name="T21" fmla="*/ 24 h 122"/>
                <a:gd name="T22" fmla="*/ 76 w 163"/>
                <a:gd name="T23" fmla="*/ 33 h 122"/>
                <a:gd name="T24" fmla="*/ 72 w 163"/>
                <a:gd name="T25" fmla="*/ 59 h 122"/>
                <a:gd name="T26" fmla="*/ 37 w 163"/>
                <a:gd name="T27" fmla="*/ 0 h 122"/>
                <a:gd name="T28" fmla="*/ 0 w 163"/>
                <a:gd name="T29" fmla="*/ 39 h 122"/>
                <a:gd name="T30" fmla="*/ 0 w 163"/>
                <a:gd name="T31" fmla="*/ 39 h 122"/>
                <a:gd name="T32" fmla="*/ 0 w 163"/>
                <a:gd name="T33" fmla="*/ 90 h 122"/>
                <a:gd name="T34" fmla="*/ 0 w 163"/>
                <a:gd name="T35" fmla="*/ 90 h 122"/>
                <a:gd name="T36" fmla="*/ 0 w 163"/>
                <a:gd name="T37" fmla="*/ 91 h 122"/>
                <a:gd name="T38" fmla="*/ 81 w 163"/>
                <a:gd name="T39" fmla="*/ 122 h 122"/>
                <a:gd name="T40" fmla="*/ 163 w 163"/>
                <a:gd name="T41" fmla="*/ 9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122">
                  <a:moveTo>
                    <a:pt x="163" y="91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0" y="23"/>
                    <a:pt x="146" y="9"/>
                    <a:pt x="126" y="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1"/>
                    <a:pt x="91" y="28"/>
                    <a:pt x="91" y="24"/>
                  </a:cubicBezTo>
                  <a:cubicBezTo>
                    <a:pt x="91" y="19"/>
                    <a:pt x="87" y="14"/>
                    <a:pt x="81" y="14"/>
                  </a:cubicBezTo>
                  <a:cubicBezTo>
                    <a:pt x="76" y="14"/>
                    <a:pt x="71" y="19"/>
                    <a:pt x="71" y="24"/>
                  </a:cubicBezTo>
                  <a:cubicBezTo>
                    <a:pt x="71" y="28"/>
                    <a:pt x="73" y="31"/>
                    <a:pt x="76" y="33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9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1"/>
                  </a:cubicBezTo>
                  <a:cubicBezTo>
                    <a:pt x="0" y="108"/>
                    <a:pt x="36" y="122"/>
                    <a:pt x="81" y="122"/>
                  </a:cubicBezTo>
                  <a:cubicBezTo>
                    <a:pt x="127" y="122"/>
                    <a:pt x="163" y="108"/>
                    <a:pt x="163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61" name="Freeform 25"/>
          <p:cNvSpPr>
            <a:spLocks noEditPoints="1"/>
          </p:cNvSpPr>
          <p:nvPr/>
        </p:nvSpPr>
        <p:spPr>
          <a:xfrm>
            <a:off x="2074863" y="3898900"/>
            <a:ext cx="261937" cy="377825"/>
          </a:xfrm>
          <a:custGeom>
            <a:avLst/>
            <a:gdLst>
              <a:gd name="txL" fmla="*/ 0 w 78"/>
              <a:gd name="txT" fmla="*/ 0 h 112"/>
              <a:gd name="txR" fmla="*/ 78 w 78"/>
              <a:gd name="txB" fmla="*/ 112 h 112"/>
            </a:gdLst>
            <a:ahLst/>
            <a:cxnLst>
              <a:cxn ang="0">
                <a:pos x="70566" y="121334"/>
              </a:cxn>
              <a:cxn ang="0">
                <a:pos x="70566" y="37074"/>
              </a:cxn>
              <a:cxn ang="0">
                <a:pos x="194896" y="37074"/>
              </a:cxn>
              <a:cxn ang="0">
                <a:pos x="191536" y="121334"/>
              </a:cxn>
              <a:cxn ang="0">
                <a:pos x="178095" y="158408"/>
              </a:cxn>
              <a:cxn ang="0">
                <a:pos x="131051" y="178630"/>
              </a:cxn>
              <a:cxn ang="0">
                <a:pos x="131051" y="178630"/>
              </a:cxn>
              <a:cxn ang="0">
                <a:pos x="87367" y="158408"/>
              </a:cxn>
              <a:cxn ang="0">
                <a:pos x="70566" y="121334"/>
              </a:cxn>
              <a:cxn ang="0">
                <a:pos x="43684" y="360631"/>
              </a:cxn>
              <a:cxn ang="0">
                <a:pos x="225139" y="360631"/>
              </a:cxn>
              <a:cxn ang="0">
                <a:pos x="215058" y="377483"/>
              </a:cxn>
              <a:cxn ang="0">
                <a:pos x="53765" y="377483"/>
              </a:cxn>
              <a:cxn ang="0">
                <a:pos x="43684" y="360631"/>
              </a:cxn>
              <a:cxn ang="0">
                <a:pos x="235220" y="225816"/>
              </a:cxn>
              <a:cxn ang="0">
                <a:pos x="255381" y="303335"/>
              </a:cxn>
              <a:cxn ang="0">
                <a:pos x="228499" y="347150"/>
              </a:cxn>
              <a:cxn ang="0">
                <a:pos x="221779" y="347150"/>
              </a:cxn>
              <a:cxn ang="0">
                <a:pos x="221779" y="242668"/>
              </a:cxn>
              <a:cxn ang="0">
                <a:pos x="141132" y="242668"/>
              </a:cxn>
              <a:cxn ang="0">
                <a:pos x="164654" y="188742"/>
              </a:cxn>
              <a:cxn ang="0">
                <a:pos x="171374" y="182001"/>
              </a:cxn>
              <a:cxn ang="0">
                <a:pos x="218418" y="192112"/>
              </a:cxn>
              <a:cxn ang="0">
                <a:pos x="221779" y="192112"/>
              </a:cxn>
              <a:cxn ang="0">
                <a:pos x="221779" y="195482"/>
              </a:cxn>
              <a:cxn ang="0">
                <a:pos x="235220" y="225816"/>
              </a:cxn>
              <a:cxn ang="0">
                <a:pos x="235220" y="225816"/>
              </a:cxn>
              <a:cxn ang="0">
                <a:pos x="47044" y="347150"/>
              </a:cxn>
              <a:cxn ang="0">
                <a:pos x="36963" y="347150"/>
              </a:cxn>
              <a:cxn ang="0">
                <a:pos x="10081" y="303335"/>
              </a:cxn>
              <a:cxn ang="0">
                <a:pos x="30243" y="225816"/>
              </a:cxn>
              <a:cxn ang="0">
                <a:pos x="47044" y="195482"/>
              </a:cxn>
              <a:cxn ang="0">
                <a:pos x="47044" y="192112"/>
              </a:cxn>
              <a:cxn ang="0">
                <a:pos x="47044" y="192112"/>
              </a:cxn>
              <a:cxn ang="0">
                <a:pos x="94088" y="182001"/>
              </a:cxn>
              <a:cxn ang="0">
                <a:pos x="100808" y="188742"/>
              </a:cxn>
              <a:cxn ang="0">
                <a:pos x="127691" y="242668"/>
              </a:cxn>
              <a:cxn ang="0">
                <a:pos x="47044" y="242668"/>
              </a:cxn>
              <a:cxn ang="0">
                <a:pos x="47044" y="347150"/>
              </a:cxn>
            </a:cxnLst>
            <a:rect l="txL" t="txT" r="txR" b="txB"/>
            <a:pathLst>
              <a:path w="78" h="112">
                <a:moveTo>
                  <a:pt x="21" y="36"/>
                </a:moveTo>
                <a:cubicBezTo>
                  <a:pt x="20" y="27"/>
                  <a:pt x="20" y="19"/>
                  <a:pt x="21" y="11"/>
                </a:cubicBezTo>
                <a:cubicBezTo>
                  <a:pt x="37" y="0"/>
                  <a:pt x="45" y="13"/>
                  <a:pt x="58" y="11"/>
                </a:cubicBezTo>
                <a:cubicBezTo>
                  <a:pt x="59" y="19"/>
                  <a:pt x="59" y="29"/>
                  <a:pt x="57" y="36"/>
                </a:cubicBezTo>
                <a:cubicBezTo>
                  <a:pt x="57" y="40"/>
                  <a:pt x="55" y="44"/>
                  <a:pt x="53" y="47"/>
                </a:cubicBezTo>
                <a:cubicBezTo>
                  <a:pt x="49" y="51"/>
                  <a:pt x="44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4" y="53"/>
                  <a:pt x="29" y="51"/>
                  <a:pt x="26" y="47"/>
                </a:cubicBezTo>
                <a:cubicBezTo>
                  <a:pt x="24" y="44"/>
                  <a:pt x="22" y="40"/>
                  <a:pt x="21" y="36"/>
                </a:cubicBezTo>
                <a:close/>
                <a:moveTo>
                  <a:pt x="13" y="107"/>
                </a:moveTo>
                <a:cubicBezTo>
                  <a:pt x="67" y="107"/>
                  <a:pt x="67" y="107"/>
                  <a:pt x="67" y="107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3" y="107"/>
                  <a:pt x="13" y="107"/>
                  <a:pt x="13" y="107"/>
                </a:cubicBezTo>
                <a:close/>
                <a:moveTo>
                  <a:pt x="70" y="67"/>
                </a:moveTo>
                <a:cubicBezTo>
                  <a:pt x="76" y="90"/>
                  <a:pt x="76" y="90"/>
                  <a:pt x="76" y="90"/>
                </a:cubicBezTo>
                <a:cubicBezTo>
                  <a:pt x="78" y="98"/>
                  <a:pt x="77" y="103"/>
                  <a:pt x="68" y="103"/>
                </a:cubicBezTo>
                <a:cubicBezTo>
                  <a:pt x="66" y="103"/>
                  <a:pt x="66" y="103"/>
                  <a:pt x="66" y="103"/>
                </a:cubicBezTo>
                <a:cubicBezTo>
                  <a:pt x="66" y="72"/>
                  <a:pt x="66" y="72"/>
                  <a:pt x="66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9" y="56"/>
                  <a:pt x="49" y="56"/>
                  <a:pt x="49" y="56"/>
                </a:cubicBezTo>
                <a:cubicBezTo>
                  <a:pt x="51" y="54"/>
                  <a:pt x="51" y="54"/>
                  <a:pt x="51" y="54"/>
                </a:cubicBezTo>
                <a:cubicBezTo>
                  <a:pt x="65" y="57"/>
                  <a:pt x="65" y="57"/>
                  <a:pt x="65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8"/>
                  <a:pt x="66" y="58"/>
                  <a:pt x="66" y="58"/>
                </a:cubicBezTo>
                <a:cubicBezTo>
                  <a:pt x="68" y="61"/>
                  <a:pt x="69" y="64"/>
                  <a:pt x="70" y="67"/>
                </a:cubicBezTo>
                <a:cubicBezTo>
                  <a:pt x="70" y="67"/>
                  <a:pt x="70" y="67"/>
                  <a:pt x="70" y="67"/>
                </a:cubicBezTo>
                <a:close/>
                <a:moveTo>
                  <a:pt x="14" y="103"/>
                </a:moveTo>
                <a:cubicBezTo>
                  <a:pt x="11" y="103"/>
                  <a:pt x="11" y="103"/>
                  <a:pt x="11" y="103"/>
                </a:cubicBezTo>
                <a:cubicBezTo>
                  <a:pt x="1" y="103"/>
                  <a:pt x="0" y="98"/>
                  <a:pt x="3" y="90"/>
                </a:cubicBezTo>
                <a:cubicBezTo>
                  <a:pt x="9" y="67"/>
                  <a:pt x="9" y="67"/>
                  <a:pt x="9" y="67"/>
                </a:cubicBezTo>
                <a:cubicBezTo>
                  <a:pt x="9" y="63"/>
                  <a:pt x="11" y="60"/>
                  <a:pt x="14" y="58"/>
                </a:cubicBezTo>
                <a:cubicBezTo>
                  <a:pt x="14" y="57"/>
                  <a:pt x="14" y="57"/>
                  <a:pt x="14" y="57"/>
                </a:cubicBezTo>
                <a:cubicBezTo>
                  <a:pt x="14" y="57"/>
                  <a:pt x="14" y="57"/>
                  <a:pt x="14" y="57"/>
                </a:cubicBezTo>
                <a:cubicBezTo>
                  <a:pt x="28" y="54"/>
                  <a:pt x="28" y="54"/>
                  <a:pt x="28" y="54"/>
                </a:cubicBezTo>
                <a:cubicBezTo>
                  <a:pt x="30" y="56"/>
                  <a:pt x="30" y="56"/>
                  <a:pt x="30" y="56"/>
                </a:cubicBezTo>
                <a:cubicBezTo>
                  <a:pt x="38" y="72"/>
                  <a:pt x="38" y="72"/>
                  <a:pt x="38" y="72"/>
                </a:cubicBezTo>
                <a:cubicBezTo>
                  <a:pt x="14" y="72"/>
                  <a:pt x="14" y="72"/>
                  <a:pt x="14" y="72"/>
                </a:cubicBezTo>
                <a:lnTo>
                  <a:pt x="14" y="103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pic>
        <p:nvPicPr>
          <p:cNvPr id="65" name="温馨、背景音乐 - 梦.mp3">
            <a:hlinkClick r:id="" action="ppaction://media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4388" y="-647700"/>
            <a:ext cx="457200" cy="457200"/>
          </a:xfrm>
          <a:prstGeom prst="rect">
            <a:avLst/>
          </a:prstGeom>
          <a:noFill/>
          <a:ln w="9525">
            <a:noFill/>
            <a:miter/>
          </a:ln>
        </p:spPr>
      </p:pic>
    </p:spTree>
  </p:cSld>
  <p:clrMapOvr>
    <a:masterClrMapping/>
  </p:clrMapOvr>
  <p:transition spd="med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9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450"/>
                            </p:stCondLst>
                            <p:childTnLst>
                              <p:par>
                                <p:cTn id="3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95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450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95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945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选题背景及意义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419225" y="1270000"/>
            <a:ext cx="1214438" cy="2355850"/>
            <a:chOff x="1419709" y="1270654"/>
            <a:chExt cx="1213553" cy="2354901"/>
          </a:xfrm>
        </p:grpSpPr>
        <p:sp>
          <p:nvSpPr>
            <p:cNvPr id="34" name="圆角矩形 33"/>
            <p:cNvSpPr/>
            <p:nvPr/>
          </p:nvSpPr>
          <p:spPr bwMode="auto">
            <a:xfrm rot="5400000">
              <a:off x="849035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椭圆 34"/>
            <p:cNvSpPr/>
            <p:nvPr/>
          </p:nvSpPr>
          <p:spPr bwMode="auto">
            <a:xfrm>
              <a:off x="1552084" y="1411263"/>
              <a:ext cx="948800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Text Box 39"/>
            <p:cNvSpPr txBox="1">
              <a:spLocks noChangeArrowheads="1"/>
            </p:cNvSpPr>
            <p:nvPr/>
          </p:nvSpPr>
          <p:spPr bwMode="auto">
            <a:xfrm>
              <a:off x="1505018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1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37" name="矩形 261"/>
            <p:cNvSpPr>
              <a:spLocks noChangeArrowheads="1"/>
            </p:cNvSpPr>
            <p:nvPr/>
          </p:nvSpPr>
          <p:spPr bwMode="auto">
            <a:xfrm>
              <a:off x="1626377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Text Box 39"/>
            <p:cNvSpPr txBox="1">
              <a:spLocks noChangeArrowheads="1"/>
            </p:cNvSpPr>
            <p:nvPr/>
          </p:nvSpPr>
          <p:spPr bwMode="auto">
            <a:xfrm>
              <a:off x="1499515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39" name="TextBox 36"/>
          <p:cNvSpPr txBox="1"/>
          <p:nvPr/>
        </p:nvSpPr>
        <p:spPr>
          <a:xfrm>
            <a:off x="957263" y="3976688"/>
            <a:ext cx="7170738" cy="560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389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您的内容打在这里，或者通过复制您的文本后，在此框中选择粘贴，并选择只保留文字。您的内容打在这里，或者通过复制您的文本后，在此框中选择粘贴，并选择只保留文字，您的内容打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155950" y="1270000"/>
            <a:ext cx="1214438" cy="2355850"/>
            <a:chOff x="3156432" y="1270654"/>
            <a:chExt cx="1213553" cy="2354901"/>
          </a:xfrm>
        </p:grpSpPr>
        <p:sp>
          <p:nvSpPr>
            <p:cNvPr id="41" name="圆角矩形 40"/>
            <p:cNvSpPr/>
            <p:nvPr/>
          </p:nvSpPr>
          <p:spPr bwMode="auto">
            <a:xfrm rot="5400000">
              <a:off x="2585758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2" name="椭圆 41"/>
            <p:cNvSpPr/>
            <p:nvPr/>
          </p:nvSpPr>
          <p:spPr bwMode="auto">
            <a:xfrm>
              <a:off x="3288808" y="1411263"/>
              <a:ext cx="948801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3" name="Text Box 39"/>
            <p:cNvSpPr txBox="1">
              <a:spLocks noChangeArrowheads="1"/>
            </p:cNvSpPr>
            <p:nvPr/>
          </p:nvSpPr>
          <p:spPr bwMode="auto">
            <a:xfrm>
              <a:off x="3241741" y="1355957"/>
              <a:ext cx="1042932" cy="6229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2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44" name="矩形 261"/>
            <p:cNvSpPr>
              <a:spLocks noChangeArrowheads="1"/>
            </p:cNvSpPr>
            <p:nvPr/>
          </p:nvSpPr>
          <p:spPr bwMode="auto">
            <a:xfrm>
              <a:off x="3363099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6" name="Text Box 39"/>
            <p:cNvSpPr txBox="1">
              <a:spLocks noChangeArrowheads="1"/>
            </p:cNvSpPr>
            <p:nvPr/>
          </p:nvSpPr>
          <p:spPr bwMode="auto">
            <a:xfrm>
              <a:off x="3220112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897438" y="1270000"/>
            <a:ext cx="1212850" cy="2355850"/>
            <a:chOff x="4896956" y="1270654"/>
            <a:chExt cx="1213553" cy="2354901"/>
          </a:xfrm>
        </p:grpSpPr>
        <p:sp>
          <p:nvSpPr>
            <p:cNvPr id="68" name="圆角矩形 67"/>
            <p:cNvSpPr/>
            <p:nvPr/>
          </p:nvSpPr>
          <p:spPr bwMode="auto">
            <a:xfrm rot="5400000">
              <a:off x="4326282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9" name="椭圆 68"/>
            <p:cNvSpPr/>
            <p:nvPr/>
          </p:nvSpPr>
          <p:spPr bwMode="auto">
            <a:xfrm>
              <a:off x="5029333" y="1411263"/>
              <a:ext cx="948801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Text Box 39"/>
            <p:cNvSpPr txBox="1">
              <a:spLocks noChangeArrowheads="1"/>
            </p:cNvSpPr>
            <p:nvPr/>
          </p:nvSpPr>
          <p:spPr bwMode="auto">
            <a:xfrm>
              <a:off x="4982265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3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71" name="矩形 261"/>
            <p:cNvSpPr>
              <a:spLocks noChangeArrowheads="1"/>
            </p:cNvSpPr>
            <p:nvPr/>
          </p:nvSpPr>
          <p:spPr bwMode="auto">
            <a:xfrm>
              <a:off x="5103624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2" name="Text Box 39"/>
            <p:cNvSpPr txBox="1">
              <a:spLocks noChangeArrowheads="1"/>
            </p:cNvSpPr>
            <p:nvPr/>
          </p:nvSpPr>
          <p:spPr bwMode="auto">
            <a:xfrm>
              <a:off x="4965616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591300" y="1270000"/>
            <a:ext cx="1212850" cy="2355850"/>
            <a:chOff x="6590610" y="1270654"/>
            <a:chExt cx="1213553" cy="2354901"/>
          </a:xfrm>
        </p:grpSpPr>
        <p:sp>
          <p:nvSpPr>
            <p:cNvPr id="74" name="圆角矩形 73"/>
            <p:cNvSpPr/>
            <p:nvPr/>
          </p:nvSpPr>
          <p:spPr bwMode="auto">
            <a:xfrm rot="5400000">
              <a:off x="6019936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5" name="椭圆 74"/>
            <p:cNvSpPr/>
            <p:nvPr/>
          </p:nvSpPr>
          <p:spPr bwMode="auto">
            <a:xfrm>
              <a:off x="6722985" y="1411263"/>
              <a:ext cx="948800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6" name="Text Box 39"/>
            <p:cNvSpPr txBox="1">
              <a:spLocks noChangeArrowheads="1"/>
            </p:cNvSpPr>
            <p:nvPr/>
          </p:nvSpPr>
          <p:spPr bwMode="auto">
            <a:xfrm>
              <a:off x="6675919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4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77" name="矩形 261"/>
            <p:cNvSpPr>
              <a:spLocks noChangeArrowheads="1"/>
            </p:cNvSpPr>
            <p:nvPr/>
          </p:nvSpPr>
          <p:spPr bwMode="auto">
            <a:xfrm>
              <a:off x="6797278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8" name="Text Box 39"/>
            <p:cNvSpPr txBox="1">
              <a:spLocks noChangeArrowheads="1"/>
            </p:cNvSpPr>
            <p:nvPr/>
          </p:nvSpPr>
          <p:spPr bwMode="auto">
            <a:xfrm>
              <a:off x="6654290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667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667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667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151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本框 18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研究方法与思路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565400" y="1609725"/>
            <a:ext cx="1128713" cy="1130300"/>
            <a:chOff x="1928879" y="1944350"/>
            <a:chExt cx="1129689" cy="1129689"/>
          </a:xfrm>
        </p:grpSpPr>
        <p:sp>
          <p:nvSpPr>
            <p:cNvPr id="21" name="椭圆 20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Freeform 7"/>
            <p:cNvSpPr>
              <a:spLocks noEditPoints="1"/>
            </p:cNvSpPr>
            <p:nvPr/>
          </p:nvSpPr>
          <p:spPr bwMode="auto">
            <a:xfrm>
              <a:off x="2108994" y="2226858"/>
              <a:ext cx="751325" cy="615695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23" name="TextBox 49"/>
          <p:cNvSpPr txBox="1"/>
          <p:nvPr/>
        </p:nvSpPr>
        <p:spPr>
          <a:xfrm>
            <a:off x="4886325" y="1652588"/>
            <a:ext cx="1209675" cy="4016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方法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572000" y="1746250"/>
            <a:ext cx="180975" cy="1487488"/>
            <a:chOff x="6032873" y="1880798"/>
            <a:chExt cx="180975" cy="1488516"/>
          </a:xfrm>
        </p:grpSpPr>
        <p:sp>
          <p:nvSpPr>
            <p:cNvPr id="25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40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7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8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29" name="TextBox 64"/>
          <p:cNvSpPr txBox="1"/>
          <p:nvPr/>
        </p:nvSpPr>
        <p:spPr>
          <a:xfrm>
            <a:off x="4886325" y="227647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思路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0" name="TextBox 65"/>
          <p:cNvSpPr txBox="1"/>
          <p:nvPr/>
        </p:nvSpPr>
        <p:spPr>
          <a:xfrm>
            <a:off x="4886325" y="293052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研究步骤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3" grpId="0"/>
      <p:bldP spid="29" grpId="0"/>
      <p:bldP spid="3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0" name="组合 19"/>
          <p:cNvGrpSpPr/>
          <p:nvPr/>
        </p:nvGrpSpPr>
        <p:grpSpPr>
          <a:xfrm>
            <a:off x="722313" y="1693863"/>
            <a:ext cx="1603375" cy="1219200"/>
            <a:chOff x="910361" y="1498145"/>
            <a:chExt cx="1604239" cy="1219655"/>
          </a:xfrm>
        </p:grpSpPr>
        <p:sp>
          <p:nvSpPr>
            <p:cNvPr id="21" name="任意多边形 20"/>
            <p:cNvSpPr/>
            <p:nvPr/>
          </p:nvSpPr>
          <p:spPr>
            <a:xfrm>
              <a:off x="1587500" y="1854200"/>
              <a:ext cx="927100" cy="863600"/>
            </a:xfrm>
            <a:custGeom>
              <a:avLst/>
              <a:gdLst>
                <a:gd name="connsiteX0" fmla="*/ 0 w 927100"/>
                <a:gd name="connsiteY0" fmla="*/ 279400 h 863600"/>
                <a:gd name="connsiteX1" fmla="*/ 215900 w 927100"/>
                <a:gd name="connsiteY1" fmla="*/ 0 h 863600"/>
                <a:gd name="connsiteX2" fmla="*/ 927100 w 927100"/>
                <a:gd name="connsiteY2" fmla="*/ 863600 h 8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7100" h="863600">
                  <a:moveTo>
                    <a:pt x="0" y="279400"/>
                  </a:moveTo>
                  <a:lnTo>
                    <a:pt x="215900" y="0"/>
                  </a:lnTo>
                  <a:lnTo>
                    <a:pt x="927100" y="8636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910361" y="1498145"/>
              <a:ext cx="1213794" cy="2976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-300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2000" b="0" i="0" u="none" strike="noStrike" kern="1200" cap="none" spc="0" normalizeH="0" baseline="-3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208463" y="1481138"/>
            <a:ext cx="1711325" cy="1749425"/>
            <a:chOff x="4396710" y="1284513"/>
            <a:chExt cx="1711990" cy="1750787"/>
          </a:xfrm>
        </p:grpSpPr>
        <p:sp>
          <p:nvSpPr>
            <p:cNvPr id="24" name="任意多边形 23"/>
            <p:cNvSpPr/>
            <p:nvPr/>
          </p:nvSpPr>
          <p:spPr>
            <a:xfrm>
              <a:off x="5054600" y="1612900"/>
              <a:ext cx="1054100" cy="1422400"/>
            </a:xfrm>
            <a:custGeom>
              <a:avLst/>
              <a:gdLst>
                <a:gd name="connsiteX0" fmla="*/ 152400 w 889000"/>
                <a:gd name="connsiteY0" fmla="*/ 1016000 h 1016000"/>
                <a:gd name="connsiteX1" fmla="*/ 0 w 889000"/>
                <a:gd name="connsiteY1" fmla="*/ 0 h 1016000"/>
                <a:gd name="connsiteX2" fmla="*/ 889000 w 889000"/>
                <a:gd name="connsiteY2" fmla="*/ 292100 h 1016000"/>
                <a:gd name="connsiteX0-1" fmla="*/ 317500 w 1054100"/>
                <a:gd name="connsiteY0-2" fmla="*/ 1422400 h 1422400"/>
                <a:gd name="connsiteX1-3" fmla="*/ 0 w 1054100"/>
                <a:gd name="connsiteY1-4" fmla="*/ 0 h 1422400"/>
                <a:gd name="connsiteX2-5" fmla="*/ 1054100 w 1054100"/>
                <a:gd name="connsiteY2-6" fmla="*/ 698500 h 14224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054100" h="1422400">
                  <a:moveTo>
                    <a:pt x="317500" y="1422400"/>
                  </a:moveTo>
                  <a:lnTo>
                    <a:pt x="0" y="0"/>
                  </a:lnTo>
                  <a:lnTo>
                    <a:pt x="1054100" y="6985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396710" y="1284513"/>
              <a:ext cx="1261885" cy="3079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25438" y="2000250"/>
            <a:ext cx="7940675" cy="1765300"/>
          </a:xfrm>
          <a:custGeom>
            <a:avLst/>
            <a:gdLst>
              <a:gd name="connsiteX0" fmla="*/ 0 w 7941502"/>
              <a:gd name="connsiteY0" fmla="*/ 1252603 h 1766170"/>
              <a:gd name="connsiteX1" fmla="*/ 0 w 7941502"/>
              <a:gd name="connsiteY1" fmla="*/ 1252603 h 1766170"/>
              <a:gd name="connsiteX2" fmla="*/ 1077239 w 7941502"/>
              <a:gd name="connsiteY2" fmla="*/ 313151 h 1766170"/>
              <a:gd name="connsiteX3" fmla="*/ 1979113 w 7941502"/>
              <a:gd name="connsiteY3" fmla="*/ 951978 h 1766170"/>
              <a:gd name="connsiteX4" fmla="*/ 2780779 w 7941502"/>
              <a:gd name="connsiteY4" fmla="*/ 162838 h 1766170"/>
              <a:gd name="connsiteX5" fmla="*/ 3306872 w 7941502"/>
              <a:gd name="connsiteY5" fmla="*/ 676405 h 1766170"/>
              <a:gd name="connsiteX6" fmla="*/ 4885151 w 7941502"/>
              <a:gd name="connsiteY6" fmla="*/ 1202498 h 1766170"/>
              <a:gd name="connsiteX7" fmla="*/ 5586609 w 7941502"/>
              <a:gd name="connsiteY7" fmla="*/ 488515 h 1766170"/>
              <a:gd name="connsiteX8" fmla="*/ 6263014 w 7941502"/>
              <a:gd name="connsiteY8" fmla="*/ 300624 h 1766170"/>
              <a:gd name="connsiteX9" fmla="*/ 6601217 w 7941502"/>
              <a:gd name="connsiteY9" fmla="*/ 1766170 h 1766170"/>
              <a:gd name="connsiteX10" fmla="*/ 7177414 w 7941502"/>
              <a:gd name="connsiteY10" fmla="*/ 0 h 1766170"/>
              <a:gd name="connsiteX11" fmla="*/ 7941502 w 7941502"/>
              <a:gd name="connsiteY11" fmla="*/ 701457 h 1766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941502" h="1766170">
                <a:moveTo>
                  <a:pt x="0" y="1252603"/>
                </a:moveTo>
                <a:lnTo>
                  <a:pt x="0" y="1252603"/>
                </a:lnTo>
                <a:lnTo>
                  <a:pt x="1077239" y="313151"/>
                </a:lnTo>
                <a:lnTo>
                  <a:pt x="1979113" y="951978"/>
                </a:lnTo>
                <a:lnTo>
                  <a:pt x="2780779" y="162838"/>
                </a:lnTo>
                <a:lnTo>
                  <a:pt x="3306872" y="676405"/>
                </a:lnTo>
                <a:lnTo>
                  <a:pt x="4885151" y="1202498"/>
                </a:lnTo>
                <a:lnTo>
                  <a:pt x="5586609" y="488515"/>
                </a:lnTo>
                <a:lnTo>
                  <a:pt x="6263014" y="300624"/>
                </a:lnTo>
                <a:lnTo>
                  <a:pt x="6601217" y="1766170"/>
                </a:lnTo>
                <a:lnTo>
                  <a:pt x="7177414" y="0"/>
                </a:lnTo>
                <a:lnTo>
                  <a:pt x="7941502" y="701457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9" rIns="91418" bIns="45709"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2286000" y="2216150"/>
            <a:ext cx="1222375" cy="1728788"/>
            <a:chOff x="2473526" y="2425699"/>
            <a:chExt cx="1223413" cy="1730280"/>
          </a:xfrm>
        </p:grpSpPr>
        <p:sp>
          <p:nvSpPr>
            <p:cNvPr id="28" name="任意多边形 27"/>
            <p:cNvSpPr/>
            <p:nvPr/>
          </p:nvSpPr>
          <p:spPr>
            <a:xfrm>
              <a:off x="3301999" y="2425699"/>
              <a:ext cx="45719" cy="1375033"/>
            </a:xfrm>
            <a:custGeom>
              <a:avLst/>
              <a:gdLst>
                <a:gd name="connsiteX0" fmla="*/ 0 w 0"/>
                <a:gd name="connsiteY0" fmla="*/ 0 h 1193800"/>
                <a:gd name="connsiteX1" fmla="*/ 0 w 0"/>
                <a:gd name="connsiteY1" fmla="*/ 1193800 h 119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93800">
                  <a:moveTo>
                    <a:pt x="0" y="0"/>
                  </a:moveTo>
                  <a:lnTo>
                    <a:pt x="0" y="11938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473526" y="3855741"/>
              <a:ext cx="1223413" cy="3002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077913" y="2268538"/>
            <a:ext cx="823912" cy="514350"/>
            <a:chOff x="1266729" y="2071701"/>
            <a:chExt cx="822661" cy="515669"/>
          </a:xfrm>
        </p:grpSpPr>
        <p:sp>
          <p:nvSpPr>
            <p:cNvPr id="31" name="椭圆 30"/>
            <p:cNvSpPr/>
            <p:nvPr/>
          </p:nvSpPr>
          <p:spPr>
            <a:xfrm>
              <a:off x="1500409" y="207170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266729" y="2333321"/>
              <a:ext cx="822661" cy="2540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2013.06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925638" y="2854325"/>
            <a:ext cx="822325" cy="452438"/>
            <a:chOff x="2113346" y="3064841"/>
            <a:chExt cx="822661" cy="452968"/>
          </a:xfrm>
        </p:grpSpPr>
        <p:sp>
          <p:nvSpPr>
            <p:cNvPr id="34" name="椭圆 33"/>
            <p:cNvSpPr/>
            <p:nvPr/>
          </p:nvSpPr>
          <p:spPr>
            <a:xfrm>
              <a:off x="2407189" y="30648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2113346" y="3263761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2013.09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790825" y="1854200"/>
            <a:ext cx="822325" cy="415925"/>
            <a:chOff x="2979182" y="2064744"/>
            <a:chExt cx="822661" cy="416176"/>
          </a:xfrm>
        </p:grpSpPr>
        <p:sp>
          <p:nvSpPr>
            <p:cNvPr id="37" name="椭圆 36"/>
            <p:cNvSpPr/>
            <p:nvPr/>
          </p:nvSpPr>
          <p:spPr>
            <a:xfrm>
              <a:off x="3222529" y="231808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979182" y="2064744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2014.01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529013" y="2524125"/>
            <a:ext cx="1033462" cy="254000"/>
            <a:chOff x="3717829" y="2733933"/>
            <a:chExt cx="1033426" cy="254048"/>
          </a:xfrm>
        </p:grpSpPr>
        <p:sp>
          <p:nvSpPr>
            <p:cNvPr id="40" name="椭圆 39"/>
            <p:cNvSpPr/>
            <p:nvPr/>
          </p:nvSpPr>
          <p:spPr>
            <a:xfrm>
              <a:off x="3717829" y="279052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928594" y="2733933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2014.06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959350" y="3135313"/>
            <a:ext cx="866775" cy="431800"/>
            <a:chOff x="5133702" y="3346781"/>
            <a:chExt cx="867545" cy="431001"/>
          </a:xfrm>
        </p:grpSpPr>
        <p:sp>
          <p:nvSpPr>
            <p:cNvPr id="43" name="椭圆 42"/>
            <p:cNvSpPr/>
            <p:nvPr/>
          </p:nvSpPr>
          <p:spPr>
            <a:xfrm>
              <a:off x="5310409" y="334678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5133702" y="3523734"/>
              <a:ext cx="867545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2014.08 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734050" y="2435225"/>
            <a:ext cx="822325" cy="458788"/>
            <a:chOff x="5908402" y="2645741"/>
            <a:chExt cx="822660" cy="458941"/>
          </a:xfrm>
        </p:grpSpPr>
        <p:sp>
          <p:nvSpPr>
            <p:cNvPr id="46" name="椭圆 45"/>
            <p:cNvSpPr/>
            <p:nvPr/>
          </p:nvSpPr>
          <p:spPr>
            <a:xfrm>
              <a:off x="6026689" y="26457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5908402" y="2850634"/>
              <a:ext cx="822660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2014.10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253163" y="1978025"/>
            <a:ext cx="822325" cy="414338"/>
            <a:chOff x="6441129" y="2188789"/>
            <a:chExt cx="822661" cy="414051"/>
          </a:xfrm>
        </p:grpSpPr>
        <p:sp>
          <p:nvSpPr>
            <p:cNvPr id="49" name="椭圆 48"/>
            <p:cNvSpPr/>
            <p:nvPr/>
          </p:nvSpPr>
          <p:spPr>
            <a:xfrm>
              <a:off x="6682009" y="244000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441129" y="2188789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2015.01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6634163" y="3662363"/>
            <a:ext cx="822325" cy="449262"/>
            <a:chOff x="6822054" y="3872561"/>
            <a:chExt cx="822661" cy="450566"/>
          </a:xfrm>
        </p:grpSpPr>
        <p:sp>
          <p:nvSpPr>
            <p:cNvPr id="52" name="椭圆 51"/>
            <p:cNvSpPr/>
            <p:nvPr/>
          </p:nvSpPr>
          <p:spPr>
            <a:xfrm>
              <a:off x="7055389" y="387256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6822054" y="4069079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2015.02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439025" y="1847850"/>
            <a:ext cx="1008063" cy="255588"/>
            <a:chOff x="7626889" y="2058017"/>
            <a:chExt cx="1008426" cy="255263"/>
          </a:xfrm>
        </p:grpSpPr>
        <p:sp>
          <p:nvSpPr>
            <p:cNvPr id="55" name="椭圆 54"/>
            <p:cNvSpPr/>
            <p:nvPr/>
          </p:nvSpPr>
          <p:spPr>
            <a:xfrm>
              <a:off x="7626889" y="21504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7812654" y="2058017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2015.04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227888" y="2092325"/>
            <a:ext cx="1223962" cy="1474788"/>
            <a:chOff x="7416713" y="2092528"/>
            <a:chExt cx="1223412" cy="1474343"/>
          </a:xfrm>
        </p:grpSpPr>
        <p:cxnSp>
          <p:nvCxnSpPr>
            <p:cNvPr id="58" name="直接连接符 57"/>
            <p:cNvCxnSpPr/>
            <p:nvPr/>
          </p:nvCxnSpPr>
          <p:spPr>
            <a:xfrm>
              <a:off x="7745821" y="2092528"/>
              <a:ext cx="229334" cy="111600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矩形 58"/>
            <p:cNvSpPr/>
            <p:nvPr/>
          </p:nvSpPr>
          <p:spPr>
            <a:xfrm>
              <a:off x="7416713" y="3266789"/>
              <a:ext cx="1223412" cy="3000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3568" name="图片 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61" name="文本框 60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3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3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3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3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29"/>
          <p:cNvSpPr txBox="1"/>
          <p:nvPr/>
        </p:nvSpPr>
        <p:spPr>
          <a:xfrm>
            <a:off x="676275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" name="TextBox 30"/>
          <p:cNvSpPr txBox="1"/>
          <p:nvPr/>
        </p:nvSpPr>
        <p:spPr>
          <a:xfrm>
            <a:off x="2570163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TextBox 31"/>
          <p:cNvSpPr txBox="1"/>
          <p:nvPr/>
        </p:nvSpPr>
        <p:spPr>
          <a:xfrm>
            <a:off x="4530725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TextBox 32"/>
          <p:cNvSpPr txBox="1"/>
          <p:nvPr/>
        </p:nvSpPr>
        <p:spPr>
          <a:xfrm>
            <a:off x="6559550" y="3187700"/>
            <a:ext cx="1893888" cy="5778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TextBox 34"/>
          <p:cNvSpPr txBox="1"/>
          <p:nvPr/>
        </p:nvSpPr>
        <p:spPr>
          <a:xfrm>
            <a:off x="1600200" y="4105275"/>
            <a:ext cx="5992813" cy="576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44538" y="966788"/>
            <a:ext cx="7642225" cy="2165350"/>
            <a:chOff x="751008" y="967406"/>
            <a:chExt cx="7641986" cy="2164103"/>
          </a:xfrm>
        </p:grpSpPr>
        <p:grpSp>
          <p:nvGrpSpPr>
            <p:cNvPr id="25610" name="组合 7"/>
            <p:cNvGrpSpPr/>
            <p:nvPr/>
          </p:nvGrpSpPr>
          <p:grpSpPr>
            <a:xfrm>
              <a:off x="1690501" y="967406"/>
              <a:ext cx="5665736" cy="1623077"/>
              <a:chOff x="1690501" y="967406"/>
              <a:chExt cx="5665736" cy="1623077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690501" y="1981829"/>
                <a:ext cx="5665736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/>
              <p:cNvCxnSpPr/>
              <p:nvPr/>
            </p:nvCxnSpPr>
            <p:spPr>
              <a:xfrm>
                <a:off x="1690501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/>
              <p:cNvCxnSpPr/>
              <p:nvPr/>
            </p:nvCxnSpPr>
            <p:spPr>
              <a:xfrm>
                <a:off x="3598424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/>
              <p:cNvCxnSpPr/>
              <p:nvPr/>
            </p:nvCxnSpPr>
            <p:spPr>
              <a:xfrm>
                <a:off x="5582870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/>
              <p:cNvCxnSpPr/>
              <p:nvPr/>
            </p:nvCxnSpPr>
            <p:spPr>
              <a:xfrm>
                <a:off x="7354446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H="1">
                <a:off x="4583481" y="1508432"/>
                <a:ext cx="1" cy="473397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矩形 22"/>
              <p:cNvSpPr/>
              <p:nvPr/>
            </p:nvSpPr>
            <p:spPr>
              <a:xfrm>
                <a:off x="3482432" y="967406"/>
                <a:ext cx="2179136" cy="541026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015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4" name="TextBox 35"/>
              <p:cNvSpPr txBox="1"/>
              <p:nvPr/>
            </p:nvSpPr>
            <p:spPr>
              <a:xfrm>
                <a:off x="3768399" y="1087878"/>
                <a:ext cx="158889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zh-CN" altLang="en-US" sz="1600" b="1" i="0" u="none" strike="noStrike" kern="1200" cap="none" spc="225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ea"/>
                    <a:ea typeface="+mn-ea"/>
                    <a:cs typeface="+mn-cs"/>
                  </a:rPr>
                  <a:t>点击添加标题</a:t>
                </a:r>
                <a:endParaRPr kumimoji="0" lang="zh-CN" altLang="en-US" sz="1600" b="1" i="0" u="none" strike="noStrike" kern="1200" cap="none" spc="225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751008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0" name="TextBox 36"/>
            <p:cNvSpPr txBox="1"/>
            <p:nvPr/>
          </p:nvSpPr>
          <p:spPr>
            <a:xfrm>
              <a:off x="1091211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2682159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2" name="TextBox 37"/>
            <p:cNvSpPr txBox="1"/>
            <p:nvPr/>
          </p:nvSpPr>
          <p:spPr>
            <a:xfrm>
              <a:off x="3022361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643376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4" name="TextBox 38"/>
            <p:cNvSpPr txBox="1"/>
            <p:nvPr/>
          </p:nvSpPr>
          <p:spPr>
            <a:xfrm>
              <a:off x="4983578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6604594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TextBox 39"/>
            <p:cNvSpPr txBox="1"/>
            <p:nvPr/>
          </p:nvSpPr>
          <p:spPr>
            <a:xfrm>
              <a:off x="6944796" y="2722497"/>
              <a:ext cx="11079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560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研究思路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573088" y="1528763"/>
            <a:ext cx="1830387" cy="550862"/>
            <a:chOff x="533400" y="1528997"/>
            <a:chExt cx="1829490" cy="550887"/>
          </a:xfrm>
        </p:grpSpPr>
        <p:sp>
          <p:nvSpPr>
            <p:cNvPr id="7" name="五边形 6"/>
            <p:cNvSpPr/>
            <p:nvPr/>
          </p:nvSpPr>
          <p:spPr>
            <a:xfrm>
              <a:off x="533400" y="1528997"/>
              <a:ext cx="1829490" cy="550887"/>
            </a:xfrm>
            <a:prstGeom prst="homePlat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81" name="文本框 17"/>
            <p:cNvSpPr txBox="1"/>
            <p:nvPr/>
          </p:nvSpPr>
          <p:spPr>
            <a:xfrm>
              <a:off x="861747" y="1648179"/>
              <a:ext cx="1081321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步骤一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324100" y="1528763"/>
            <a:ext cx="1641475" cy="550862"/>
            <a:chOff x="2283957" y="1528997"/>
            <a:chExt cx="1640420" cy="550887"/>
          </a:xfrm>
        </p:grpSpPr>
        <p:sp>
          <p:nvSpPr>
            <p:cNvPr id="11" name="任意多边形 10"/>
            <p:cNvSpPr/>
            <p:nvPr/>
          </p:nvSpPr>
          <p:spPr>
            <a:xfrm>
              <a:off x="2283957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rgbClr val="0641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9" name="文本框 18"/>
            <p:cNvSpPr txBox="1"/>
            <p:nvPr/>
          </p:nvSpPr>
          <p:spPr>
            <a:xfrm>
              <a:off x="2720597" y="1652040"/>
              <a:ext cx="945919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步骤二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825875" y="1528763"/>
            <a:ext cx="1639888" cy="550862"/>
            <a:chOff x="3785566" y="1528997"/>
            <a:chExt cx="1640420" cy="550887"/>
          </a:xfrm>
        </p:grpSpPr>
        <p:sp>
          <p:nvSpPr>
            <p:cNvPr id="13" name="任意多边形 12"/>
            <p:cNvSpPr/>
            <p:nvPr/>
          </p:nvSpPr>
          <p:spPr>
            <a:xfrm>
              <a:off x="3785566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7" name="文本框 19"/>
            <p:cNvSpPr txBox="1"/>
            <p:nvPr/>
          </p:nvSpPr>
          <p:spPr>
            <a:xfrm>
              <a:off x="4265266" y="1652040"/>
              <a:ext cx="945834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步骤三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340350" y="1528763"/>
            <a:ext cx="1639888" cy="550862"/>
            <a:chOff x="5299151" y="1528997"/>
            <a:chExt cx="1640420" cy="550887"/>
          </a:xfrm>
        </p:grpSpPr>
        <p:sp>
          <p:nvSpPr>
            <p:cNvPr id="14" name="任意多边形 13"/>
            <p:cNvSpPr/>
            <p:nvPr/>
          </p:nvSpPr>
          <p:spPr>
            <a:xfrm>
              <a:off x="5299151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5" name="文本框 20"/>
            <p:cNvSpPr txBox="1"/>
            <p:nvPr/>
          </p:nvSpPr>
          <p:spPr>
            <a:xfrm>
              <a:off x="5735042" y="1652040"/>
              <a:ext cx="934676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步骤四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816725" y="1528763"/>
            <a:ext cx="1641475" cy="550862"/>
            <a:chOff x="6776809" y="1528997"/>
            <a:chExt cx="1640420" cy="550887"/>
          </a:xfrm>
        </p:grpSpPr>
        <p:sp>
          <p:nvSpPr>
            <p:cNvPr id="15" name="任意多边形 14"/>
            <p:cNvSpPr/>
            <p:nvPr/>
          </p:nvSpPr>
          <p:spPr>
            <a:xfrm>
              <a:off x="6776809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3" name="文本框 21"/>
            <p:cNvSpPr txBox="1"/>
            <p:nvPr/>
          </p:nvSpPr>
          <p:spPr>
            <a:xfrm>
              <a:off x="7242600" y="1652040"/>
              <a:ext cx="921400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步骤五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73088" y="2355850"/>
            <a:ext cx="1519237" cy="1560513"/>
            <a:chOff x="1034229" y="1255861"/>
            <a:chExt cx="1789697" cy="1559865"/>
          </a:xfrm>
        </p:grpSpPr>
        <p:sp>
          <p:nvSpPr>
            <p:cNvPr id="42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3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252663" y="2355850"/>
            <a:ext cx="1519237" cy="1560513"/>
            <a:chOff x="1034229" y="1255861"/>
            <a:chExt cx="1789697" cy="1559865"/>
          </a:xfrm>
        </p:grpSpPr>
        <p:sp>
          <p:nvSpPr>
            <p:cNvPr id="45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6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948113" y="2355850"/>
            <a:ext cx="1519237" cy="1560513"/>
            <a:chOff x="1034229" y="1255861"/>
            <a:chExt cx="1789697" cy="1559865"/>
          </a:xfrm>
        </p:grpSpPr>
        <p:sp>
          <p:nvSpPr>
            <p:cNvPr id="48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9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5453063" y="2373313"/>
            <a:ext cx="1517650" cy="1558925"/>
            <a:chOff x="1034229" y="1255861"/>
            <a:chExt cx="1789697" cy="1559865"/>
          </a:xfrm>
        </p:grpSpPr>
        <p:sp>
          <p:nvSpPr>
            <p:cNvPr id="51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52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878638" y="2373313"/>
            <a:ext cx="1517650" cy="1558925"/>
            <a:chOff x="1034229" y="1255861"/>
            <a:chExt cx="1789697" cy="1559865"/>
          </a:xfrm>
        </p:grpSpPr>
        <p:sp>
          <p:nvSpPr>
            <p:cNvPr id="54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55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7660" name="图片 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33" name="文本框 32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研究步骤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9715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722563" y="1668463"/>
            <a:ext cx="1128712" cy="1130300"/>
            <a:chOff x="1928879" y="1944350"/>
            <a:chExt cx="1129689" cy="1129689"/>
          </a:xfrm>
        </p:grpSpPr>
        <p:sp>
          <p:nvSpPr>
            <p:cNvPr id="13" name="椭圆 12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18"/>
            <p:cNvSpPr>
              <a:spLocks noEditPoints="1"/>
            </p:cNvSpPr>
            <p:nvPr/>
          </p:nvSpPr>
          <p:spPr bwMode="auto">
            <a:xfrm>
              <a:off x="2155101" y="2105687"/>
              <a:ext cx="659346" cy="790830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6" name="TextBox 49"/>
          <p:cNvSpPr txBox="1"/>
          <p:nvPr/>
        </p:nvSpPr>
        <p:spPr>
          <a:xfrm>
            <a:off x="5118100" y="1157288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重要理论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802188" y="1249363"/>
            <a:ext cx="180975" cy="2797175"/>
            <a:chOff x="6032873" y="1880798"/>
            <a:chExt cx="180975" cy="2796989"/>
          </a:xfrm>
        </p:grpSpPr>
        <p:sp>
          <p:nvSpPr>
            <p:cNvPr id="18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2689917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6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7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8" name="椭圆 10"/>
            <p:cNvSpPr>
              <a:spLocks noChangeArrowheads="1"/>
            </p:cNvSpPr>
            <p:nvPr/>
          </p:nvSpPr>
          <p:spPr bwMode="auto">
            <a:xfrm>
              <a:off x="6032873" y="3843507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9" name="椭圆 11"/>
            <p:cNvSpPr>
              <a:spLocks noChangeArrowheads="1"/>
            </p:cNvSpPr>
            <p:nvPr/>
          </p:nvSpPr>
          <p:spPr bwMode="auto">
            <a:xfrm>
              <a:off x="6032873" y="4497743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30" name="TextBox 64"/>
          <p:cNvSpPr txBox="1"/>
          <p:nvPr/>
        </p:nvSpPr>
        <p:spPr>
          <a:xfrm>
            <a:off x="5118100" y="1779588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1" name="TextBox 65"/>
          <p:cNvSpPr txBox="1"/>
          <p:nvPr/>
        </p:nvSpPr>
        <p:spPr>
          <a:xfrm>
            <a:off x="5118100" y="243522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关键难点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2" name="TextBox 66"/>
          <p:cNvSpPr txBox="1"/>
          <p:nvPr/>
        </p:nvSpPr>
        <p:spPr>
          <a:xfrm>
            <a:off x="5118100" y="308927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实践难点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3" name="TextBox 73"/>
          <p:cNvSpPr txBox="1"/>
          <p:nvPr/>
        </p:nvSpPr>
        <p:spPr>
          <a:xfrm>
            <a:off x="5118100" y="3730625"/>
            <a:ext cx="1722438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案例对比分析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关键技术与难点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0" grpId="0"/>
      <p:bldP spid="31" grpId="0"/>
      <p:bldP spid="32" grpId="0"/>
      <p:bldP spid="33" grpId="0"/>
      <p:bldP spid="2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等腰三角形 15"/>
          <p:cNvSpPr/>
          <p:nvPr/>
        </p:nvSpPr>
        <p:spPr>
          <a:xfrm>
            <a:off x="1068388" y="1806575"/>
            <a:ext cx="2673350" cy="2674938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21" name="任意多边形 20"/>
          <p:cNvSpPr/>
          <p:nvPr/>
        </p:nvSpPr>
        <p:spPr>
          <a:xfrm>
            <a:off x="2411413" y="2247900"/>
            <a:ext cx="5341938" cy="631825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</a:t>
            </a: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的内容打在这里，或者通过复制您的文本后，在此框中选择粘贴，并选择只保留文字。您的内容打在这里，或者通过复制您的文本后，在此框中选择粘贴，并选择只保留文字。您的内容打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2411413" y="2965450"/>
            <a:ext cx="5341938" cy="633413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3" name="任意多边形 22"/>
          <p:cNvSpPr/>
          <p:nvPr/>
        </p:nvSpPr>
        <p:spPr>
          <a:xfrm>
            <a:off x="2411413" y="3671888"/>
            <a:ext cx="5341938" cy="631825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TextBox 29"/>
          <p:cNvSpPr txBox="1"/>
          <p:nvPr/>
        </p:nvSpPr>
        <p:spPr>
          <a:xfrm>
            <a:off x="544513" y="1198563"/>
            <a:ext cx="8267700" cy="482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882775" y="2879725"/>
            <a:ext cx="461963" cy="118903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eaVert">
            <a:spAutoFit/>
          </a:bodyPr>
          <a:p>
            <a:pPr lvl="0" algn="ctr" eaLnBrk="1" hangingPunct="1"/>
            <a:r>
              <a:rPr lang="zh-CN" altLang="en-US" sz="1800" b="1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添加标题</a:t>
            </a:r>
            <a:endParaRPr lang="zh-CN" altLang="en-US" sz="1800" b="1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pic>
        <p:nvPicPr>
          <p:cNvPr id="3175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3" name="文本框 12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重要理论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2" dur="250" fill="hold"/>
                                        <p:tgtEl>
                                          <p:spTgt spid="25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2" decel="667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667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667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/>
      <p:bldP spid="25" grpId="0"/>
      <p:bldP spid="25" grpId="1"/>
      <p:bldP spid="25" grpId="2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3794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Freeform 2"/>
          <p:cNvSpPr/>
          <p:nvPr/>
        </p:nvSpPr>
        <p:spPr bwMode="auto">
          <a:xfrm>
            <a:off x="941388" y="1884363"/>
            <a:ext cx="7261225" cy="1117600"/>
          </a:xfrm>
          <a:custGeom>
            <a:avLst/>
            <a:gdLst>
              <a:gd name="T0" fmla="*/ 2134 w 2522"/>
              <a:gd name="T1" fmla="*/ 0 h 388"/>
              <a:gd name="T2" fmla="*/ 1749 w 2522"/>
              <a:gd name="T3" fmla="*/ 341 h 388"/>
              <a:gd name="T4" fmla="*/ 0 w 2522"/>
              <a:gd name="T5" fmla="*/ 341 h 388"/>
              <a:gd name="T6" fmla="*/ 0 w 2522"/>
              <a:gd name="T7" fmla="*/ 388 h 388"/>
              <a:gd name="T8" fmla="*/ 1746 w 2522"/>
              <a:gd name="T9" fmla="*/ 388 h 388"/>
              <a:gd name="T10" fmla="*/ 1803 w 2522"/>
              <a:gd name="T11" fmla="*/ 388 h 388"/>
              <a:gd name="T12" fmla="*/ 2522 w 2522"/>
              <a:gd name="T13" fmla="*/ 388 h 388"/>
              <a:gd name="T14" fmla="*/ 2134 w 2522"/>
              <a:gd name="T15" fmla="*/ 0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0"/>
                </a:moveTo>
                <a:cubicBezTo>
                  <a:pt x="1936" y="0"/>
                  <a:pt x="1772" y="149"/>
                  <a:pt x="1749" y="341"/>
                </a:cubicBezTo>
                <a:cubicBezTo>
                  <a:pt x="0" y="341"/>
                  <a:pt x="0" y="341"/>
                  <a:pt x="0" y="341"/>
                </a:cubicBezTo>
                <a:cubicBezTo>
                  <a:pt x="0" y="388"/>
                  <a:pt x="0" y="388"/>
                  <a:pt x="0" y="388"/>
                </a:cubicBezTo>
                <a:cubicBezTo>
                  <a:pt x="1746" y="388"/>
                  <a:pt x="1746" y="388"/>
                  <a:pt x="1746" y="388"/>
                </a:cubicBezTo>
                <a:cubicBezTo>
                  <a:pt x="1803" y="388"/>
                  <a:pt x="1803" y="388"/>
                  <a:pt x="1803" y="388"/>
                </a:cubicBezTo>
                <a:cubicBezTo>
                  <a:pt x="2522" y="388"/>
                  <a:pt x="2522" y="388"/>
                  <a:pt x="2522" y="388"/>
                </a:cubicBezTo>
                <a:cubicBezTo>
                  <a:pt x="2522" y="174"/>
                  <a:pt x="2348" y="0"/>
                  <a:pt x="2134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Freeform 3"/>
          <p:cNvSpPr/>
          <p:nvPr/>
        </p:nvSpPr>
        <p:spPr bwMode="auto">
          <a:xfrm>
            <a:off x="941388" y="3044825"/>
            <a:ext cx="7261225" cy="1117600"/>
          </a:xfrm>
          <a:custGeom>
            <a:avLst/>
            <a:gdLst>
              <a:gd name="T0" fmla="*/ 2134 w 2522"/>
              <a:gd name="T1" fmla="*/ 388 h 388"/>
              <a:gd name="T2" fmla="*/ 1749 w 2522"/>
              <a:gd name="T3" fmla="*/ 48 h 388"/>
              <a:gd name="T4" fmla="*/ 0 w 2522"/>
              <a:gd name="T5" fmla="*/ 48 h 388"/>
              <a:gd name="T6" fmla="*/ 0 w 2522"/>
              <a:gd name="T7" fmla="*/ 0 h 388"/>
              <a:gd name="T8" fmla="*/ 1746 w 2522"/>
              <a:gd name="T9" fmla="*/ 0 h 388"/>
              <a:gd name="T10" fmla="*/ 1803 w 2522"/>
              <a:gd name="T11" fmla="*/ 0 h 388"/>
              <a:gd name="T12" fmla="*/ 2522 w 2522"/>
              <a:gd name="T13" fmla="*/ 0 h 388"/>
              <a:gd name="T14" fmla="*/ 2134 w 2522"/>
              <a:gd name="T15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388"/>
                </a:moveTo>
                <a:cubicBezTo>
                  <a:pt x="1936" y="388"/>
                  <a:pt x="1772" y="240"/>
                  <a:pt x="1749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0"/>
                  <a:pt x="0" y="0"/>
                  <a:pt x="0" y="0"/>
                </a:cubicBezTo>
                <a:cubicBezTo>
                  <a:pt x="1746" y="0"/>
                  <a:pt x="1746" y="0"/>
                  <a:pt x="1746" y="0"/>
                </a:cubicBezTo>
                <a:cubicBezTo>
                  <a:pt x="1803" y="0"/>
                  <a:pt x="1803" y="0"/>
                  <a:pt x="1803" y="0"/>
                </a:cubicBezTo>
                <a:cubicBezTo>
                  <a:pt x="2522" y="0"/>
                  <a:pt x="2522" y="0"/>
                  <a:pt x="2522" y="0"/>
                </a:cubicBezTo>
                <a:cubicBezTo>
                  <a:pt x="2522" y="215"/>
                  <a:pt x="2348" y="388"/>
                  <a:pt x="2134" y="388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Freeform 4"/>
          <p:cNvSpPr/>
          <p:nvPr/>
        </p:nvSpPr>
        <p:spPr bwMode="auto">
          <a:xfrm>
            <a:off x="941388" y="1603375"/>
            <a:ext cx="6164263" cy="280988"/>
          </a:xfrm>
          <a:custGeom>
            <a:avLst/>
            <a:gdLst>
              <a:gd name="T0" fmla="*/ 0 w 3883"/>
              <a:gd name="T1" fmla="*/ 0 h 177"/>
              <a:gd name="T2" fmla="*/ 3883 w 3883"/>
              <a:gd name="T3" fmla="*/ 0 h 177"/>
              <a:gd name="T4" fmla="*/ 3883 w 3883"/>
              <a:gd name="T5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7">
                <a:moveTo>
                  <a:pt x="0" y="0"/>
                </a:moveTo>
                <a:lnTo>
                  <a:pt x="3883" y="0"/>
                </a:lnTo>
                <a:lnTo>
                  <a:pt x="3883" y="177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Freeform 5"/>
          <p:cNvSpPr/>
          <p:nvPr/>
        </p:nvSpPr>
        <p:spPr bwMode="auto">
          <a:xfrm>
            <a:off x="941388" y="4162425"/>
            <a:ext cx="6164263" cy="279400"/>
          </a:xfrm>
          <a:custGeom>
            <a:avLst/>
            <a:gdLst>
              <a:gd name="T0" fmla="*/ 0 w 3883"/>
              <a:gd name="T1" fmla="*/ 176 h 176"/>
              <a:gd name="T2" fmla="*/ 3883 w 3883"/>
              <a:gd name="T3" fmla="*/ 176 h 176"/>
              <a:gd name="T4" fmla="*/ 3883 w 3883"/>
              <a:gd name="T5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6">
                <a:moveTo>
                  <a:pt x="0" y="176"/>
                </a:moveTo>
                <a:lnTo>
                  <a:pt x="3883" y="176"/>
                </a:lnTo>
                <a:lnTo>
                  <a:pt x="3883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6523038" y="2184400"/>
            <a:ext cx="11541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</a:t>
            </a:r>
            <a:r>
              <a:rPr kumimoji="0" lang="zh-CN" altLang="en-US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文字标题</a:t>
            </a:r>
            <a:endParaRPr kumimoji="0" lang="zh-CN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6523038" y="3262313"/>
            <a:ext cx="11541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</a:t>
            </a:r>
            <a:r>
              <a:rPr kumimoji="0" lang="zh-CN" altLang="en-US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文字标题</a:t>
            </a:r>
            <a:endParaRPr kumimoji="0" lang="zh-CN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Text Box 65"/>
          <p:cNvSpPr txBox="1">
            <a:spLocks noChangeArrowheads="1"/>
          </p:cNvSpPr>
          <p:nvPr/>
        </p:nvSpPr>
        <p:spPr bwMode="auto">
          <a:xfrm>
            <a:off x="877888" y="1751013"/>
            <a:ext cx="3670300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lvl="0">
              <a:lnSpc>
                <a:spcPct val="12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方正兰亭细黑_GBK" pitchFamily="2" charset="-122"/>
              </a:rPr>
              <a:t>单击添加标题</a:t>
            </a:r>
            <a:endParaRPr lang="zh-CN" altLang="en-US" sz="1200" b="1" dirty="0">
              <a:solidFill>
                <a:schemeClr val="bg1"/>
              </a:solidFill>
              <a:latin typeface="方正兰亭细黑_GBK" pitchFamily="2" charset="-122"/>
            </a:endParaRPr>
          </a:p>
          <a:p>
            <a:pPr lvl="0">
              <a:lnSpc>
                <a:spcPct val="12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方正兰亭细黑_GBK" pitchFamily="2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endParaRPr lang="zh-CN" altLang="en-US" sz="800" dirty="0">
              <a:solidFill>
                <a:schemeClr val="bg1"/>
              </a:solidFill>
              <a:latin typeface="方正兰亭细黑_GBK" pitchFamily="2" charset="-122"/>
              <a:sym typeface="Arial" pitchFamily="34" charset="0"/>
            </a:endParaRPr>
          </a:p>
        </p:txBody>
      </p:sp>
      <p:sp>
        <p:nvSpPr>
          <p:cNvPr id="11" name="Text Box 65"/>
          <p:cNvSpPr txBox="1">
            <a:spLocks noChangeArrowheads="1"/>
          </p:cNvSpPr>
          <p:nvPr/>
        </p:nvSpPr>
        <p:spPr bwMode="auto">
          <a:xfrm>
            <a:off x="877888" y="3405188"/>
            <a:ext cx="3670300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lvl="0">
              <a:lnSpc>
                <a:spcPct val="12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方正兰亭细黑_GBK" pitchFamily="2" charset="-122"/>
              </a:rPr>
              <a:t>单击添加标题</a:t>
            </a:r>
            <a:endParaRPr lang="zh-CN" altLang="en-US" sz="1200" b="1" dirty="0">
              <a:solidFill>
                <a:schemeClr val="bg1"/>
              </a:solidFill>
              <a:latin typeface="方正兰亭细黑_GBK" pitchFamily="2" charset="-122"/>
            </a:endParaRPr>
          </a:p>
          <a:p>
            <a:pPr lvl="0">
              <a:lnSpc>
                <a:spcPct val="12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方正兰亭细黑_GBK" pitchFamily="2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endParaRPr lang="zh-CN" altLang="en-US" sz="800" dirty="0">
              <a:solidFill>
                <a:schemeClr val="bg1"/>
              </a:solidFill>
              <a:latin typeface="方正兰亭细黑_GBK" pitchFamily="2" charset="-122"/>
              <a:sym typeface="Arial" pitchFamily="34" charset="0"/>
            </a:endParaRPr>
          </a:p>
        </p:txBody>
      </p:sp>
      <p:sp>
        <p:nvSpPr>
          <p:cNvPr id="12" name="Freeform 103"/>
          <p:cNvSpPr>
            <a:spLocks noEditPoints="1" noChangeArrowheads="1"/>
          </p:cNvSpPr>
          <p:nvPr/>
        </p:nvSpPr>
        <p:spPr bwMode="auto">
          <a:xfrm>
            <a:off x="6838950" y="2533650"/>
            <a:ext cx="465138" cy="358775"/>
          </a:xfrm>
          <a:custGeom>
            <a:avLst/>
            <a:gdLst>
              <a:gd name="T0" fmla="*/ 33 w 97"/>
              <a:gd name="T1" fmla="*/ 75 h 75"/>
              <a:gd name="T2" fmla="*/ 44 w 97"/>
              <a:gd name="T3" fmla="*/ 75 h 75"/>
              <a:gd name="T4" fmla="*/ 47 w 97"/>
              <a:gd name="T5" fmla="*/ 73 h 75"/>
              <a:gd name="T6" fmla="*/ 47 w 97"/>
              <a:gd name="T7" fmla="*/ 49 h 75"/>
              <a:gd name="T8" fmla="*/ 39 w 97"/>
              <a:gd name="T9" fmla="*/ 45 h 75"/>
              <a:gd name="T10" fmla="*/ 30 w 97"/>
              <a:gd name="T11" fmla="*/ 50 h 75"/>
              <a:gd name="T12" fmla="*/ 30 w 97"/>
              <a:gd name="T13" fmla="*/ 73 h 75"/>
              <a:gd name="T14" fmla="*/ 33 w 97"/>
              <a:gd name="T15" fmla="*/ 75 h 75"/>
              <a:gd name="T16" fmla="*/ 0 w 97"/>
              <a:gd name="T17" fmla="*/ 49 h 75"/>
              <a:gd name="T18" fmla="*/ 37 w 97"/>
              <a:gd name="T19" fmla="*/ 28 h 75"/>
              <a:gd name="T20" fmla="*/ 39 w 97"/>
              <a:gd name="T21" fmla="*/ 26 h 75"/>
              <a:gd name="T22" fmla="*/ 41 w 97"/>
              <a:gd name="T23" fmla="*/ 28 h 75"/>
              <a:gd name="T24" fmla="*/ 52 w 97"/>
              <a:gd name="T25" fmla="*/ 34 h 75"/>
              <a:gd name="T26" fmla="*/ 81 w 97"/>
              <a:gd name="T27" fmla="*/ 9 h 75"/>
              <a:gd name="T28" fmla="*/ 77 w 97"/>
              <a:gd name="T29" fmla="*/ 4 h 75"/>
              <a:gd name="T30" fmla="*/ 87 w 97"/>
              <a:gd name="T31" fmla="*/ 2 h 75"/>
              <a:gd name="T32" fmla="*/ 97 w 97"/>
              <a:gd name="T33" fmla="*/ 0 h 75"/>
              <a:gd name="T34" fmla="*/ 94 w 97"/>
              <a:gd name="T35" fmla="*/ 10 h 75"/>
              <a:gd name="T36" fmla="*/ 91 w 97"/>
              <a:gd name="T37" fmla="*/ 19 h 75"/>
              <a:gd name="T38" fmla="*/ 87 w 97"/>
              <a:gd name="T39" fmla="*/ 15 h 75"/>
              <a:gd name="T40" fmla="*/ 55 w 97"/>
              <a:gd name="T41" fmla="*/ 42 h 75"/>
              <a:gd name="T42" fmla="*/ 53 w 97"/>
              <a:gd name="T43" fmla="*/ 44 h 75"/>
              <a:gd name="T44" fmla="*/ 50 w 97"/>
              <a:gd name="T45" fmla="*/ 43 h 75"/>
              <a:gd name="T46" fmla="*/ 39 w 97"/>
              <a:gd name="T47" fmla="*/ 36 h 75"/>
              <a:gd name="T48" fmla="*/ 5 w 97"/>
              <a:gd name="T49" fmla="*/ 57 h 75"/>
              <a:gd name="T50" fmla="*/ 0 w 97"/>
              <a:gd name="T51" fmla="*/ 49 h 75"/>
              <a:gd name="T52" fmla="*/ 10 w 97"/>
              <a:gd name="T53" fmla="*/ 75 h 75"/>
              <a:gd name="T54" fmla="*/ 21 w 97"/>
              <a:gd name="T55" fmla="*/ 75 h 75"/>
              <a:gd name="T56" fmla="*/ 23 w 97"/>
              <a:gd name="T57" fmla="*/ 73 h 75"/>
              <a:gd name="T58" fmla="*/ 23 w 97"/>
              <a:gd name="T59" fmla="*/ 54 h 75"/>
              <a:gd name="T60" fmla="*/ 7 w 97"/>
              <a:gd name="T61" fmla="*/ 64 h 75"/>
              <a:gd name="T62" fmla="*/ 7 w 97"/>
              <a:gd name="T63" fmla="*/ 73 h 75"/>
              <a:gd name="T64" fmla="*/ 10 w 97"/>
              <a:gd name="T65" fmla="*/ 75 h 75"/>
              <a:gd name="T66" fmla="*/ 56 w 97"/>
              <a:gd name="T67" fmla="*/ 75 h 75"/>
              <a:gd name="T68" fmla="*/ 67 w 97"/>
              <a:gd name="T69" fmla="*/ 75 h 75"/>
              <a:gd name="T70" fmla="*/ 70 w 97"/>
              <a:gd name="T71" fmla="*/ 73 h 75"/>
              <a:gd name="T72" fmla="*/ 70 w 97"/>
              <a:gd name="T73" fmla="*/ 39 h 75"/>
              <a:gd name="T74" fmla="*/ 70 w 97"/>
              <a:gd name="T75" fmla="*/ 39 h 75"/>
              <a:gd name="T76" fmla="*/ 54 w 97"/>
              <a:gd name="T77" fmla="*/ 53 h 75"/>
              <a:gd name="T78" fmla="*/ 53 w 97"/>
              <a:gd name="T79" fmla="*/ 52 h 75"/>
              <a:gd name="T80" fmla="*/ 53 w 97"/>
              <a:gd name="T81" fmla="*/ 73 h 75"/>
              <a:gd name="T82" fmla="*/ 56 w 97"/>
              <a:gd name="T83" fmla="*/ 75 h 75"/>
              <a:gd name="T84" fmla="*/ 79 w 97"/>
              <a:gd name="T85" fmla="*/ 75 h 75"/>
              <a:gd name="T86" fmla="*/ 90 w 97"/>
              <a:gd name="T87" fmla="*/ 75 h 75"/>
              <a:gd name="T88" fmla="*/ 93 w 97"/>
              <a:gd name="T89" fmla="*/ 73 h 75"/>
              <a:gd name="T90" fmla="*/ 93 w 97"/>
              <a:gd name="T91" fmla="*/ 32 h 75"/>
              <a:gd name="T92" fmla="*/ 86 w 97"/>
              <a:gd name="T93" fmla="*/ 24 h 75"/>
              <a:gd name="T94" fmla="*/ 77 w 97"/>
              <a:gd name="T95" fmla="*/ 33 h 75"/>
              <a:gd name="T96" fmla="*/ 77 w 97"/>
              <a:gd name="T97" fmla="*/ 73 h 75"/>
              <a:gd name="T98" fmla="*/ 79 w 97"/>
              <a:gd name="T99" fmla="*/ 75 h 7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97"/>
              <a:gd name="T151" fmla="*/ 0 h 75"/>
              <a:gd name="T152" fmla="*/ 97 w 97"/>
              <a:gd name="T153" fmla="*/ 75 h 75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97" h="75">
                <a:moveTo>
                  <a:pt x="33" y="75"/>
                </a:moveTo>
                <a:cubicBezTo>
                  <a:pt x="37" y="75"/>
                  <a:pt x="40" y="75"/>
                  <a:pt x="44" y="75"/>
                </a:cubicBezTo>
                <a:cubicBezTo>
                  <a:pt x="45" y="75"/>
                  <a:pt x="47" y="74"/>
                  <a:pt x="47" y="73"/>
                </a:cubicBezTo>
                <a:cubicBezTo>
                  <a:pt x="47" y="49"/>
                  <a:pt x="47" y="49"/>
                  <a:pt x="47" y="49"/>
                </a:cubicBezTo>
                <a:cubicBezTo>
                  <a:pt x="39" y="45"/>
                  <a:pt x="39" y="45"/>
                  <a:pt x="39" y="45"/>
                </a:cubicBezTo>
                <a:cubicBezTo>
                  <a:pt x="30" y="50"/>
                  <a:pt x="30" y="50"/>
                  <a:pt x="30" y="50"/>
                </a:cubicBezTo>
                <a:cubicBezTo>
                  <a:pt x="30" y="73"/>
                  <a:pt x="30" y="73"/>
                  <a:pt x="30" y="73"/>
                </a:cubicBezTo>
                <a:cubicBezTo>
                  <a:pt x="30" y="74"/>
                  <a:pt x="31" y="75"/>
                  <a:pt x="33" y="75"/>
                </a:cubicBezTo>
                <a:close/>
                <a:moveTo>
                  <a:pt x="0" y="49"/>
                </a:moveTo>
                <a:cubicBezTo>
                  <a:pt x="37" y="28"/>
                  <a:pt x="37" y="28"/>
                  <a:pt x="37" y="28"/>
                </a:cubicBezTo>
                <a:cubicBezTo>
                  <a:pt x="39" y="26"/>
                  <a:pt x="39" y="26"/>
                  <a:pt x="39" y="26"/>
                </a:cubicBezTo>
                <a:cubicBezTo>
                  <a:pt x="41" y="28"/>
                  <a:pt x="41" y="28"/>
                  <a:pt x="41" y="28"/>
                </a:cubicBezTo>
                <a:cubicBezTo>
                  <a:pt x="52" y="34"/>
                  <a:pt x="52" y="34"/>
                  <a:pt x="52" y="34"/>
                </a:cubicBezTo>
                <a:cubicBezTo>
                  <a:pt x="81" y="9"/>
                  <a:pt x="81" y="9"/>
                  <a:pt x="81" y="9"/>
                </a:cubicBezTo>
                <a:cubicBezTo>
                  <a:pt x="77" y="4"/>
                  <a:pt x="77" y="4"/>
                  <a:pt x="77" y="4"/>
                </a:cubicBezTo>
                <a:cubicBezTo>
                  <a:pt x="87" y="2"/>
                  <a:pt x="87" y="2"/>
                  <a:pt x="87" y="2"/>
                </a:cubicBezTo>
                <a:cubicBezTo>
                  <a:pt x="97" y="0"/>
                  <a:pt x="97" y="0"/>
                  <a:pt x="97" y="0"/>
                </a:cubicBezTo>
                <a:cubicBezTo>
                  <a:pt x="94" y="10"/>
                  <a:pt x="94" y="10"/>
                  <a:pt x="94" y="10"/>
                </a:cubicBezTo>
                <a:cubicBezTo>
                  <a:pt x="91" y="19"/>
                  <a:pt x="91" y="19"/>
                  <a:pt x="91" y="19"/>
                </a:cubicBezTo>
                <a:cubicBezTo>
                  <a:pt x="87" y="15"/>
                  <a:pt x="87" y="15"/>
                  <a:pt x="87" y="15"/>
                </a:cubicBezTo>
                <a:cubicBezTo>
                  <a:pt x="55" y="42"/>
                  <a:pt x="55" y="42"/>
                  <a:pt x="55" y="42"/>
                </a:cubicBezTo>
                <a:cubicBezTo>
                  <a:pt x="53" y="44"/>
                  <a:pt x="53" y="44"/>
                  <a:pt x="53" y="44"/>
                </a:cubicBezTo>
                <a:cubicBezTo>
                  <a:pt x="50" y="43"/>
                  <a:pt x="50" y="43"/>
                  <a:pt x="50" y="43"/>
                </a:cubicBezTo>
                <a:cubicBezTo>
                  <a:pt x="39" y="36"/>
                  <a:pt x="39" y="36"/>
                  <a:pt x="39" y="36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49"/>
                  <a:pt x="0" y="49"/>
                  <a:pt x="0" y="49"/>
                </a:cubicBezTo>
                <a:close/>
                <a:moveTo>
                  <a:pt x="10" y="75"/>
                </a:moveTo>
                <a:cubicBezTo>
                  <a:pt x="21" y="75"/>
                  <a:pt x="21" y="75"/>
                  <a:pt x="21" y="75"/>
                </a:cubicBezTo>
                <a:cubicBezTo>
                  <a:pt x="22" y="75"/>
                  <a:pt x="23" y="74"/>
                  <a:pt x="23" y="73"/>
                </a:cubicBezTo>
                <a:cubicBezTo>
                  <a:pt x="23" y="54"/>
                  <a:pt x="23" y="54"/>
                  <a:pt x="23" y="54"/>
                </a:cubicBezTo>
                <a:cubicBezTo>
                  <a:pt x="7" y="64"/>
                  <a:pt x="7" y="64"/>
                  <a:pt x="7" y="64"/>
                </a:cubicBezTo>
                <a:cubicBezTo>
                  <a:pt x="7" y="73"/>
                  <a:pt x="7" y="73"/>
                  <a:pt x="7" y="73"/>
                </a:cubicBezTo>
                <a:cubicBezTo>
                  <a:pt x="7" y="74"/>
                  <a:pt x="8" y="75"/>
                  <a:pt x="10" y="75"/>
                </a:cubicBezTo>
                <a:close/>
                <a:moveTo>
                  <a:pt x="56" y="75"/>
                </a:moveTo>
                <a:cubicBezTo>
                  <a:pt x="60" y="75"/>
                  <a:pt x="63" y="75"/>
                  <a:pt x="67" y="75"/>
                </a:cubicBezTo>
                <a:cubicBezTo>
                  <a:pt x="69" y="75"/>
                  <a:pt x="70" y="74"/>
                  <a:pt x="70" y="73"/>
                </a:cubicBezTo>
                <a:cubicBezTo>
                  <a:pt x="70" y="62"/>
                  <a:pt x="70" y="50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54" y="53"/>
                  <a:pt x="54" y="53"/>
                  <a:pt x="54" y="53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73"/>
                  <a:pt x="53" y="73"/>
                  <a:pt x="53" y="73"/>
                </a:cubicBezTo>
                <a:cubicBezTo>
                  <a:pt x="53" y="74"/>
                  <a:pt x="55" y="75"/>
                  <a:pt x="56" y="75"/>
                </a:cubicBezTo>
                <a:close/>
                <a:moveTo>
                  <a:pt x="79" y="75"/>
                </a:moveTo>
                <a:cubicBezTo>
                  <a:pt x="90" y="75"/>
                  <a:pt x="90" y="75"/>
                  <a:pt x="90" y="75"/>
                </a:cubicBezTo>
                <a:cubicBezTo>
                  <a:pt x="92" y="75"/>
                  <a:pt x="93" y="74"/>
                  <a:pt x="93" y="73"/>
                </a:cubicBezTo>
                <a:cubicBezTo>
                  <a:pt x="93" y="32"/>
                  <a:pt x="93" y="32"/>
                  <a:pt x="93" y="32"/>
                </a:cubicBezTo>
                <a:cubicBezTo>
                  <a:pt x="86" y="24"/>
                  <a:pt x="86" y="24"/>
                  <a:pt x="86" y="24"/>
                </a:cubicBezTo>
                <a:cubicBezTo>
                  <a:pt x="77" y="33"/>
                  <a:pt x="77" y="33"/>
                  <a:pt x="77" y="3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4"/>
                  <a:pt x="78" y="75"/>
                  <a:pt x="79" y="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宋体" pitchFamily="2" charset="-122"/>
            </a:endParaRPr>
          </a:p>
        </p:txBody>
      </p:sp>
      <p:sp>
        <p:nvSpPr>
          <p:cNvPr id="13" name="Freeform 33"/>
          <p:cNvSpPr>
            <a:spLocks noEditPoints="1" noChangeArrowheads="1"/>
          </p:cNvSpPr>
          <p:nvPr/>
        </p:nvSpPr>
        <p:spPr bwMode="auto">
          <a:xfrm>
            <a:off x="6899275" y="3673475"/>
            <a:ext cx="412750" cy="266700"/>
          </a:xfrm>
          <a:custGeom>
            <a:avLst/>
            <a:gdLst>
              <a:gd name="T0" fmla="*/ 13 w 94"/>
              <a:gd name="T1" fmla="*/ 0 h 61"/>
              <a:gd name="T2" fmla="*/ 82 w 94"/>
              <a:gd name="T3" fmla="*/ 0 h 61"/>
              <a:gd name="T4" fmla="*/ 89 w 94"/>
              <a:gd name="T5" fmla="*/ 2 h 61"/>
              <a:gd name="T6" fmla="*/ 47 w 94"/>
              <a:gd name="T7" fmla="*/ 33 h 61"/>
              <a:gd name="T8" fmla="*/ 6 w 94"/>
              <a:gd name="T9" fmla="*/ 2 h 61"/>
              <a:gd name="T10" fmla="*/ 13 w 94"/>
              <a:gd name="T11" fmla="*/ 0 h 61"/>
              <a:gd name="T12" fmla="*/ 94 w 94"/>
              <a:gd name="T13" fmla="*/ 9 h 61"/>
              <a:gd name="T14" fmla="*/ 67 w 94"/>
              <a:gd name="T15" fmla="*/ 29 h 61"/>
              <a:gd name="T16" fmla="*/ 93 w 94"/>
              <a:gd name="T17" fmla="*/ 53 h 61"/>
              <a:gd name="T18" fmla="*/ 94 w 94"/>
              <a:gd name="T19" fmla="*/ 48 h 61"/>
              <a:gd name="T20" fmla="*/ 94 w 94"/>
              <a:gd name="T21" fmla="*/ 12 h 61"/>
              <a:gd name="T22" fmla="*/ 94 w 94"/>
              <a:gd name="T23" fmla="*/ 9 h 61"/>
              <a:gd name="T24" fmla="*/ 87 w 94"/>
              <a:gd name="T25" fmla="*/ 60 h 61"/>
              <a:gd name="T26" fmla="*/ 82 w 94"/>
              <a:gd name="T27" fmla="*/ 61 h 61"/>
              <a:gd name="T28" fmla="*/ 13 w 94"/>
              <a:gd name="T29" fmla="*/ 61 h 61"/>
              <a:gd name="T30" fmla="*/ 6 w 94"/>
              <a:gd name="T31" fmla="*/ 59 h 61"/>
              <a:gd name="T32" fmla="*/ 34 w 94"/>
              <a:gd name="T33" fmla="*/ 34 h 61"/>
              <a:gd name="T34" fmla="*/ 44 w 94"/>
              <a:gd name="T35" fmla="*/ 42 h 61"/>
              <a:gd name="T36" fmla="*/ 47 w 94"/>
              <a:gd name="T37" fmla="*/ 44 h 61"/>
              <a:gd name="T38" fmla="*/ 50 w 94"/>
              <a:gd name="T39" fmla="*/ 42 h 61"/>
              <a:gd name="T40" fmla="*/ 60 w 94"/>
              <a:gd name="T41" fmla="*/ 35 h 61"/>
              <a:gd name="T42" fmla="*/ 87 w 94"/>
              <a:gd name="T43" fmla="*/ 60 h 61"/>
              <a:gd name="T44" fmla="*/ 1 w 94"/>
              <a:gd name="T45" fmla="*/ 52 h 61"/>
              <a:gd name="T46" fmla="*/ 27 w 94"/>
              <a:gd name="T47" fmla="*/ 29 h 61"/>
              <a:gd name="T48" fmla="*/ 1 w 94"/>
              <a:gd name="T49" fmla="*/ 9 h 61"/>
              <a:gd name="T50" fmla="*/ 0 w 94"/>
              <a:gd name="T51" fmla="*/ 12 h 61"/>
              <a:gd name="T52" fmla="*/ 0 w 94"/>
              <a:gd name="T53" fmla="*/ 48 h 61"/>
              <a:gd name="T54" fmla="*/ 1 w 94"/>
              <a:gd name="T55" fmla="*/ 52 h 6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94"/>
              <a:gd name="T85" fmla="*/ 0 h 61"/>
              <a:gd name="T86" fmla="*/ 94 w 94"/>
              <a:gd name="T87" fmla="*/ 61 h 6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94" h="61">
                <a:moveTo>
                  <a:pt x="13" y="0"/>
                </a:moveTo>
                <a:cubicBezTo>
                  <a:pt x="82" y="0"/>
                  <a:pt x="82" y="0"/>
                  <a:pt x="82" y="0"/>
                </a:cubicBezTo>
                <a:cubicBezTo>
                  <a:pt x="84" y="0"/>
                  <a:pt x="87" y="1"/>
                  <a:pt x="89" y="2"/>
                </a:cubicBezTo>
                <a:cubicBezTo>
                  <a:pt x="47" y="33"/>
                  <a:pt x="47" y="33"/>
                  <a:pt x="47" y="33"/>
                </a:cubicBezTo>
                <a:cubicBezTo>
                  <a:pt x="6" y="2"/>
                  <a:pt x="6" y="2"/>
                  <a:pt x="6" y="2"/>
                </a:cubicBezTo>
                <a:cubicBezTo>
                  <a:pt x="8" y="1"/>
                  <a:pt x="10" y="0"/>
                  <a:pt x="13" y="0"/>
                </a:cubicBezTo>
                <a:close/>
                <a:moveTo>
                  <a:pt x="94" y="9"/>
                </a:moveTo>
                <a:cubicBezTo>
                  <a:pt x="67" y="29"/>
                  <a:pt x="67" y="29"/>
                  <a:pt x="67" y="29"/>
                </a:cubicBezTo>
                <a:cubicBezTo>
                  <a:pt x="93" y="53"/>
                  <a:pt x="93" y="53"/>
                  <a:pt x="93" y="53"/>
                </a:cubicBezTo>
                <a:cubicBezTo>
                  <a:pt x="94" y="52"/>
                  <a:pt x="94" y="50"/>
                  <a:pt x="94" y="48"/>
                </a:cubicBezTo>
                <a:cubicBezTo>
                  <a:pt x="94" y="12"/>
                  <a:pt x="94" y="12"/>
                  <a:pt x="94" y="12"/>
                </a:cubicBezTo>
                <a:cubicBezTo>
                  <a:pt x="94" y="11"/>
                  <a:pt x="94" y="10"/>
                  <a:pt x="94" y="9"/>
                </a:cubicBezTo>
                <a:close/>
                <a:moveTo>
                  <a:pt x="87" y="60"/>
                </a:moveTo>
                <a:cubicBezTo>
                  <a:pt x="85" y="60"/>
                  <a:pt x="84" y="61"/>
                  <a:pt x="82" y="61"/>
                </a:cubicBezTo>
                <a:cubicBezTo>
                  <a:pt x="13" y="61"/>
                  <a:pt x="13" y="61"/>
                  <a:pt x="13" y="61"/>
                </a:cubicBezTo>
                <a:cubicBezTo>
                  <a:pt x="10" y="61"/>
                  <a:pt x="8" y="60"/>
                  <a:pt x="6" y="59"/>
                </a:cubicBezTo>
                <a:cubicBezTo>
                  <a:pt x="34" y="34"/>
                  <a:pt x="34" y="34"/>
                  <a:pt x="34" y="34"/>
                </a:cubicBezTo>
                <a:cubicBezTo>
                  <a:pt x="44" y="42"/>
                  <a:pt x="44" y="42"/>
                  <a:pt x="44" y="42"/>
                </a:cubicBezTo>
                <a:cubicBezTo>
                  <a:pt x="47" y="44"/>
                  <a:pt x="47" y="44"/>
                  <a:pt x="47" y="44"/>
                </a:cubicBezTo>
                <a:cubicBezTo>
                  <a:pt x="50" y="42"/>
                  <a:pt x="50" y="42"/>
                  <a:pt x="50" y="42"/>
                </a:cubicBezTo>
                <a:cubicBezTo>
                  <a:pt x="60" y="35"/>
                  <a:pt x="60" y="35"/>
                  <a:pt x="60" y="35"/>
                </a:cubicBezTo>
                <a:cubicBezTo>
                  <a:pt x="87" y="60"/>
                  <a:pt x="87" y="60"/>
                  <a:pt x="87" y="60"/>
                </a:cubicBezTo>
                <a:close/>
                <a:moveTo>
                  <a:pt x="1" y="52"/>
                </a:moveTo>
                <a:cubicBezTo>
                  <a:pt x="27" y="29"/>
                  <a:pt x="27" y="29"/>
                  <a:pt x="27" y="29"/>
                </a:cubicBezTo>
                <a:cubicBezTo>
                  <a:pt x="1" y="9"/>
                  <a:pt x="1" y="9"/>
                  <a:pt x="1" y="9"/>
                </a:cubicBezTo>
                <a:cubicBezTo>
                  <a:pt x="0" y="10"/>
                  <a:pt x="0" y="11"/>
                  <a:pt x="0" y="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9"/>
                  <a:pt x="0" y="51"/>
                  <a:pt x="1" y="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宋体" pitchFamily="2" charset="-122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842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关键难点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36638" y="857250"/>
            <a:ext cx="3516312" cy="3659188"/>
            <a:chOff x="839089" y="1015825"/>
            <a:chExt cx="4688114" cy="4877531"/>
          </a:xfrm>
        </p:grpSpPr>
        <p:grpSp>
          <p:nvGrpSpPr>
            <p:cNvPr id="35854" name="组合 4"/>
            <p:cNvGrpSpPr/>
            <p:nvPr/>
          </p:nvGrpSpPr>
          <p:grpSpPr>
            <a:xfrm rot="-297887">
              <a:off x="2313380" y="1015825"/>
              <a:ext cx="1482151" cy="1487649"/>
              <a:chOff x="3130077" y="1143064"/>
              <a:chExt cx="1735225" cy="1741663"/>
            </a:xfrm>
          </p:grpSpPr>
          <p:cxnSp>
            <p:nvCxnSpPr>
              <p:cNvPr id="7" name="直接连接符 6"/>
              <p:cNvCxnSpPr>
                <a:endCxn id="9" idx="3"/>
              </p:cNvCxnSpPr>
              <p:nvPr/>
            </p:nvCxnSpPr>
            <p:spPr>
              <a:xfrm rot="297887" flipV="1">
                <a:off x="3130077" y="2231435"/>
                <a:ext cx="809535" cy="569192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8" name="直接连接符 7"/>
              <p:cNvCxnSpPr>
                <a:stCxn id="9" idx="5"/>
              </p:cNvCxnSpPr>
              <p:nvPr/>
            </p:nvCxnSpPr>
            <p:spPr>
              <a:xfrm rot="297887">
                <a:off x="4141385" y="2297757"/>
                <a:ext cx="723917" cy="586970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9" name="椭圆 8"/>
              <p:cNvSpPr/>
              <p:nvPr/>
            </p:nvSpPr>
            <p:spPr>
              <a:xfrm>
                <a:off x="3920179" y="1143064"/>
                <a:ext cx="290506" cy="131739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33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839089" y="2464244"/>
              <a:ext cx="4688114" cy="34291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1195388" y="2370138"/>
            <a:ext cx="3119438" cy="728663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后。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95388" y="3298825"/>
            <a:ext cx="3119438" cy="730250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后。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283200" y="1011238"/>
            <a:ext cx="2601913" cy="2855912"/>
            <a:chOff x="6502470" y="1193017"/>
            <a:chExt cx="3467440" cy="3807479"/>
          </a:xfrm>
        </p:grpSpPr>
        <p:grpSp>
          <p:nvGrpSpPr>
            <p:cNvPr id="35849" name="组合 12"/>
            <p:cNvGrpSpPr/>
            <p:nvPr/>
          </p:nvGrpSpPr>
          <p:grpSpPr>
            <a:xfrm rot="-297887">
              <a:off x="7513178" y="1193017"/>
              <a:ext cx="1250297" cy="1304594"/>
              <a:chOff x="3103525" y="996074"/>
              <a:chExt cx="1790434" cy="1868188"/>
            </a:xfrm>
          </p:grpSpPr>
          <p:cxnSp>
            <p:nvCxnSpPr>
              <p:cNvPr id="15" name="直接连接符 14"/>
              <p:cNvCxnSpPr>
                <a:endCxn id="17" idx="3"/>
              </p:cNvCxnSpPr>
              <p:nvPr/>
            </p:nvCxnSpPr>
            <p:spPr>
              <a:xfrm rot="297887" flipV="1">
                <a:off x="3103525" y="2334225"/>
                <a:ext cx="841583" cy="443544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直接连接符 15"/>
              <p:cNvCxnSpPr>
                <a:stCxn id="17" idx="5"/>
              </p:cNvCxnSpPr>
              <p:nvPr/>
            </p:nvCxnSpPr>
            <p:spPr>
              <a:xfrm rot="297887">
                <a:off x="4146778" y="2402940"/>
                <a:ext cx="747181" cy="461322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7" name="椭圆 16"/>
              <p:cNvSpPr/>
              <p:nvPr/>
            </p:nvSpPr>
            <p:spPr>
              <a:xfrm>
                <a:off x="3920179" y="996074"/>
                <a:ext cx="290507" cy="1611380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33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6502470" y="2464244"/>
              <a:ext cx="3467440" cy="253625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5434013" y="2235200"/>
            <a:ext cx="2300288" cy="1169988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保留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椭圆 14"/>
          <p:cNvSpPr/>
          <p:nvPr/>
        </p:nvSpPr>
        <p:spPr>
          <a:xfrm>
            <a:off x="3349625" y="1535113"/>
            <a:ext cx="2400300" cy="24003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itchFamily="34" charset="-122"/>
              <a:ea typeface="+mn-ea"/>
              <a:cs typeface="+mn-cs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984500" y="1169988"/>
            <a:ext cx="3130550" cy="3130550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itchFamily="34" charset="-122"/>
              <a:ea typeface="+mn-ea"/>
              <a:cs typeface="+mn-cs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172200" y="1319213"/>
            <a:ext cx="2722563" cy="1157287"/>
            <a:chOff x="544923" y="2418093"/>
            <a:chExt cx="3632256" cy="1542263"/>
          </a:xfrm>
        </p:grpSpPr>
        <p:sp>
          <p:nvSpPr>
            <p:cNvPr id="18" name="矩形 17"/>
            <p:cNvSpPr/>
            <p:nvPr/>
          </p:nvSpPr>
          <p:spPr>
            <a:xfrm>
              <a:off x="544923" y="2729244"/>
              <a:ext cx="3632256" cy="12311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74" name="文本框 17"/>
            <p:cNvSpPr txBox="1">
              <a:spLocks noChangeArrowheads="1"/>
            </p:cNvSpPr>
            <p:nvPr/>
          </p:nvSpPr>
          <p:spPr bwMode="auto">
            <a:xfrm>
              <a:off x="544923" y="2418093"/>
              <a:ext cx="1272143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11150" y="2478088"/>
            <a:ext cx="2592388" cy="1127125"/>
            <a:chOff x="812875" y="2458453"/>
            <a:chExt cx="3456996" cy="1501900"/>
          </a:xfrm>
        </p:grpSpPr>
        <p:sp>
          <p:nvSpPr>
            <p:cNvPr id="22" name="矩形 21"/>
            <p:cNvSpPr/>
            <p:nvPr/>
          </p:nvSpPr>
          <p:spPr>
            <a:xfrm>
              <a:off x="812875" y="2729361"/>
              <a:ext cx="3456996" cy="1230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72" name="文本框 24"/>
            <p:cNvSpPr txBox="1">
              <a:spLocks noChangeArrowheads="1"/>
            </p:cNvSpPr>
            <p:nvPr/>
          </p:nvSpPr>
          <p:spPr bwMode="auto">
            <a:xfrm>
              <a:off x="2512785" y="2458453"/>
              <a:ext cx="1272143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5" name="组合 24"/>
          <p:cNvGrpSpPr/>
          <p:nvPr/>
        </p:nvGrpSpPr>
        <p:grpSpPr bwMode="auto">
          <a:xfrm>
            <a:off x="3706813" y="1892300"/>
            <a:ext cx="1685925" cy="1685925"/>
            <a:chOff x="4862685" y="2533650"/>
            <a:chExt cx="2247900" cy="2247900"/>
          </a:xfrm>
          <a:noFill/>
        </p:grpSpPr>
        <p:sp>
          <p:nvSpPr>
            <p:cNvPr id="26" name="椭圆 25"/>
            <p:cNvSpPr/>
            <p:nvPr/>
          </p:nvSpPr>
          <p:spPr>
            <a:xfrm>
              <a:off x="4862685" y="2533650"/>
              <a:ext cx="2247900" cy="22479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  <p:sp>
          <p:nvSpPr>
            <p:cNvPr id="27" name="Freeform 7"/>
            <p:cNvSpPr>
              <a:spLocks noChangeAspect="1" noEditPoints="1"/>
            </p:cNvSpPr>
            <p:nvPr/>
          </p:nvSpPr>
          <p:spPr bwMode="auto">
            <a:xfrm>
              <a:off x="5599285" y="3172883"/>
              <a:ext cx="774700" cy="575733"/>
            </a:xfrm>
            <a:custGeom>
              <a:avLst/>
              <a:gdLst>
                <a:gd name="T0" fmla="*/ 485 w 527"/>
                <a:gd name="T1" fmla="*/ 294 h 394"/>
                <a:gd name="T2" fmla="*/ 42 w 527"/>
                <a:gd name="T3" fmla="*/ 294 h 394"/>
                <a:gd name="T4" fmla="*/ 9 w 527"/>
                <a:gd name="T5" fmla="*/ 359 h 394"/>
                <a:gd name="T6" fmla="*/ 518 w 527"/>
                <a:gd name="T7" fmla="*/ 359 h 394"/>
                <a:gd name="T8" fmla="*/ 485 w 527"/>
                <a:gd name="T9" fmla="*/ 294 h 394"/>
                <a:gd name="T10" fmla="*/ 208 w 527"/>
                <a:gd name="T11" fmla="*/ 343 h 394"/>
                <a:gd name="T12" fmla="*/ 222 w 527"/>
                <a:gd name="T13" fmla="*/ 317 h 394"/>
                <a:gd name="T14" fmla="*/ 307 w 527"/>
                <a:gd name="T15" fmla="*/ 317 h 394"/>
                <a:gd name="T16" fmla="*/ 319 w 527"/>
                <a:gd name="T17" fmla="*/ 343 h 394"/>
                <a:gd name="T18" fmla="*/ 208 w 527"/>
                <a:gd name="T19" fmla="*/ 343 h 394"/>
                <a:gd name="T20" fmla="*/ 478 w 527"/>
                <a:gd name="T21" fmla="*/ 280 h 394"/>
                <a:gd name="T22" fmla="*/ 478 w 527"/>
                <a:gd name="T23" fmla="*/ 278 h 394"/>
                <a:gd name="T24" fmla="*/ 478 w 527"/>
                <a:gd name="T25" fmla="*/ 277 h 394"/>
                <a:gd name="T26" fmla="*/ 478 w 527"/>
                <a:gd name="T27" fmla="*/ 12 h 394"/>
                <a:gd name="T28" fmla="*/ 465 w 527"/>
                <a:gd name="T29" fmla="*/ 0 h 394"/>
                <a:gd name="T30" fmla="*/ 62 w 527"/>
                <a:gd name="T31" fmla="*/ 0 h 394"/>
                <a:gd name="T32" fmla="*/ 49 w 527"/>
                <a:gd name="T33" fmla="*/ 12 h 394"/>
                <a:gd name="T34" fmla="*/ 49 w 527"/>
                <a:gd name="T35" fmla="*/ 277 h 394"/>
                <a:gd name="T36" fmla="*/ 50 w 527"/>
                <a:gd name="T37" fmla="*/ 278 h 394"/>
                <a:gd name="T38" fmla="*/ 49 w 527"/>
                <a:gd name="T39" fmla="*/ 280 h 394"/>
                <a:gd name="T40" fmla="*/ 49 w 527"/>
                <a:gd name="T41" fmla="*/ 280 h 394"/>
                <a:gd name="T42" fmla="*/ 478 w 527"/>
                <a:gd name="T43" fmla="*/ 280 h 394"/>
                <a:gd name="T44" fmla="*/ 447 w 527"/>
                <a:gd name="T45" fmla="*/ 259 h 394"/>
                <a:gd name="T46" fmla="*/ 80 w 527"/>
                <a:gd name="T47" fmla="*/ 259 h 394"/>
                <a:gd name="T48" fmla="*/ 80 w 527"/>
                <a:gd name="T49" fmla="*/ 30 h 394"/>
                <a:gd name="T50" fmla="*/ 447 w 527"/>
                <a:gd name="T51" fmla="*/ 30 h 394"/>
                <a:gd name="T52" fmla="*/ 447 w 527"/>
                <a:gd name="T53" fmla="*/ 259 h 394"/>
                <a:gd name="T54" fmla="*/ 526 w 527"/>
                <a:gd name="T55" fmla="*/ 373 h 394"/>
                <a:gd name="T56" fmla="*/ 1 w 527"/>
                <a:gd name="T57" fmla="*/ 373 h 394"/>
                <a:gd name="T58" fmla="*/ 0 w 527"/>
                <a:gd name="T59" fmla="*/ 376 h 394"/>
                <a:gd name="T60" fmla="*/ 12 w 527"/>
                <a:gd name="T61" fmla="*/ 394 h 394"/>
                <a:gd name="T62" fmla="*/ 515 w 527"/>
                <a:gd name="T63" fmla="*/ 394 h 394"/>
                <a:gd name="T64" fmla="*/ 527 w 527"/>
                <a:gd name="T65" fmla="*/ 376 h 394"/>
                <a:gd name="T66" fmla="*/ 526 w 527"/>
                <a:gd name="T67" fmla="*/ 37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7" h="394">
                  <a:moveTo>
                    <a:pt x="485" y="294"/>
                  </a:moveTo>
                  <a:cubicBezTo>
                    <a:pt x="42" y="294"/>
                    <a:pt x="42" y="294"/>
                    <a:pt x="42" y="294"/>
                  </a:cubicBezTo>
                  <a:cubicBezTo>
                    <a:pt x="9" y="359"/>
                    <a:pt x="9" y="359"/>
                    <a:pt x="9" y="359"/>
                  </a:cubicBezTo>
                  <a:cubicBezTo>
                    <a:pt x="518" y="359"/>
                    <a:pt x="518" y="359"/>
                    <a:pt x="518" y="359"/>
                  </a:cubicBezTo>
                  <a:lnTo>
                    <a:pt x="485" y="294"/>
                  </a:lnTo>
                  <a:close/>
                  <a:moveTo>
                    <a:pt x="208" y="343"/>
                  </a:moveTo>
                  <a:cubicBezTo>
                    <a:pt x="222" y="317"/>
                    <a:pt x="222" y="317"/>
                    <a:pt x="222" y="317"/>
                  </a:cubicBezTo>
                  <a:cubicBezTo>
                    <a:pt x="307" y="317"/>
                    <a:pt x="307" y="317"/>
                    <a:pt x="307" y="317"/>
                  </a:cubicBezTo>
                  <a:cubicBezTo>
                    <a:pt x="319" y="343"/>
                    <a:pt x="319" y="343"/>
                    <a:pt x="319" y="343"/>
                  </a:cubicBezTo>
                  <a:lnTo>
                    <a:pt x="208" y="343"/>
                  </a:lnTo>
                  <a:close/>
                  <a:moveTo>
                    <a:pt x="478" y="280"/>
                  </a:moveTo>
                  <a:cubicBezTo>
                    <a:pt x="478" y="279"/>
                    <a:pt x="478" y="279"/>
                    <a:pt x="478" y="278"/>
                  </a:cubicBezTo>
                  <a:cubicBezTo>
                    <a:pt x="478" y="278"/>
                    <a:pt x="478" y="278"/>
                    <a:pt x="478" y="277"/>
                  </a:cubicBezTo>
                  <a:cubicBezTo>
                    <a:pt x="478" y="12"/>
                    <a:pt x="478" y="12"/>
                    <a:pt x="478" y="12"/>
                  </a:cubicBezTo>
                  <a:cubicBezTo>
                    <a:pt x="478" y="5"/>
                    <a:pt x="472" y="0"/>
                    <a:pt x="46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5" y="0"/>
                    <a:pt x="49" y="5"/>
                    <a:pt x="49" y="12"/>
                  </a:cubicBezTo>
                  <a:cubicBezTo>
                    <a:pt x="49" y="277"/>
                    <a:pt x="49" y="277"/>
                    <a:pt x="49" y="277"/>
                  </a:cubicBezTo>
                  <a:cubicBezTo>
                    <a:pt x="49" y="278"/>
                    <a:pt x="50" y="278"/>
                    <a:pt x="50" y="278"/>
                  </a:cubicBezTo>
                  <a:cubicBezTo>
                    <a:pt x="50" y="279"/>
                    <a:pt x="49" y="279"/>
                    <a:pt x="49" y="280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478" y="280"/>
                    <a:pt x="478" y="280"/>
                    <a:pt x="478" y="280"/>
                  </a:cubicBezTo>
                  <a:close/>
                  <a:moveTo>
                    <a:pt x="447" y="259"/>
                  </a:moveTo>
                  <a:cubicBezTo>
                    <a:pt x="80" y="259"/>
                    <a:pt x="80" y="259"/>
                    <a:pt x="80" y="25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447" y="30"/>
                    <a:pt x="447" y="30"/>
                    <a:pt x="447" y="30"/>
                  </a:cubicBezTo>
                  <a:lnTo>
                    <a:pt x="447" y="259"/>
                  </a:lnTo>
                  <a:close/>
                  <a:moveTo>
                    <a:pt x="526" y="373"/>
                  </a:moveTo>
                  <a:cubicBezTo>
                    <a:pt x="1" y="373"/>
                    <a:pt x="1" y="373"/>
                    <a:pt x="1" y="373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82"/>
                    <a:pt x="6" y="394"/>
                    <a:pt x="12" y="394"/>
                  </a:cubicBezTo>
                  <a:cubicBezTo>
                    <a:pt x="515" y="394"/>
                    <a:pt x="515" y="394"/>
                    <a:pt x="515" y="394"/>
                  </a:cubicBezTo>
                  <a:cubicBezTo>
                    <a:pt x="521" y="394"/>
                    <a:pt x="527" y="382"/>
                    <a:pt x="527" y="376"/>
                  </a:cubicBezTo>
                  <a:lnTo>
                    <a:pt x="526" y="37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 marL="0" marR="0" lvl="0" indent="0" algn="l" defTabSz="7835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  <p:sp>
          <p:nvSpPr>
            <p:cNvPr id="49170" name="文本框 27"/>
            <p:cNvSpPr txBox="1">
              <a:spLocks noChangeArrowheads="1"/>
            </p:cNvSpPr>
            <p:nvPr/>
          </p:nvSpPr>
          <p:spPr bwMode="auto">
            <a:xfrm>
              <a:off x="5345272" y="3939754"/>
              <a:ext cx="1340537" cy="45140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实践难点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462286" y="910809"/>
            <a:ext cx="594066" cy="694438"/>
            <a:chOff x="7181637" y="1258060"/>
            <a:chExt cx="792088" cy="925917"/>
          </a:xfrm>
          <a:solidFill>
            <a:schemeClr val="accent6">
              <a:lumMod val="75000"/>
            </a:schemeClr>
          </a:solidFill>
        </p:grpSpPr>
        <p:grpSp>
          <p:nvGrpSpPr>
            <p:cNvPr id="30" name="组合 29"/>
            <p:cNvGrpSpPr/>
            <p:nvPr/>
          </p:nvGrpSpPr>
          <p:grpSpPr>
            <a:xfrm rot="1291582">
              <a:off x="7181637" y="1258060"/>
              <a:ext cx="792088" cy="925917"/>
              <a:chOff x="6744072" y="893003"/>
              <a:chExt cx="792088" cy="925917"/>
            </a:xfrm>
            <a:grpFill/>
          </p:grpSpPr>
          <p:sp>
            <p:nvSpPr>
              <p:cNvPr id="32" name="流程图: 联系 31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11236714">
                <a:off x="6940431" y="1651076"/>
                <a:ext cx="216024" cy="167844"/>
              </a:xfrm>
              <a:prstGeom prst="triangl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</p:grpSp>
        <p:sp>
          <p:nvSpPr>
            <p:cNvPr id="31" name="文本框 28"/>
            <p:cNvSpPr txBox="1"/>
            <p:nvPr/>
          </p:nvSpPr>
          <p:spPr>
            <a:xfrm>
              <a:off x="7423168" y="1475477"/>
              <a:ext cx="438581" cy="430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rPr>
                <a:t>A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777031" y="1899723"/>
            <a:ext cx="704167" cy="594066"/>
            <a:chOff x="3794408" y="2708245"/>
            <a:chExt cx="938886" cy="792088"/>
          </a:xfrm>
          <a:solidFill>
            <a:schemeClr val="accent6">
              <a:lumMod val="75000"/>
            </a:schemeClr>
          </a:solidFill>
        </p:grpSpPr>
        <p:grpSp>
          <p:nvGrpSpPr>
            <p:cNvPr id="35" name="组合 34"/>
            <p:cNvGrpSpPr/>
            <p:nvPr/>
          </p:nvGrpSpPr>
          <p:grpSpPr>
            <a:xfrm rot="18172526">
              <a:off x="3867807" y="2634846"/>
              <a:ext cx="792088" cy="938886"/>
              <a:chOff x="6744072" y="893003"/>
              <a:chExt cx="792088" cy="938886"/>
            </a:xfrm>
            <a:grpFill/>
          </p:grpSpPr>
          <p:sp>
            <p:nvSpPr>
              <p:cNvPr id="37" name="流程图: 联系 36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1236714">
                <a:off x="6980835" y="1664045"/>
                <a:ext cx="216024" cy="167844"/>
              </a:xfrm>
              <a:prstGeom prst="triangl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</p:grpSp>
        <p:sp>
          <p:nvSpPr>
            <p:cNvPr id="36" name="文本框 29"/>
            <p:cNvSpPr txBox="1"/>
            <p:nvPr/>
          </p:nvSpPr>
          <p:spPr>
            <a:xfrm>
              <a:off x="3975023" y="2864393"/>
              <a:ext cx="406522" cy="4308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rPr>
                <a:t>B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00113" y="4057650"/>
            <a:ext cx="7632700" cy="1198563"/>
            <a:chOff x="544923" y="2418093"/>
            <a:chExt cx="6674776" cy="1599480"/>
          </a:xfrm>
        </p:grpSpPr>
        <p:sp>
          <p:nvSpPr>
            <p:cNvPr id="40" name="矩形 39"/>
            <p:cNvSpPr/>
            <p:nvPr/>
          </p:nvSpPr>
          <p:spPr>
            <a:xfrm>
              <a:off x="544923" y="2786410"/>
              <a:ext cx="6674776" cy="12311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67" name="文本框 32"/>
            <p:cNvSpPr txBox="1">
              <a:spLocks noChangeArrowheads="1"/>
            </p:cNvSpPr>
            <p:nvPr/>
          </p:nvSpPr>
          <p:spPr bwMode="auto">
            <a:xfrm>
              <a:off x="544923" y="2418093"/>
              <a:ext cx="834364" cy="4309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37898" name="图片 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43" name="文本框 42"/>
          <p:cNvSpPr txBox="1"/>
          <p:nvPr/>
        </p:nvSpPr>
        <p:spPr>
          <a:xfrm>
            <a:off x="411163" y="363538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实践难点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12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35075"/>
            <a:ext cx="9144000" cy="38862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5123" name="文本框 2"/>
          <p:cNvSpPr txBox="1"/>
          <p:nvPr/>
        </p:nvSpPr>
        <p:spPr>
          <a:xfrm>
            <a:off x="593725" y="114300"/>
            <a:ext cx="7956550" cy="646113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创意黑板开题报告论文答辩</a:t>
            </a:r>
            <a:r>
              <a:rPr lang="en-US" altLang="zh-CN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PPT</a:t>
            </a:r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模板</a:t>
            </a:r>
            <a:endParaRPr lang="zh-CN" altLang="en-US" sz="3600" dirty="0">
              <a:solidFill>
                <a:schemeClr val="bg1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sp>
        <p:nvSpPr>
          <p:cNvPr id="5124" name="文本框 3"/>
          <p:cNvSpPr txBox="1"/>
          <p:nvPr/>
        </p:nvSpPr>
        <p:spPr>
          <a:xfrm>
            <a:off x="323850" y="798513"/>
            <a:ext cx="8496300" cy="33813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1600" dirty="0">
                <a:solidFill>
                  <a:schemeClr val="bg1"/>
                </a:solidFill>
                <a:latin typeface="方正兰亭黑简体" pitchFamily="2" charset="-122"/>
                <a:ea typeface="方正兰亭黑简体" pitchFamily="2" charset="-122"/>
              </a:rPr>
              <a:t>创意黑板背景，完整框架内容，排版简洁、修改方便，在评委前为您加分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椭圆 2"/>
          <p:cNvSpPr/>
          <p:nvPr/>
        </p:nvSpPr>
        <p:spPr>
          <a:xfrm>
            <a:off x="4206875" y="2079625"/>
            <a:ext cx="706438" cy="70643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VS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200150" y="1220788"/>
            <a:ext cx="2698750" cy="1412875"/>
            <a:chOff x="1212260" y="1394385"/>
            <a:chExt cx="2699790" cy="1413046"/>
          </a:xfrm>
        </p:grpSpPr>
        <p:sp>
          <p:nvSpPr>
            <p:cNvPr id="5" name="TextBox 12"/>
            <p:cNvSpPr txBox="1"/>
            <p:nvPr/>
          </p:nvSpPr>
          <p:spPr>
            <a:xfrm>
              <a:off x="1212260" y="1745602"/>
              <a:ext cx="2699790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6" name="TextBox 13"/>
            <p:cNvSpPr txBox="1"/>
            <p:nvPr/>
          </p:nvSpPr>
          <p:spPr>
            <a:xfrm>
              <a:off x="1682144" y="1394385"/>
              <a:ext cx="20398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添加标题一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159375" y="1233488"/>
            <a:ext cx="2760663" cy="1422400"/>
            <a:chOff x="5171954" y="1407576"/>
            <a:chExt cx="2759786" cy="1421801"/>
          </a:xfrm>
        </p:grpSpPr>
        <p:sp>
          <p:nvSpPr>
            <p:cNvPr id="8" name="TextBox 14"/>
            <p:cNvSpPr txBox="1"/>
            <p:nvPr/>
          </p:nvSpPr>
          <p:spPr>
            <a:xfrm>
              <a:off x="5171954" y="1407576"/>
              <a:ext cx="20398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spcBef>
                  <a:spcPct val="0"/>
                </a:spcBef>
                <a:defRPr sz="2400" b="1">
                  <a:gradFill>
                    <a:gsLst>
                      <a:gs pos="0">
                        <a:srgbClr val="BE8C83"/>
                      </a:gs>
                      <a:gs pos="100000">
                        <a:srgbClr val="BE8C83"/>
                      </a:gs>
                      <a:gs pos="50000">
                        <a:srgbClr val="FFEEE2"/>
                      </a:gs>
                    </a:gsLst>
                    <a:lin ang="0" scaled="0"/>
                  </a:gra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添加标题二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" name="TextBox 15"/>
            <p:cNvSpPr txBox="1"/>
            <p:nvPr/>
          </p:nvSpPr>
          <p:spPr>
            <a:xfrm>
              <a:off x="5189668" y="1767548"/>
              <a:ext cx="2742072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500188" y="3094038"/>
            <a:ext cx="2219325" cy="1190625"/>
            <a:chOff x="1512237" y="3294193"/>
            <a:chExt cx="2219829" cy="1189680"/>
          </a:xfrm>
        </p:grpSpPr>
        <p:sp>
          <p:nvSpPr>
            <p:cNvPr id="11" name="矩形 10"/>
            <p:cNvSpPr/>
            <p:nvPr/>
          </p:nvSpPr>
          <p:spPr>
            <a:xfrm>
              <a:off x="2144149" y="3294193"/>
              <a:ext cx="158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512237" y="3594170"/>
              <a:ext cx="2209749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932205" y="3920757"/>
              <a:ext cx="1799861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4" name="TextBox 19"/>
            <p:cNvSpPr txBox="1"/>
            <p:nvPr/>
          </p:nvSpPr>
          <p:spPr>
            <a:xfrm>
              <a:off x="2409006" y="3294193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对比数据一：</a:t>
              </a:r>
              <a:r>
                <a:rPr kumimoji="0" lang="en-US" altLang="zh-CN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00</a:t>
              </a: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TextBox 20"/>
            <p:cNvSpPr txBox="1"/>
            <p:nvPr/>
          </p:nvSpPr>
          <p:spPr>
            <a:xfrm>
              <a:off x="2409323" y="3594170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对比数据二：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TextBox 21"/>
            <p:cNvSpPr txBox="1"/>
            <p:nvPr/>
          </p:nvSpPr>
          <p:spPr>
            <a:xfrm>
              <a:off x="2409323" y="3925120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对比数据三：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760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787583" y="4260219"/>
              <a:ext cx="194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8" name="TextBox 21"/>
            <p:cNvSpPr txBox="1"/>
            <p:nvPr/>
          </p:nvSpPr>
          <p:spPr>
            <a:xfrm>
              <a:off x="2409323" y="4264582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对比数据四：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550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280025" y="3098800"/>
            <a:ext cx="2219325" cy="1166813"/>
            <a:chOff x="5291943" y="3273646"/>
            <a:chExt cx="2219829" cy="1165404"/>
          </a:xfrm>
        </p:grpSpPr>
        <p:sp>
          <p:nvSpPr>
            <p:cNvPr id="20" name="矩形 19"/>
            <p:cNvSpPr/>
            <p:nvPr/>
          </p:nvSpPr>
          <p:spPr>
            <a:xfrm>
              <a:off x="5291943" y="3294193"/>
              <a:ext cx="158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302023" y="3594170"/>
              <a:ext cx="2209749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291944" y="3912665"/>
              <a:ext cx="1799861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302022" y="4221109"/>
              <a:ext cx="2052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4" name="TextBox 19"/>
            <p:cNvSpPr txBox="1"/>
            <p:nvPr/>
          </p:nvSpPr>
          <p:spPr>
            <a:xfrm>
              <a:off x="5507387" y="3273646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对比数据一：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600</a:t>
              </a: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TextBox 20"/>
            <p:cNvSpPr txBox="1"/>
            <p:nvPr/>
          </p:nvSpPr>
          <p:spPr>
            <a:xfrm>
              <a:off x="5507387" y="3589807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对比数据二：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TextBox 21"/>
            <p:cNvSpPr txBox="1"/>
            <p:nvPr/>
          </p:nvSpPr>
          <p:spPr>
            <a:xfrm>
              <a:off x="5507387" y="3912665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对比数据三：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760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7" name="TextBox 21"/>
            <p:cNvSpPr txBox="1"/>
            <p:nvPr/>
          </p:nvSpPr>
          <p:spPr>
            <a:xfrm>
              <a:off x="5507387" y="4219759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对比数据四：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550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39943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9" name="文本框 28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案例对比分析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8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667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4199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/>
          <p:cNvGrpSpPr/>
          <p:nvPr/>
        </p:nvGrpSpPr>
        <p:grpSpPr>
          <a:xfrm>
            <a:off x="2555875" y="1666875"/>
            <a:ext cx="1130300" cy="1130300"/>
            <a:chOff x="1928879" y="1944350"/>
            <a:chExt cx="1129689" cy="1129689"/>
          </a:xfrm>
        </p:grpSpPr>
        <p:sp>
          <p:nvSpPr>
            <p:cNvPr id="24" name="椭圆 23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2119073" y="2251134"/>
              <a:ext cx="749300" cy="509588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37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1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6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7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</p:grpSp>
      <p:sp>
        <p:nvSpPr>
          <p:cNvPr id="48" name="文本框 47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研究方法与思路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9" name="TextBox 49"/>
          <p:cNvSpPr txBox="1"/>
          <p:nvPr/>
        </p:nvSpPr>
        <p:spPr>
          <a:xfrm>
            <a:off x="4886325" y="171450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目标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4572000" y="1806575"/>
            <a:ext cx="180975" cy="1487488"/>
            <a:chOff x="6032873" y="1880798"/>
            <a:chExt cx="180975" cy="1488516"/>
          </a:xfrm>
        </p:grpSpPr>
        <p:sp>
          <p:nvSpPr>
            <p:cNvPr id="51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04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2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53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54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55" name="TextBox 64"/>
          <p:cNvSpPr txBox="1"/>
          <p:nvPr/>
        </p:nvSpPr>
        <p:spPr>
          <a:xfrm>
            <a:off x="4886325" y="233680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成果形式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6" name="TextBox 65"/>
          <p:cNvSpPr txBox="1"/>
          <p:nvPr/>
        </p:nvSpPr>
        <p:spPr>
          <a:xfrm>
            <a:off x="4886325" y="299085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应用前景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5" grpId="0"/>
      <p:bldP spid="5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2" name="直接箭头连接符 5"/>
          <p:cNvCxnSpPr/>
          <p:nvPr/>
        </p:nvCxnSpPr>
        <p:spPr>
          <a:xfrm>
            <a:off x="377983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3" name="直接箭头连接符 6"/>
          <p:cNvCxnSpPr/>
          <p:nvPr/>
        </p:nvCxnSpPr>
        <p:spPr>
          <a:xfrm>
            <a:off x="694213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4" name="直接箭头连接符 7"/>
          <p:cNvCxnSpPr/>
          <p:nvPr/>
        </p:nvCxnSpPr>
        <p:spPr>
          <a:xfrm>
            <a:off x="219868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5" name="直接箭头连接符 8"/>
          <p:cNvCxnSpPr/>
          <p:nvPr/>
        </p:nvCxnSpPr>
        <p:spPr>
          <a:xfrm>
            <a:off x="536098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sp>
        <p:nvSpPr>
          <p:cNvPr id="6" name="环形箭头 5"/>
          <p:cNvSpPr/>
          <p:nvPr/>
        </p:nvSpPr>
        <p:spPr>
          <a:xfrm flipH="1">
            <a:off x="1560513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7" name="TextBox 31"/>
          <p:cNvSpPr txBox="1"/>
          <p:nvPr/>
        </p:nvSpPr>
        <p:spPr>
          <a:xfrm>
            <a:off x="1477963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环形箭头 7"/>
          <p:cNvSpPr/>
          <p:nvPr/>
        </p:nvSpPr>
        <p:spPr>
          <a:xfrm flipH="1">
            <a:off x="3141663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  <a:miter lim="800000"/>
          </a:ln>
          <a:effectLst/>
        </p:spPr>
        <p:txBody>
          <a:bodyPr wrap="none"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9" name="TextBox 31"/>
          <p:cNvSpPr txBox="1"/>
          <p:nvPr/>
        </p:nvSpPr>
        <p:spPr>
          <a:xfrm>
            <a:off x="3059113" y="3021013"/>
            <a:ext cx="1408113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10" name="环形箭头 9"/>
          <p:cNvSpPr/>
          <p:nvPr/>
        </p:nvSpPr>
        <p:spPr>
          <a:xfrm flipH="1">
            <a:off x="4722813" y="1262063"/>
            <a:ext cx="1276350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1" name="TextBox 31"/>
          <p:cNvSpPr txBox="1"/>
          <p:nvPr/>
        </p:nvSpPr>
        <p:spPr>
          <a:xfrm>
            <a:off x="4638675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12" name="环形箭头 11"/>
          <p:cNvSpPr/>
          <p:nvPr/>
        </p:nvSpPr>
        <p:spPr>
          <a:xfrm flipH="1">
            <a:off x="6302375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3" name="TextBox 31"/>
          <p:cNvSpPr txBox="1"/>
          <p:nvPr/>
        </p:nvSpPr>
        <p:spPr>
          <a:xfrm>
            <a:off x="6219825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44046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5" name="文本框 14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研究目标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 animBg="1"/>
      <p:bldP spid="1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等腰三角形 36"/>
          <p:cNvSpPr/>
          <p:nvPr/>
        </p:nvSpPr>
        <p:spPr>
          <a:xfrm>
            <a:off x="3878263" y="1122363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" name="等腰三角形 36"/>
          <p:cNvSpPr/>
          <p:nvPr/>
        </p:nvSpPr>
        <p:spPr>
          <a:xfrm rot="7176392">
            <a:off x="4723606" y="2607469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>
                <a:alpha val="8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9" name="等腰三角形 36"/>
          <p:cNvSpPr/>
          <p:nvPr/>
        </p:nvSpPr>
        <p:spPr>
          <a:xfrm rot="14423608" flipH="1">
            <a:off x="2982119" y="2624931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>
                <a:alpha val="60000"/>
              </a:schemeClr>
            </a:solidFill>
            <a:headEnd type="triangl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24525" y="1895475"/>
            <a:ext cx="2579688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01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1550" y="1895475"/>
            <a:ext cx="2581275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02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81363" y="3598863"/>
            <a:ext cx="2581275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03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54488" y="2095500"/>
            <a:ext cx="849312" cy="1147763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46089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4" name="文本框 13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成果形式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130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应用前景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任意多边形 37"/>
          <p:cNvSpPr/>
          <p:nvPr/>
        </p:nvSpPr>
        <p:spPr bwMode="auto">
          <a:xfrm flipV="1">
            <a:off x="3751263" y="3810000"/>
            <a:ext cx="2151063" cy="457200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任意多边形 34"/>
          <p:cNvSpPr/>
          <p:nvPr/>
        </p:nvSpPr>
        <p:spPr bwMode="auto">
          <a:xfrm>
            <a:off x="2508250" y="1289050"/>
            <a:ext cx="1881188" cy="366713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任意多边形 31"/>
          <p:cNvSpPr/>
          <p:nvPr/>
        </p:nvSpPr>
        <p:spPr bwMode="auto">
          <a:xfrm>
            <a:off x="4084638" y="2092325"/>
            <a:ext cx="2036763" cy="492125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任意多边形 15"/>
          <p:cNvSpPr/>
          <p:nvPr/>
        </p:nvSpPr>
        <p:spPr bwMode="auto">
          <a:xfrm>
            <a:off x="2836863" y="153352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任意多边形 22"/>
          <p:cNvSpPr/>
          <p:nvPr/>
        </p:nvSpPr>
        <p:spPr bwMode="auto">
          <a:xfrm>
            <a:off x="2836863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任意多边形 24"/>
          <p:cNvSpPr/>
          <p:nvPr/>
        </p:nvSpPr>
        <p:spPr bwMode="auto">
          <a:xfrm>
            <a:off x="1849438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04240" tIns="234759" rIns="204241" bIns="23475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任意多边形 25"/>
          <p:cNvSpPr/>
          <p:nvPr/>
        </p:nvSpPr>
        <p:spPr bwMode="auto">
          <a:xfrm>
            <a:off x="1319213" y="2425700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5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72000" y="611188"/>
            <a:ext cx="2395538" cy="1155700"/>
            <a:chOff x="1034229" y="1279118"/>
            <a:chExt cx="2823455" cy="1155735"/>
          </a:xfrm>
        </p:grpSpPr>
        <p:sp>
          <p:nvSpPr>
            <p:cNvPr id="12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3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364163" y="1951038"/>
            <a:ext cx="2395537" cy="1155700"/>
            <a:chOff x="1034229" y="1279118"/>
            <a:chExt cx="2823455" cy="1155735"/>
          </a:xfrm>
        </p:grpSpPr>
        <p:sp>
          <p:nvSpPr>
            <p:cNvPr id="15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6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984875" y="3187700"/>
            <a:ext cx="2395538" cy="1155700"/>
            <a:chOff x="1034229" y="1279118"/>
            <a:chExt cx="2823455" cy="1155735"/>
          </a:xfrm>
        </p:grpSpPr>
        <p:sp>
          <p:nvSpPr>
            <p:cNvPr id="18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9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849438" y="1533525"/>
            <a:ext cx="914400" cy="1050925"/>
            <a:chOff x="1849438" y="1558925"/>
            <a:chExt cx="914400" cy="1050925"/>
          </a:xfrm>
        </p:grpSpPr>
        <p:sp>
          <p:nvSpPr>
            <p:cNvPr id="21" name="任意多边形 20"/>
            <p:cNvSpPr/>
            <p:nvPr/>
          </p:nvSpPr>
          <p:spPr bwMode="auto">
            <a:xfrm>
              <a:off x="1849438" y="1558925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50" name="文本框 21"/>
            <p:cNvSpPr txBox="1"/>
            <p:nvPr/>
          </p:nvSpPr>
          <p:spPr>
            <a:xfrm>
              <a:off x="2008332" y="1795179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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341563" y="2425700"/>
            <a:ext cx="914400" cy="1050925"/>
            <a:chOff x="2341563" y="2451100"/>
            <a:chExt cx="914400" cy="1050925"/>
          </a:xfrm>
        </p:grpSpPr>
        <p:sp>
          <p:nvSpPr>
            <p:cNvPr id="24" name="任意多边形 19"/>
            <p:cNvSpPr/>
            <p:nvPr/>
          </p:nvSpPr>
          <p:spPr bwMode="auto">
            <a:xfrm>
              <a:off x="2341563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95680" tIns="326199" rIns="295681" bIns="32619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48" name="文本框 26"/>
            <p:cNvSpPr txBox="1"/>
            <p:nvPr/>
          </p:nvSpPr>
          <p:spPr>
            <a:xfrm>
              <a:off x="2508036" y="2724182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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328988" y="2425700"/>
            <a:ext cx="914400" cy="1050925"/>
            <a:chOff x="3328988" y="2451100"/>
            <a:chExt cx="914400" cy="1050925"/>
          </a:xfrm>
        </p:grpSpPr>
        <p:sp>
          <p:nvSpPr>
            <p:cNvPr id="29" name="任意多边形 21"/>
            <p:cNvSpPr/>
            <p:nvPr/>
          </p:nvSpPr>
          <p:spPr bwMode="auto">
            <a:xfrm>
              <a:off x="3328988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46" name="文本框 29"/>
            <p:cNvSpPr txBox="1"/>
            <p:nvPr/>
          </p:nvSpPr>
          <p:spPr>
            <a:xfrm>
              <a:off x="3487882" y="2714124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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50191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555875" y="1695450"/>
            <a:ext cx="1130300" cy="1130300"/>
            <a:chOff x="2817516" y="1944350"/>
            <a:chExt cx="1129689" cy="1129689"/>
          </a:xfrm>
        </p:grpSpPr>
        <p:sp>
          <p:nvSpPr>
            <p:cNvPr id="13" name="椭圆 12"/>
            <p:cNvSpPr/>
            <p:nvPr/>
          </p:nvSpPr>
          <p:spPr>
            <a:xfrm>
              <a:off x="2817516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3195035" y="2160665"/>
              <a:ext cx="444894" cy="657916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489075" y="2938463"/>
            <a:ext cx="3263900" cy="585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论文总结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TextBox 49"/>
          <p:cNvSpPr txBox="1"/>
          <p:nvPr/>
        </p:nvSpPr>
        <p:spPr>
          <a:xfrm>
            <a:off x="4886325" y="1687513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结论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572000" y="1779588"/>
            <a:ext cx="180975" cy="1487487"/>
            <a:chOff x="6032873" y="1880798"/>
            <a:chExt cx="180975" cy="1488516"/>
          </a:xfrm>
        </p:grpSpPr>
        <p:sp>
          <p:nvSpPr>
            <p:cNvPr id="19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40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0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1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2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25" name="TextBox 64"/>
          <p:cNvSpPr txBox="1"/>
          <p:nvPr/>
        </p:nvSpPr>
        <p:spPr>
          <a:xfrm>
            <a:off x="4886325" y="2309813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不足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TextBox 65"/>
          <p:cNvSpPr txBox="1"/>
          <p:nvPr/>
        </p:nvSpPr>
        <p:spPr>
          <a:xfrm>
            <a:off x="4886325" y="296545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思考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5" grpId="0"/>
      <p:bldP spid="2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2226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66725" y="1493838"/>
            <a:ext cx="1860550" cy="2217737"/>
            <a:chOff x="465977" y="1463280"/>
            <a:chExt cx="1862027" cy="2216942"/>
          </a:xfrm>
        </p:grpSpPr>
        <p:grpSp>
          <p:nvGrpSpPr>
            <p:cNvPr id="52247" name="组合 4"/>
            <p:cNvGrpSpPr/>
            <p:nvPr/>
          </p:nvGrpSpPr>
          <p:grpSpPr>
            <a:xfrm>
              <a:off x="465977" y="1463280"/>
              <a:ext cx="1862027" cy="2216942"/>
              <a:chOff x="1827008" y="2120901"/>
              <a:chExt cx="2298700" cy="2736849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771062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标题一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27430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582863" y="1493838"/>
            <a:ext cx="1862137" cy="2217737"/>
            <a:chOff x="2582650" y="1463280"/>
            <a:chExt cx="1862027" cy="2216942"/>
          </a:xfrm>
        </p:grpSpPr>
        <p:grpSp>
          <p:nvGrpSpPr>
            <p:cNvPr id="52242" name="组合 10"/>
            <p:cNvGrpSpPr/>
            <p:nvPr/>
          </p:nvGrpSpPr>
          <p:grpSpPr>
            <a:xfrm>
              <a:off x="2582650" y="1463280"/>
              <a:ext cx="1862027" cy="2216942"/>
              <a:chOff x="1827008" y="2120901"/>
              <a:chExt cx="2298700" cy="2736849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2887735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标题二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729405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99000" y="1493838"/>
            <a:ext cx="1862138" cy="2217737"/>
            <a:chOff x="4699324" y="1463280"/>
            <a:chExt cx="1862027" cy="2216942"/>
          </a:xfrm>
        </p:grpSpPr>
        <p:grpSp>
          <p:nvGrpSpPr>
            <p:cNvPr id="52237" name="组合 16"/>
            <p:cNvGrpSpPr/>
            <p:nvPr/>
          </p:nvGrpSpPr>
          <p:grpSpPr>
            <a:xfrm>
              <a:off x="4699324" y="1463280"/>
              <a:ext cx="1862027" cy="2216942"/>
              <a:chOff x="1827008" y="2120901"/>
              <a:chExt cx="2298700" cy="2736849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>
              <a:off x="5004409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标题三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846079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816725" y="1493838"/>
            <a:ext cx="1860550" cy="2217737"/>
            <a:chOff x="6815997" y="1463280"/>
            <a:chExt cx="1862027" cy="2216942"/>
          </a:xfrm>
        </p:grpSpPr>
        <p:grpSp>
          <p:nvGrpSpPr>
            <p:cNvPr id="52232" name="组合 22"/>
            <p:cNvGrpSpPr/>
            <p:nvPr/>
          </p:nvGrpSpPr>
          <p:grpSpPr>
            <a:xfrm>
              <a:off x="6815997" y="1463280"/>
              <a:ext cx="1862027" cy="2216942"/>
              <a:chOff x="1827008" y="2120901"/>
              <a:chExt cx="2298700" cy="2736849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7121082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标题四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962752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4274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273425" y="1374775"/>
            <a:ext cx="2462213" cy="2468563"/>
            <a:chOff x="3188778" y="1298779"/>
            <a:chExt cx="2462737" cy="2469230"/>
          </a:xfrm>
        </p:grpSpPr>
        <p:sp>
          <p:nvSpPr>
            <p:cNvPr id="31" name="燕尾形 3"/>
            <p:cNvSpPr/>
            <p:nvPr/>
          </p:nvSpPr>
          <p:spPr>
            <a:xfrm rot="16200000">
              <a:off x="4141398" y="1298779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燕尾形 3"/>
            <p:cNvSpPr/>
            <p:nvPr/>
          </p:nvSpPr>
          <p:spPr>
            <a:xfrm>
              <a:off x="5094428" y="2259915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燕尾形 3"/>
            <p:cNvSpPr/>
            <p:nvPr/>
          </p:nvSpPr>
          <p:spPr>
            <a:xfrm rot="16200000" flipH="1" flipV="1">
              <a:off x="4141398" y="3210922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4" name="燕尾形 3"/>
            <p:cNvSpPr/>
            <p:nvPr/>
          </p:nvSpPr>
          <p:spPr>
            <a:xfrm flipH="1">
              <a:off x="3188778" y="2257877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燕尾形 3"/>
            <p:cNvSpPr/>
            <p:nvPr/>
          </p:nvSpPr>
          <p:spPr>
            <a:xfrm rot="13500000">
              <a:off x="3467322" y="1584318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燕尾形 3"/>
            <p:cNvSpPr/>
            <p:nvPr/>
          </p:nvSpPr>
          <p:spPr>
            <a:xfrm rot="8100000" flipH="1">
              <a:off x="4813862" y="1585413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7" name="燕尾形 3"/>
            <p:cNvSpPr/>
            <p:nvPr/>
          </p:nvSpPr>
          <p:spPr>
            <a:xfrm rot="8100000" flipV="1">
              <a:off x="3467322" y="2932377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燕尾形 3"/>
            <p:cNvSpPr/>
            <p:nvPr/>
          </p:nvSpPr>
          <p:spPr>
            <a:xfrm rot="13500000" flipH="1" flipV="1">
              <a:off x="4813862" y="2932378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39" name="TextBox 25"/>
          <p:cNvSpPr txBox="1"/>
          <p:nvPr/>
        </p:nvSpPr>
        <p:spPr>
          <a:xfrm>
            <a:off x="5376863" y="3565525"/>
            <a:ext cx="1776413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103688" y="2417763"/>
            <a:ext cx="800100" cy="4619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1" name="TextBox 25"/>
          <p:cNvSpPr txBox="1"/>
          <p:nvPr/>
        </p:nvSpPr>
        <p:spPr>
          <a:xfrm>
            <a:off x="5776913" y="2417763"/>
            <a:ext cx="1782763" cy="901700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2" name="TextBox 25"/>
          <p:cNvSpPr txBox="1"/>
          <p:nvPr/>
        </p:nvSpPr>
        <p:spPr>
          <a:xfrm>
            <a:off x="5519738" y="1138238"/>
            <a:ext cx="1690688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3" name="TextBox 25"/>
          <p:cNvSpPr txBox="1"/>
          <p:nvPr/>
        </p:nvSpPr>
        <p:spPr>
          <a:xfrm>
            <a:off x="3976688" y="560388"/>
            <a:ext cx="1346200" cy="660400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4" name="TextBox 25"/>
          <p:cNvSpPr txBox="1"/>
          <p:nvPr/>
        </p:nvSpPr>
        <p:spPr>
          <a:xfrm>
            <a:off x="1966913" y="881063"/>
            <a:ext cx="170815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5" name="TextBox 25"/>
          <p:cNvSpPr txBox="1"/>
          <p:nvPr/>
        </p:nvSpPr>
        <p:spPr>
          <a:xfrm>
            <a:off x="1633538" y="2054225"/>
            <a:ext cx="172085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6" name="TextBox 25"/>
          <p:cNvSpPr txBox="1"/>
          <p:nvPr/>
        </p:nvSpPr>
        <p:spPr>
          <a:xfrm>
            <a:off x="2039938" y="3448050"/>
            <a:ext cx="184150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7" name="TextBox 25"/>
          <p:cNvSpPr txBox="1"/>
          <p:nvPr/>
        </p:nvSpPr>
        <p:spPr>
          <a:xfrm>
            <a:off x="3675063" y="3948113"/>
            <a:ext cx="170180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Freeform 51"/>
          <p:cNvSpPr/>
          <p:nvPr/>
        </p:nvSpPr>
        <p:spPr bwMode="auto">
          <a:xfrm>
            <a:off x="1192213" y="1039813"/>
            <a:ext cx="1793875" cy="1798638"/>
          </a:xfrm>
          <a:custGeom>
            <a:avLst/>
            <a:gdLst>
              <a:gd name="T0" fmla="*/ 1665296 w 1321"/>
              <a:gd name="T1" fmla="*/ 360928 h 1322"/>
              <a:gd name="T2" fmla="*/ 1665296 w 1321"/>
              <a:gd name="T3" fmla="*/ 1667948 h 1322"/>
              <a:gd name="T4" fmla="*/ 360354 w 1321"/>
              <a:gd name="T5" fmla="*/ 1667948 h 1322"/>
              <a:gd name="T6" fmla="*/ 360354 w 1321"/>
              <a:gd name="T7" fmla="*/ 360928 h 1322"/>
              <a:gd name="T8" fmla="*/ 1665296 w 1321"/>
              <a:gd name="T9" fmla="*/ 360928 h 132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1" h="1322">
                <a:moveTo>
                  <a:pt x="1086" y="235"/>
                </a:moveTo>
                <a:cubicBezTo>
                  <a:pt x="1321" y="470"/>
                  <a:pt x="1321" y="851"/>
                  <a:pt x="1086" y="1086"/>
                </a:cubicBezTo>
                <a:cubicBezTo>
                  <a:pt x="851" y="1322"/>
                  <a:pt x="470" y="1322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0" y="0"/>
                  <a:pt x="851" y="0"/>
                  <a:pt x="1086" y="235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Freeform 52"/>
          <p:cNvSpPr/>
          <p:nvPr/>
        </p:nvSpPr>
        <p:spPr bwMode="auto">
          <a:xfrm>
            <a:off x="1585913" y="2471738"/>
            <a:ext cx="1795463" cy="1798638"/>
          </a:xfrm>
          <a:custGeom>
            <a:avLst/>
            <a:gdLst>
              <a:gd name="T0" fmla="*/ 1665296 w 1321"/>
              <a:gd name="T1" fmla="*/ 360919 h 1321"/>
              <a:gd name="T2" fmla="*/ 1665296 w 1321"/>
              <a:gd name="T3" fmla="*/ 1667906 h 1321"/>
              <a:gd name="T4" fmla="*/ 360354 w 1321"/>
              <a:gd name="T5" fmla="*/ 1667906 h 1321"/>
              <a:gd name="T6" fmla="*/ 360354 w 1321"/>
              <a:gd name="T7" fmla="*/ 360919 h 1321"/>
              <a:gd name="T8" fmla="*/ 1665296 w 1321"/>
              <a:gd name="T9" fmla="*/ 360919 h 13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1" h="1321">
                <a:moveTo>
                  <a:pt x="1086" y="235"/>
                </a:moveTo>
                <a:cubicBezTo>
                  <a:pt x="1321" y="470"/>
                  <a:pt x="1321" y="851"/>
                  <a:pt x="1086" y="1086"/>
                </a:cubicBezTo>
                <a:cubicBezTo>
                  <a:pt x="851" y="1321"/>
                  <a:pt x="470" y="1321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0" y="0"/>
                  <a:pt x="851" y="0"/>
                  <a:pt x="1086" y="23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Freeform 53"/>
          <p:cNvSpPr/>
          <p:nvPr/>
        </p:nvSpPr>
        <p:spPr bwMode="auto">
          <a:xfrm>
            <a:off x="2625725" y="1428750"/>
            <a:ext cx="1795463" cy="1797050"/>
          </a:xfrm>
          <a:custGeom>
            <a:avLst/>
            <a:gdLst>
              <a:gd name="T0" fmla="*/ 1666873 w 1322"/>
              <a:gd name="T1" fmla="*/ 360919 h 1321"/>
              <a:gd name="T2" fmla="*/ 1666873 w 1322"/>
              <a:gd name="T3" fmla="*/ 1667906 h 1321"/>
              <a:gd name="T4" fmla="*/ 360364 w 1322"/>
              <a:gd name="T5" fmla="*/ 1667906 h 1321"/>
              <a:gd name="T6" fmla="*/ 360364 w 1322"/>
              <a:gd name="T7" fmla="*/ 360919 h 1321"/>
              <a:gd name="T8" fmla="*/ 1666873 w 1322"/>
              <a:gd name="T9" fmla="*/ 360919 h 13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2" h="1321">
                <a:moveTo>
                  <a:pt x="1087" y="235"/>
                </a:moveTo>
                <a:cubicBezTo>
                  <a:pt x="1322" y="470"/>
                  <a:pt x="1322" y="851"/>
                  <a:pt x="1087" y="1086"/>
                </a:cubicBezTo>
                <a:cubicBezTo>
                  <a:pt x="852" y="1321"/>
                  <a:pt x="471" y="1321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1" y="0"/>
                  <a:pt x="852" y="0"/>
                  <a:pt x="1087" y="235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Text Box 57"/>
          <p:cNvSpPr txBox="1">
            <a:spLocks noChangeArrowheads="1"/>
          </p:cNvSpPr>
          <p:nvPr/>
        </p:nvSpPr>
        <p:spPr bwMode="auto">
          <a:xfrm>
            <a:off x="3213100" y="1751013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29%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1708150" y="1376363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54%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Text Box 59"/>
          <p:cNvSpPr txBox="1">
            <a:spLocks noChangeArrowheads="1"/>
          </p:cNvSpPr>
          <p:nvPr/>
        </p:nvSpPr>
        <p:spPr bwMode="auto">
          <a:xfrm>
            <a:off x="2076450" y="2949575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77%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Rectangle 61"/>
          <p:cNvSpPr>
            <a:spLocks noChangeArrowheads="1"/>
          </p:cNvSpPr>
          <p:nvPr/>
        </p:nvSpPr>
        <p:spPr bwMode="auto">
          <a:xfrm>
            <a:off x="1995488" y="3400425"/>
            <a:ext cx="1031875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Rectangle 62"/>
          <p:cNvSpPr>
            <a:spLocks noChangeArrowheads="1"/>
          </p:cNvSpPr>
          <p:nvPr/>
        </p:nvSpPr>
        <p:spPr bwMode="auto">
          <a:xfrm>
            <a:off x="3017838" y="2211388"/>
            <a:ext cx="1031875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1" name="Rectangle 63"/>
          <p:cNvSpPr>
            <a:spLocks noChangeArrowheads="1"/>
          </p:cNvSpPr>
          <p:nvPr/>
        </p:nvSpPr>
        <p:spPr bwMode="auto">
          <a:xfrm>
            <a:off x="1481138" y="1817688"/>
            <a:ext cx="1031875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870450" y="1031875"/>
            <a:ext cx="3562350" cy="879475"/>
            <a:chOff x="544923" y="2418093"/>
            <a:chExt cx="4750103" cy="1173228"/>
          </a:xfrm>
        </p:grpSpPr>
        <p:sp>
          <p:nvSpPr>
            <p:cNvPr id="13" name="矩形 12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14" name="文本框 26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添加标题一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870450" y="2162175"/>
            <a:ext cx="3562350" cy="881063"/>
            <a:chOff x="544923" y="2418093"/>
            <a:chExt cx="4750103" cy="1173228"/>
          </a:xfrm>
        </p:grpSpPr>
        <p:sp>
          <p:nvSpPr>
            <p:cNvPr id="16" name="矩形 15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17" name="文本框 30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添加标题二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870450" y="3225800"/>
            <a:ext cx="3562350" cy="881063"/>
            <a:chOff x="544923" y="2418093"/>
            <a:chExt cx="4750103" cy="1173228"/>
          </a:xfrm>
        </p:grpSpPr>
        <p:sp>
          <p:nvSpPr>
            <p:cNvPr id="19" name="矩形 18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20" name="文本框 34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添加标题三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56334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2" name="文本框 21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" dur="15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" presetClass="emph" presetSubtype="0" autoRev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6" dur="1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8370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84175"/>
            <a:ext cx="1760538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98600" y="1819275"/>
            <a:ext cx="1908175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75313" y="1819275"/>
            <a:ext cx="1906588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16050" y="3438525"/>
            <a:ext cx="1908175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57863" y="3455988"/>
            <a:ext cx="1908175" cy="1905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8" name="文本框 16"/>
          <p:cNvSpPr txBox="1"/>
          <p:nvPr/>
        </p:nvSpPr>
        <p:spPr>
          <a:xfrm>
            <a:off x="1462088" y="1550988"/>
            <a:ext cx="908050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9" name="文本框 17"/>
          <p:cNvSpPr txBox="1"/>
          <p:nvPr/>
        </p:nvSpPr>
        <p:spPr>
          <a:xfrm>
            <a:off x="1452563" y="3151188"/>
            <a:ext cx="908050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0" name="文本框 18"/>
          <p:cNvSpPr txBox="1"/>
          <p:nvPr/>
        </p:nvSpPr>
        <p:spPr>
          <a:xfrm>
            <a:off x="6080125" y="1531938"/>
            <a:ext cx="909638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1" name="文本框 19"/>
          <p:cNvSpPr txBox="1"/>
          <p:nvPr/>
        </p:nvSpPr>
        <p:spPr>
          <a:xfrm>
            <a:off x="6118225" y="3151188"/>
            <a:ext cx="906463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2" name="文本框 20"/>
          <p:cNvSpPr txBox="1"/>
          <p:nvPr/>
        </p:nvSpPr>
        <p:spPr>
          <a:xfrm>
            <a:off x="3894138" y="2481263"/>
            <a:ext cx="1368425" cy="438150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1450" y="1822450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31925" y="3443288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080125" y="1841500"/>
            <a:ext cx="1660525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116638" y="3468688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135313" y="1290638"/>
            <a:ext cx="2846387" cy="2827337"/>
            <a:chOff x="3134916" y="1290638"/>
            <a:chExt cx="2846874" cy="2826544"/>
          </a:xfrm>
        </p:grpSpPr>
        <p:sp>
          <p:nvSpPr>
            <p:cNvPr id="18" name="箭头1"/>
            <p:cNvSpPr>
              <a:spLocks noChangeAspect="1"/>
            </p:cNvSpPr>
            <p:nvPr/>
          </p:nvSpPr>
          <p:spPr bwMode="auto">
            <a:xfrm>
              <a:off x="4572000" y="1290638"/>
              <a:ext cx="1390650" cy="1601391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9" name="箭头4"/>
            <p:cNvSpPr>
              <a:spLocks noChangeAspect="1"/>
            </p:cNvSpPr>
            <p:nvPr/>
          </p:nvSpPr>
          <p:spPr bwMode="auto">
            <a:xfrm>
              <a:off x="3134916" y="1291828"/>
              <a:ext cx="1578769" cy="1460897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箭头3"/>
            <p:cNvSpPr>
              <a:spLocks noChangeAspect="1"/>
            </p:cNvSpPr>
            <p:nvPr/>
          </p:nvSpPr>
          <p:spPr bwMode="auto">
            <a:xfrm>
              <a:off x="3139679" y="2611042"/>
              <a:ext cx="1431131" cy="1506140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箭头2"/>
            <p:cNvSpPr>
              <a:spLocks noChangeAspect="1"/>
            </p:cNvSpPr>
            <p:nvPr/>
          </p:nvSpPr>
          <p:spPr bwMode="auto">
            <a:xfrm>
              <a:off x="4431506" y="2752725"/>
              <a:ext cx="1528763" cy="1360885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文本框 16"/>
            <p:cNvSpPr txBox="1"/>
            <p:nvPr/>
          </p:nvSpPr>
          <p:spPr>
            <a:xfrm>
              <a:off x="4583907" y="3551635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文本框 16"/>
            <p:cNvSpPr txBox="1"/>
            <p:nvPr/>
          </p:nvSpPr>
          <p:spPr>
            <a:xfrm>
              <a:off x="3292078" y="2772967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文本框 16"/>
            <p:cNvSpPr txBox="1"/>
            <p:nvPr/>
          </p:nvSpPr>
          <p:spPr>
            <a:xfrm>
              <a:off x="4112419" y="1422798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04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7" name="文本框 16"/>
            <p:cNvSpPr txBox="1"/>
            <p:nvPr/>
          </p:nvSpPr>
          <p:spPr>
            <a:xfrm>
              <a:off x="5381626" y="2266950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6" name="文本框 1"/>
          <p:cNvSpPr txBox="1"/>
          <p:nvPr/>
        </p:nvSpPr>
        <p:spPr>
          <a:xfrm>
            <a:off x="593725" y="114300"/>
            <a:ext cx="7956550" cy="646113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创意黑板开题报告论文答辩</a:t>
            </a:r>
            <a:r>
              <a:rPr lang="en-US" altLang="zh-CN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PPT</a:t>
            </a:r>
            <a:r>
              <a:rPr lang="zh-CN" altLang="en-US" sz="3600" dirty="0">
                <a:solidFill>
                  <a:schemeClr val="bg1"/>
                </a:solidFill>
                <a:latin typeface="方正兰亭粗黑简体" pitchFamily="2" charset="-122"/>
                <a:ea typeface="方正兰亭粗黑简体" pitchFamily="2" charset="-122"/>
              </a:rPr>
              <a:t>模板</a:t>
            </a:r>
            <a:endParaRPr lang="zh-CN" altLang="en-US" sz="3600" dirty="0">
              <a:solidFill>
                <a:schemeClr val="bg1"/>
              </a:solidFill>
              <a:latin typeface="方正兰亭粗黑简体" pitchFamily="2" charset="-122"/>
              <a:ea typeface="方正兰亭粗黑简体" pitchFamily="2" charset="-122"/>
            </a:endParaRPr>
          </a:p>
        </p:txBody>
      </p:sp>
      <p:pic>
        <p:nvPicPr>
          <p:cNvPr id="6147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285875"/>
            <a:ext cx="9144000" cy="386715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6148" name="文本框 4"/>
          <p:cNvSpPr txBox="1"/>
          <p:nvPr/>
        </p:nvSpPr>
        <p:spPr>
          <a:xfrm>
            <a:off x="684213" y="817563"/>
            <a:ext cx="7777162" cy="33813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zh-CN" altLang="en-US" sz="1600" dirty="0">
                <a:solidFill>
                  <a:schemeClr val="bg1"/>
                </a:solidFill>
                <a:latin typeface="Lao UI" pitchFamily="34" charset="0"/>
                <a:ea typeface="微软雅黑" pitchFamily="34" charset="-122"/>
              </a:rPr>
              <a:t>为保证设计简约、干净，</a:t>
            </a:r>
            <a:r>
              <a:rPr lang="en-US" altLang="zh-CN" sz="1600" dirty="0">
                <a:solidFill>
                  <a:schemeClr val="bg1"/>
                </a:solidFill>
                <a:latin typeface="Lao UI" pitchFamily="34" charset="0"/>
                <a:ea typeface="微软雅黑" pitchFamily="34" charset="-122"/>
              </a:rPr>
              <a:t>PPT</a:t>
            </a:r>
            <a:r>
              <a:rPr lang="zh-CN" altLang="en-US" sz="1600" dirty="0">
                <a:solidFill>
                  <a:schemeClr val="bg1"/>
                </a:solidFill>
                <a:latin typeface="Lao UI" pitchFamily="34" charset="0"/>
                <a:ea typeface="微软雅黑" pitchFamily="34" charset="-122"/>
              </a:rPr>
              <a:t>采用母版设计，背景请至母版修改，更方便、更快捷</a:t>
            </a:r>
            <a:endParaRPr lang="zh-CN" altLang="en-US" sz="1600" dirty="0">
              <a:solidFill>
                <a:schemeClr val="bg1"/>
              </a:solidFill>
              <a:latin typeface="方正兰亭黑简体" pitchFamily="2" charset="-122"/>
              <a:ea typeface="方正兰亭黑简体" pitchFamily="2" charset="-122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041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5877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致谢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735263" y="866775"/>
            <a:ext cx="3957638" cy="10271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THANKS!</a:t>
            </a:r>
            <a:endParaRPr kumimoji="0" lang="zh-CN" altLang="en-US" sz="48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331913" y="1884363"/>
            <a:ext cx="6435725" cy="2030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     大学生活即将结束，在此，我要感谢所有教导我的老师和陪伴我一齐成长的同学，他们在我的大学生涯给予了很大的帮助。本论文能够顺利完成，要特别感谢我的导师</a:t>
            </a: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XXX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老师，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XXX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老师对该论文从选题，构思到最后定稿的各个环节给予细心指引与教导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,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使我得以最终完成毕业论文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设计！</a:t>
            </a: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   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最后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，我要向百忙之中抽时间对本文进行审阅，评议和参与本人论文答辩的各位老师表示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感谢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！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70225" y="3976688"/>
            <a:ext cx="3048000" cy="554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恳请各位老师批评指正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！</a:t>
            </a:r>
            <a:endParaRPr kumimoji="0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98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" grpId="1"/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6" name="组合 35"/>
          <p:cNvGrpSpPr/>
          <p:nvPr/>
        </p:nvGrpSpPr>
        <p:grpSpPr>
          <a:xfrm>
            <a:off x="2740025" y="581025"/>
            <a:ext cx="957263" cy="1016000"/>
            <a:chOff x="3575600" y="379084"/>
            <a:chExt cx="1276352" cy="1354217"/>
          </a:xfrm>
        </p:grpSpPr>
        <p:grpSp>
          <p:nvGrpSpPr>
            <p:cNvPr id="62492" name="组合 22"/>
            <p:cNvGrpSpPr/>
            <p:nvPr/>
          </p:nvGrpSpPr>
          <p:grpSpPr>
            <a:xfrm>
              <a:off x="3731469" y="541455"/>
              <a:ext cx="1062212" cy="1062210"/>
              <a:chOff x="3827533" y="704007"/>
              <a:chExt cx="550258" cy="550258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6" name="直接连接符 25"/>
              <p:cNvCxnSpPr>
                <a:stCxn id="25" idx="1"/>
                <a:endCxn id="2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25" idx="0"/>
                <a:endCxn id="2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93" name="文本框 23"/>
            <p:cNvSpPr txBox="1"/>
            <p:nvPr/>
          </p:nvSpPr>
          <p:spPr>
            <a:xfrm>
              <a:off x="3575600" y="379084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论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621088" y="563563"/>
            <a:ext cx="957262" cy="1016000"/>
            <a:chOff x="4873759" y="339740"/>
            <a:chExt cx="1276352" cy="1354217"/>
          </a:xfrm>
        </p:grpSpPr>
        <p:grpSp>
          <p:nvGrpSpPr>
            <p:cNvPr id="62487" name="组合 17"/>
            <p:cNvGrpSpPr/>
            <p:nvPr/>
          </p:nvGrpSpPr>
          <p:grpSpPr>
            <a:xfrm>
              <a:off x="5035549" y="524618"/>
              <a:ext cx="1062212" cy="1062210"/>
              <a:chOff x="3827533" y="704007"/>
              <a:chExt cx="550258" cy="550258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1" name="直接连接符 20"/>
              <p:cNvCxnSpPr>
                <a:stCxn id="20" idx="1"/>
                <a:endCxn id="2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20" idx="0"/>
                <a:endCxn id="2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88" name="文本框 18"/>
            <p:cNvSpPr txBox="1"/>
            <p:nvPr/>
          </p:nvSpPr>
          <p:spPr>
            <a:xfrm>
              <a:off x="4873759" y="339740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文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541838" y="603250"/>
            <a:ext cx="957262" cy="1016000"/>
            <a:chOff x="6228743" y="390695"/>
            <a:chExt cx="1276352" cy="1354215"/>
          </a:xfrm>
        </p:grpSpPr>
        <p:grpSp>
          <p:nvGrpSpPr>
            <p:cNvPr id="62482" name="组合 12"/>
            <p:cNvGrpSpPr/>
            <p:nvPr/>
          </p:nvGrpSpPr>
          <p:grpSpPr>
            <a:xfrm>
              <a:off x="6335814" y="541453"/>
              <a:ext cx="1062212" cy="1062210"/>
              <a:chOff x="3827533" y="704007"/>
              <a:chExt cx="550258" cy="550258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6" name="直接连接符 15"/>
              <p:cNvCxnSpPr>
                <a:stCxn id="15" idx="1"/>
                <a:endCxn id="1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15" idx="0"/>
                <a:endCxn id="1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83" name="文本框 13"/>
            <p:cNvSpPr txBox="1"/>
            <p:nvPr/>
          </p:nvSpPr>
          <p:spPr>
            <a:xfrm>
              <a:off x="6228743" y="390695"/>
              <a:ext cx="1276352" cy="135421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答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30838" y="577850"/>
            <a:ext cx="957262" cy="1016000"/>
            <a:chOff x="7538465" y="357367"/>
            <a:chExt cx="1276352" cy="1354218"/>
          </a:xfrm>
        </p:grpSpPr>
        <p:grpSp>
          <p:nvGrpSpPr>
            <p:cNvPr id="62477" name="组合 7"/>
            <p:cNvGrpSpPr/>
            <p:nvPr/>
          </p:nvGrpSpPr>
          <p:grpSpPr>
            <a:xfrm>
              <a:off x="7645535" y="541455"/>
              <a:ext cx="1062212" cy="1062210"/>
              <a:chOff x="3827533" y="704007"/>
              <a:chExt cx="550258" cy="55025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1" name="直接连接符 10"/>
              <p:cNvCxnSpPr>
                <a:stCxn id="10" idx="1"/>
                <a:endCxn id="1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>
                <a:stCxn id="10" idx="0"/>
                <a:endCxn id="1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78" name="文本框 8"/>
            <p:cNvSpPr txBox="1"/>
            <p:nvPr/>
          </p:nvSpPr>
          <p:spPr>
            <a:xfrm>
              <a:off x="7538465" y="357367"/>
              <a:ext cx="1276352" cy="135421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辩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963613" y="1881188"/>
            <a:ext cx="7216775" cy="85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9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黑简体" pitchFamily="2" charset="-122"/>
                <a:ea typeface="方正兰亭黑简体" pitchFamily="2" charset="-122"/>
                <a:cs typeface="+mn-cs"/>
              </a:rPr>
              <a:t>感谢您的聆听</a:t>
            </a:r>
            <a:endParaRPr kumimoji="0" lang="zh-CN" altLang="en-US" sz="49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兰亭黑简体" pitchFamily="2" charset="-122"/>
              <a:ea typeface="方正兰亭黑简体" pitchFamily="2" charset="-122"/>
              <a:cs typeface="+mn-cs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254125" y="2759075"/>
            <a:ext cx="6621463" cy="32385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en-US" altLang="zh-CN" sz="15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Simple colorful thesis template</a:t>
            </a:r>
            <a:endParaRPr lang="zh-CN" altLang="en-US" sz="15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395538" y="3925888"/>
            <a:ext cx="2051050" cy="36988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答辩学生：代用名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392738" y="3946525"/>
            <a:ext cx="2165350" cy="369888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指导老师：代用名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grpSp>
        <p:nvGrpSpPr>
          <p:cNvPr id="58" name="组合 57"/>
          <p:cNvGrpSpPr>
            <a:grpSpLocks noChangeAspect="1"/>
          </p:cNvGrpSpPr>
          <p:nvPr/>
        </p:nvGrpSpPr>
        <p:grpSpPr>
          <a:xfrm>
            <a:off x="5002414" y="3864835"/>
            <a:ext cx="259303" cy="430372"/>
            <a:chOff x="6499674" y="3862507"/>
            <a:chExt cx="323003" cy="536101"/>
          </a:xfrm>
          <a:solidFill>
            <a:schemeClr val="bg1"/>
          </a:solidFill>
        </p:grpSpPr>
        <p:sp>
          <p:nvSpPr>
            <p:cNvPr id="59" name="Freeform 43"/>
            <p:cNvSpPr>
              <a:spLocks noEditPoints="1"/>
            </p:cNvSpPr>
            <p:nvPr/>
          </p:nvSpPr>
          <p:spPr bwMode="auto">
            <a:xfrm>
              <a:off x="6547495" y="3862507"/>
              <a:ext cx="218132" cy="294478"/>
            </a:xfrm>
            <a:custGeom>
              <a:avLst/>
              <a:gdLst>
                <a:gd name="T0" fmla="*/ 8 w 110"/>
                <a:gd name="T1" fmla="*/ 92 h 147"/>
                <a:gd name="T2" fmla="*/ 17 w 110"/>
                <a:gd name="T3" fmla="*/ 105 h 147"/>
                <a:gd name="T4" fmla="*/ 57 w 110"/>
                <a:gd name="T5" fmla="*/ 147 h 147"/>
                <a:gd name="T6" fmla="*/ 96 w 110"/>
                <a:gd name="T7" fmla="*/ 105 h 147"/>
                <a:gd name="T8" fmla="*/ 97 w 110"/>
                <a:gd name="T9" fmla="*/ 105 h 147"/>
                <a:gd name="T10" fmla="*/ 107 w 110"/>
                <a:gd name="T11" fmla="*/ 92 h 147"/>
                <a:gd name="T12" fmla="*/ 99 w 110"/>
                <a:gd name="T13" fmla="*/ 80 h 147"/>
                <a:gd name="T14" fmla="*/ 87 w 110"/>
                <a:gd name="T15" fmla="*/ 32 h 147"/>
                <a:gd name="T16" fmla="*/ 28 w 110"/>
                <a:gd name="T17" fmla="*/ 25 h 147"/>
                <a:gd name="T18" fmla="*/ 13 w 110"/>
                <a:gd name="T19" fmla="*/ 81 h 147"/>
                <a:gd name="T20" fmla="*/ 13 w 110"/>
                <a:gd name="T21" fmla="*/ 81 h 147"/>
                <a:gd name="T22" fmla="*/ 8 w 110"/>
                <a:gd name="T23" fmla="*/ 92 h 147"/>
                <a:gd name="T24" fmla="*/ 18 w 110"/>
                <a:gd name="T25" fmla="*/ 82 h 147"/>
                <a:gd name="T26" fmla="*/ 18 w 110"/>
                <a:gd name="T27" fmla="*/ 82 h 147"/>
                <a:gd name="T28" fmla="*/ 19 w 110"/>
                <a:gd name="T29" fmla="*/ 82 h 147"/>
                <a:gd name="T30" fmla="*/ 19 w 110"/>
                <a:gd name="T31" fmla="*/ 79 h 147"/>
                <a:gd name="T32" fmla="*/ 22 w 110"/>
                <a:gd name="T33" fmla="*/ 62 h 147"/>
                <a:gd name="T34" fmla="*/ 26 w 110"/>
                <a:gd name="T35" fmla="*/ 57 h 147"/>
                <a:gd name="T36" fmla="*/ 71 w 110"/>
                <a:gd name="T37" fmla="*/ 46 h 147"/>
                <a:gd name="T38" fmla="*/ 93 w 110"/>
                <a:gd name="T39" fmla="*/ 83 h 147"/>
                <a:gd name="T40" fmla="*/ 94 w 110"/>
                <a:gd name="T41" fmla="*/ 83 h 147"/>
                <a:gd name="T42" fmla="*/ 96 w 110"/>
                <a:gd name="T43" fmla="*/ 82 h 147"/>
                <a:gd name="T44" fmla="*/ 97 w 110"/>
                <a:gd name="T45" fmla="*/ 82 h 147"/>
                <a:gd name="T46" fmla="*/ 102 w 110"/>
                <a:gd name="T47" fmla="*/ 85 h 147"/>
                <a:gd name="T48" fmla="*/ 105 w 110"/>
                <a:gd name="T49" fmla="*/ 92 h 147"/>
                <a:gd name="T50" fmla="*/ 102 w 110"/>
                <a:gd name="T51" fmla="*/ 100 h 147"/>
                <a:gd name="T52" fmla="*/ 97 w 110"/>
                <a:gd name="T53" fmla="*/ 102 h 147"/>
                <a:gd name="T54" fmla="*/ 97 w 110"/>
                <a:gd name="T55" fmla="*/ 102 h 147"/>
                <a:gd name="T56" fmla="*/ 94 w 110"/>
                <a:gd name="T57" fmla="*/ 102 h 147"/>
                <a:gd name="T58" fmla="*/ 94 w 110"/>
                <a:gd name="T59" fmla="*/ 105 h 147"/>
                <a:gd name="T60" fmla="*/ 81 w 110"/>
                <a:gd name="T61" fmla="*/ 133 h 147"/>
                <a:gd name="T62" fmla="*/ 70 w 110"/>
                <a:gd name="T63" fmla="*/ 141 h 147"/>
                <a:gd name="T64" fmla="*/ 57 w 110"/>
                <a:gd name="T65" fmla="*/ 144 h 147"/>
                <a:gd name="T66" fmla="*/ 44 w 110"/>
                <a:gd name="T67" fmla="*/ 141 h 147"/>
                <a:gd name="T68" fmla="*/ 33 w 110"/>
                <a:gd name="T69" fmla="*/ 133 h 147"/>
                <a:gd name="T70" fmla="*/ 20 w 110"/>
                <a:gd name="T71" fmla="*/ 105 h 147"/>
                <a:gd name="T72" fmla="*/ 20 w 110"/>
                <a:gd name="T73" fmla="*/ 103 h 147"/>
                <a:gd name="T74" fmla="*/ 17 w 110"/>
                <a:gd name="T75" fmla="*/ 102 h 147"/>
                <a:gd name="T76" fmla="*/ 10 w 110"/>
                <a:gd name="T77" fmla="*/ 92 h 147"/>
                <a:gd name="T78" fmla="*/ 13 w 110"/>
                <a:gd name="T79" fmla="*/ 85 h 147"/>
                <a:gd name="T80" fmla="*/ 18 w 110"/>
                <a:gd name="T81" fmla="*/ 8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47">
                  <a:moveTo>
                    <a:pt x="8" y="92"/>
                  </a:moveTo>
                  <a:cubicBezTo>
                    <a:pt x="8" y="99"/>
                    <a:pt x="12" y="105"/>
                    <a:pt x="17" y="105"/>
                  </a:cubicBezTo>
                  <a:cubicBezTo>
                    <a:pt x="21" y="129"/>
                    <a:pt x="37" y="147"/>
                    <a:pt x="57" y="147"/>
                  </a:cubicBezTo>
                  <a:cubicBezTo>
                    <a:pt x="76" y="147"/>
                    <a:pt x="93" y="129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03" y="105"/>
                    <a:pt x="107" y="99"/>
                    <a:pt x="107" y="92"/>
                  </a:cubicBezTo>
                  <a:cubicBezTo>
                    <a:pt x="107" y="86"/>
                    <a:pt x="104" y="81"/>
                    <a:pt x="99" y="80"/>
                  </a:cubicBezTo>
                  <a:cubicBezTo>
                    <a:pt x="99" y="80"/>
                    <a:pt x="110" y="43"/>
                    <a:pt x="87" y="32"/>
                  </a:cubicBezTo>
                  <a:cubicBezTo>
                    <a:pt x="84" y="0"/>
                    <a:pt x="28" y="25"/>
                    <a:pt x="28" y="25"/>
                  </a:cubicBezTo>
                  <a:cubicBezTo>
                    <a:pt x="0" y="40"/>
                    <a:pt x="13" y="81"/>
                    <a:pt x="13" y="81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0" y="83"/>
                    <a:pt x="8" y="87"/>
                    <a:pt x="8" y="92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4" y="59"/>
                    <a:pt x="26" y="57"/>
                    <a:pt x="26" y="57"/>
                  </a:cubicBezTo>
                  <a:cubicBezTo>
                    <a:pt x="51" y="59"/>
                    <a:pt x="71" y="46"/>
                    <a:pt x="71" y="46"/>
                  </a:cubicBezTo>
                  <a:cubicBezTo>
                    <a:pt x="88" y="33"/>
                    <a:pt x="93" y="83"/>
                    <a:pt x="93" y="83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7" y="82"/>
                    <a:pt x="97" y="82"/>
                  </a:cubicBezTo>
                  <a:cubicBezTo>
                    <a:pt x="99" y="82"/>
                    <a:pt x="101" y="83"/>
                    <a:pt x="102" y="85"/>
                  </a:cubicBezTo>
                  <a:cubicBezTo>
                    <a:pt x="104" y="87"/>
                    <a:pt x="105" y="89"/>
                    <a:pt x="105" y="92"/>
                  </a:cubicBezTo>
                  <a:cubicBezTo>
                    <a:pt x="105" y="95"/>
                    <a:pt x="104" y="98"/>
                    <a:pt x="102" y="100"/>
                  </a:cubicBezTo>
                  <a:cubicBezTo>
                    <a:pt x="101" y="101"/>
                    <a:pt x="99" y="102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2" y="116"/>
                    <a:pt x="87" y="126"/>
                    <a:pt x="81" y="133"/>
                  </a:cubicBezTo>
                  <a:cubicBezTo>
                    <a:pt x="77" y="136"/>
                    <a:pt x="74" y="139"/>
                    <a:pt x="70" y="141"/>
                  </a:cubicBezTo>
                  <a:cubicBezTo>
                    <a:pt x="66" y="143"/>
                    <a:pt x="61" y="144"/>
                    <a:pt x="57" y="144"/>
                  </a:cubicBezTo>
                  <a:cubicBezTo>
                    <a:pt x="53" y="144"/>
                    <a:pt x="48" y="143"/>
                    <a:pt x="44" y="141"/>
                  </a:cubicBezTo>
                  <a:cubicBezTo>
                    <a:pt x="40" y="139"/>
                    <a:pt x="36" y="136"/>
                    <a:pt x="33" y="133"/>
                  </a:cubicBezTo>
                  <a:cubicBezTo>
                    <a:pt x="26" y="126"/>
                    <a:pt x="22" y="116"/>
                    <a:pt x="20" y="105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4" y="102"/>
                    <a:pt x="10" y="98"/>
                    <a:pt x="10" y="92"/>
                  </a:cubicBezTo>
                  <a:cubicBezTo>
                    <a:pt x="10" y="89"/>
                    <a:pt x="11" y="87"/>
                    <a:pt x="13" y="85"/>
                  </a:cubicBezTo>
                  <a:cubicBezTo>
                    <a:pt x="14" y="83"/>
                    <a:pt x="16" y="82"/>
                    <a:pt x="18" y="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46"/>
            <p:cNvSpPr/>
            <p:nvPr/>
          </p:nvSpPr>
          <p:spPr bwMode="auto">
            <a:xfrm>
              <a:off x="6499674" y="4155307"/>
              <a:ext cx="323003" cy="243301"/>
            </a:xfrm>
            <a:custGeom>
              <a:avLst/>
              <a:gdLst>
                <a:gd name="T0" fmla="*/ 163 w 163"/>
                <a:gd name="T1" fmla="*/ 91 h 122"/>
                <a:gd name="T2" fmla="*/ 163 w 163"/>
                <a:gd name="T3" fmla="*/ 90 h 122"/>
                <a:gd name="T4" fmla="*/ 163 w 163"/>
                <a:gd name="T5" fmla="*/ 90 h 122"/>
                <a:gd name="T6" fmla="*/ 163 w 163"/>
                <a:gd name="T7" fmla="*/ 39 h 122"/>
                <a:gd name="T8" fmla="*/ 163 w 163"/>
                <a:gd name="T9" fmla="*/ 39 h 122"/>
                <a:gd name="T10" fmla="*/ 126 w 163"/>
                <a:gd name="T11" fmla="*/ 0 h 122"/>
                <a:gd name="T12" fmla="*/ 91 w 163"/>
                <a:gd name="T13" fmla="*/ 59 h 122"/>
                <a:gd name="T14" fmla="*/ 87 w 163"/>
                <a:gd name="T15" fmla="*/ 33 h 122"/>
                <a:gd name="T16" fmla="*/ 91 w 163"/>
                <a:gd name="T17" fmla="*/ 24 h 122"/>
                <a:gd name="T18" fmla="*/ 81 w 163"/>
                <a:gd name="T19" fmla="*/ 14 h 122"/>
                <a:gd name="T20" fmla="*/ 71 w 163"/>
                <a:gd name="T21" fmla="*/ 24 h 122"/>
                <a:gd name="T22" fmla="*/ 76 w 163"/>
                <a:gd name="T23" fmla="*/ 33 h 122"/>
                <a:gd name="T24" fmla="*/ 72 w 163"/>
                <a:gd name="T25" fmla="*/ 59 h 122"/>
                <a:gd name="T26" fmla="*/ 37 w 163"/>
                <a:gd name="T27" fmla="*/ 0 h 122"/>
                <a:gd name="T28" fmla="*/ 0 w 163"/>
                <a:gd name="T29" fmla="*/ 39 h 122"/>
                <a:gd name="T30" fmla="*/ 0 w 163"/>
                <a:gd name="T31" fmla="*/ 39 h 122"/>
                <a:gd name="T32" fmla="*/ 0 w 163"/>
                <a:gd name="T33" fmla="*/ 90 h 122"/>
                <a:gd name="T34" fmla="*/ 0 w 163"/>
                <a:gd name="T35" fmla="*/ 90 h 122"/>
                <a:gd name="T36" fmla="*/ 0 w 163"/>
                <a:gd name="T37" fmla="*/ 91 h 122"/>
                <a:gd name="T38" fmla="*/ 81 w 163"/>
                <a:gd name="T39" fmla="*/ 122 h 122"/>
                <a:gd name="T40" fmla="*/ 163 w 163"/>
                <a:gd name="T41" fmla="*/ 9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122">
                  <a:moveTo>
                    <a:pt x="163" y="91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0" y="23"/>
                    <a:pt x="146" y="9"/>
                    <a:pt x="126" y="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1"/>
                    <a:pt x="91" y="28"/>
                    <a:pt x="91" y="24"/>
                  </a:cubicBezTo>
                  <a:cubicBezTo>
                    <a:pt x="91" y="19"/>
                    <a:pt x="87" y="14"/>
                    <a:pt x="81" y="14"/>
                  </a:cubicBezTo>
                  <a:cubicBezTo>
                    <a:pt x="76" y="14"/>
                    <a:pt x="71" y="19"/>
                    <a:pt x="71" y="24"/>
                  </a:cubicBezTo>
                  <a:cubicBezTo>
                    <a:pt x="71" y="28"/>
                    <a:pt x="73" y="31"/>
                    <a:pt x="76" y="33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9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1"/>
                  </a:cubicBezTo>
                  <a:cubicBezTo>
                    <a:pt x="0" y="108"/>
                    <a:pt x="36" y="122"/>
                    <a:pt x="81" y="122"/>
                  </a:cubicBezTo>
                  <a:cubicBezTo>
                    <a:pt x="127" y="122"/>
                    <a:pt x="163" y="108"/>
                    <a:pt x="163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61" name="Freeform 25"/>
          <p:cNvSpPr>
            <a:spLocks noEditPoints="1"/>
          </p:cNvSpPr>
          <p:nvPr/>
        </p:nvSpPr>
        <p:spPr>
          <a:xfrm>
            <a:off x="2074863" y="3898900"/>
            <a:ext cx="261937" cy="377825"/>
          </a:xfrm>
          <a:custGeom>
            <a:avLst/>
            <a:gdLst>
              <a:gd name="txL" fmla="*/ 0 w 78"/>
              <a:gd name="txT" fmla="*/ 0 h 112"/>
              <a:gd name="txR" fmla="*/ 78 w 78"/>
              <a:gd name="txB" fmla="*/ 112 h 112"/>
            </a:gdLst>
            <a:ahLst/>
            <a:cxnLst>
              <a:cxn ang="0">
                <a:pos x="70566" y="121334"/>
              </a:cxn>
              <a:cxn ang="0">
                <a:pos x="70566" y="37074"/>
              </a:cxn>
              <a:cxn ang="0">
                <a:pos x="194896" y="37074"/>
              </a:cxn>
              <a:cxn ang="0">
                <a:pos x="191536" y="121334"/>
              </a:cxn>
              <a:cxn ang="0">
                <a:pos x="178095" y="158408"/>
              </a:cxn>
              <a:cxn ang="0">
                <a:pos x="131051" y="178630"/>
              </a:cxn>
              <a:cxn ang="0">
                <a:pos x="131051" y="178630"/>
              </a:cxn>
              <a:cxn ang="0">
                <a:pos x="87367" y="158408"/>
              </a:cxn>
              <a:cxn ang="0">
                <a:pos x="70566" y="121334"/>
              </a:cxn>
              <a:cxn ang="0">
                <a:pos x="43684" y="360631"/>
              </a:cxn>
              <a:cxn ang="0">
                <a:pos x="225139" y="360631"/>
              </a:cxn>
              <a:cxn ang="0">
                <a:pos x="215058" y="377483"/>
              </a:cxn>
              <a:cxn ang="0">
                <a:pos x="53765" y="377483"/>
              </a:cxn>
              <a:cxn ang="0">
                <a:pos x="43684" y="360631"/>
              </a:cxn>
              <a:cxn ang="0">
                <a:pos x="235220" y="225816"/>
              </a:cxn>
              <a:cxn ang="0">
                <a:pos x="255381" y="303335"/>
              </a:cxn>
              <a:cxn ang="0">
                <a:pos x="228499" y="347150"/>
              </a:cxn>
              <a:cxn ang="0">
                <a:pos x="221779" y="347150"/>
              </a:cxn>
              <a:cxn ang="0">
                <a:pos x="221779" y="242668"/>
              </a:cxn>
              <a:cxn ang="0">
                <a:pos x="141132" y="242668"/>
              </a:cxn>
              <a:cxn ang="0">
                <a:pos x="164654" y="188742"/>
              </a:cxn>
              <a:cxn ang="0">
                <a:pos x="171374" y="182001"/>
              </a:cxn>
              <a:cxn ang="0">
                <a:pos x="218418" y="192112"/>
              </a:cxn>
              <a:cxn ang="0">
                <a:pos x="221779" y="192112"/>
              </a:cxn>
              <a:cxn ang="0">
                <a:pos x="221779" y="195482"/>
              </a:cxn>
              <a:cxn ang="0">
                <a:pos x="235220" y="225816"/>
              </a:cxn>
              <a:cxn ang="0">
                <a:pos x="235220" y="225816"/>
              </a:cxn>
              <a:cxn ang="0">
                <a:pos x="47044" y="347150"/>
              </a:cxn>
              <a:cxn ang="0">
                <a:pos x="36963" y="347150"/>
              </a:cxn>
              <a:cxn ang="0">
                <a:pos x="10081" y="303335"/>
              </a:cxn>
              <a:cxn ang="0">
                <a:pos x="30243" y="225816"/>
              </a:cxn>
              <a:cxn ang="0">
                <a:pos x="47044" y="195482"/>
              </a:cxn>
              <a:cxn ang="0">
                <a:pos x="47044" y="192112"/>
              </a:cxn>
              <a:cxn ang="0">
                <a:pos x="47044" y="192112"/>
              </a:cxn>
              <a:cxn ang="0">
                <a:pos x="94088" y="182001"/>
              </a:cxn>
              <a:cxn ang="0">
                <a:pos x="100808" y="188742"/>
              </a:cxn>
              <a:cxn ang="0">
                <a:pos x="127691" y="242668"/>
              </a:cxn>
              <a:cxn ang="0">
                <a:pos x="47044" y="242668"/>
              </a:cxn>
              <a:cxn ang="0">
                <a:pos x="47044" y="347150"/>
              </a:cxn>
            </a:cxnLst>
            <a:rect l="txL" t="txT" r="txR" b="txB"/>
            <a:pathLst>
              <a:path w="78" h="112">
                <a:moveTo>
                  <a:pt x="21" y="36"/>
                </a:moveTo>
                <a:cubicBezTo>
                  <a:pt x="20" y="27"/>
                  <a:pt x="20" y="19"/>
                  <a:pt x="21" y="11"/>
                </a:cubicBezTo>
                <a:cubicBezTo>
                  <a:pt x="37" y="0"/>
                  <a:pt x="45" y="13"/>
                  <a:pt x="58" y="11"/>
                </a:cubicBezTo>
                <a:cubicBezTo>
                  <a:pt x="59" y="19"/>
                  <a:pt x="59" y="29"/>
                  <a:pt x="57" y="36"/>
                </a:cubicBezTo>
                <a:cubicBezTo>
                  <a:pt x="57" y="40"/>
                  <a:pt x="55" y="44"/>
                  <a:pt x="53" y="47"/>
                </a:cubicBezTo>
                <a:cubicBezTo>
                  <a:pt x="49" y="51"/>
                  <a:pt x="44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4" y="53"/>
                  <a:pt x="29" y="51"/>
                  <a:pt x="26" y="47"/>
                </a:cubicBezTo>
                <a:cubicBezTo>
                  <a:pt x="24" y="44"/>
                  <a:pt x="22" y="40"/>
                  <a:pt x="21" y="36"/>
                </a:cubicBezTo>
                <a:close/>
                <a:moveTo>
                  <a:pt x="13" y="107"/>
                </a:moveTo>
                <a:cubicBezTo>
                  <a:pt x="67" y="107"/>
                  <a:pt x="67" y="107"/>
                  <a:pt x="67" y="107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3" y="107"/>
                  <a:pt x="13" y="107"/>
                  <a:pt x="13" y="107"/>
                </a:cubicBezTo>
                <a:close/>
                <a:moveTo>
                  <a:pt x="70" y="67"/>
                </a:moveTo>
                <a:cubicBezTo>
                  <a:pt x="76" y="90"/>
                  <a:pt x="76" y="90"/>
                  <a:pt x="76" y="90"/>
                </a:cubicBezTo>
                <a:cubicBezTo>
                  <a:pt x="78" y="98"/>
                  <a:pt x="77" y="103"/>
                  <a:pt x="68" y="103"/>
                </a:cubicBezTo>
                <a:cubicBezTo>
                  <a:pt x="66" y="103"/>
                  <a:pt x="66" y="103"/>
                  <a:pt x="66" y="103"/>
                </a:cubicBezTo>
                <a:cubicBezTo>
                  <a:pt x="66" y="72"/>
                  <a:pt x="66" y="72"/>
                  <a:pt x="66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9" y="56"/>
                  <a:pt x="49" y="56"/>
                  <a:pt x="49" y="56"/>
                </a:cubicBezTo>
                <a:cubicBezTo>
                  <a:pt x="51" y="54"/>
                  <a:pt x="51" y="54"/>
                  <a:pt x="51" y="54"/>
                </a:cubicBezTo>
                <a:cubicBezTo>
                  <a:pt x="65" y="57"/>
                  <a:pt x="65" y="57"/>
                  <a:pt x="65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8"/>
                  <a:pt x="66" y="58"/>
                  <a:pt x="66" y="58"/>
                </a:cubicBezTo>
                <a:cubicBezTo>
                  <a:pt x="68" y="61"/>
                  <a:pt x="69" y="64"/>
                  <a:pt x="70" y="67"/>
                </a:cubicBezTo>
                <a:cubicBezTo>
                  <a:pt x="70" y="67"/>
                  <a:pt x="70" y="67"/>
                  <a:pt x="70" y="67"/>
                </a:cubicBezTo>
                <a:close/>
                <a:moveTo>
                  <a:pt x="14" y="103"/>
                </a:moveTo>
                <a:cubicBezTo>
                  <a:pt x="11" y="103"/>
                  <a:pt x="11" y="103"/>
                  <a:pt x="11" y="103"/>
                </a:cubicBezTo>
                <a:cubicBezTo>
                  <a:pt x="1" y="103"/>
                  <a:pt x="0" y="98"/>
                  <a:pt x="3" y="90"/>
                </a:cubicBezTo>
                <a:cubicBezTo>
                  <a:pt x="9" y="67"/>
                  <a:pt x="9" y="67"/>
                  <a:pt x="9" y="67"/>
                </a:cubicBezTo>
                <a:cubicBezTo>
                  <a:pt x="9" y="63"/>
                  <a:pt x="11" y="60"/>
                  <a:pt x="14" y="58"/>
                </a:cubicBezTo>
                <a:cubicBezTo>
                  <a:pt x="14" y="57"/>
                  <a:pt x="14" y="57"/>
                  <a:pt x="14" y="57"/>
                </a:cubicBezTo>
                <a:cubicBezTo>
                  <a:pt x="14" y="57"/>
                  <a:pt x="14" y="57"/>
                  <a:pt x="14" y="57"/>
                </a:cubicBezTo>
                <a:cubicBezTo>
                  <a:pt x="28" y="54"/>
                  <a:pt x="28" y="54"/>
                  <a:pt x="28" y="54"/>
                </a:cubicBezTo>
                <a:cubicBezTo>
                  <a:pt x="30" y="56"/>
                  <a:pt x="30" y="56"/>
                  <a:pt x="30" y="56"/>
                </a:cubicBezTo>
                <a:cubicBezTo>
                  <a:pt x="38" y="72"/>
                  <a:pt x="38" y="72"/>
                  <a:pt x="38" y="72"/>
                </a:cubicBezTo>
                <a:cubicBezTo>
                  <a:pt x="14" y="72"/>
                  <a:pt x="14" y="72"/>
                  <a:pt x="14" y="72"/>
                </a:cubicBezTo>
                <a:lnTo>
                  <a:pt x="14" y="103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pic>
        <p:nvPicPr>
          <p:cNvPr id="65" name="温馨、背景音乐 - 梦.mp3">
            <a:hlinkClick r:id="" action="ppaction://media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4388" y="-647700"/>
            <a:ext cx="457200" cy="457200"/>
          </a:xfrm>
          <a:prstGeom prst="rect">
            <a:avLst/>
          </a:prstGeom>
          <a:noFill/>
          <a:ln w="9525">
            <a:noFill/>
            <a:miter/>
          </a:ln>
        </p:spPr>
      </p:pic>
    </p:spTree>
  </p:cSld>
  <p:clrMapOvr>
    <a:masterClrMapping/>
  </p:clrMapOvr>
  <p:transition spd="med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49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49"/>
                            </p:stCondLst>
                            <p:childTnLst>
                              <p:par>
                                <p:cTn id="3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49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49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49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498830" y="1493106"/>
            <a:ext cx="8133175" cy="2955840"/>
            <a:chOff x="498830" y="1493106"/>
            <a:chExt cx="8133175" cy="2955840"/>
          </a:xfrm>
          <a:solidFill>
            <a:schemeClr val="bg1"/>
          </a:solidFill>
        </p:grpSpPr>
        <p:grpSp>
          <p:nvGrpSpPr>
            <p:cNvPr id="8" name="组合 7"/>
            <p:cNvGrpSpPr/>
            <p:nvPr/>
          </p:nvGrpSpPr>
          <p:grpSpPr>
            <a:xfrm>
              <a:off x="498830" y="1493106"/>
              <a:ext cx="3417495" cy="2912639"/>
              <a:chOff x="335541" y="642218"/>
              <a:chExt cx="4749799" cy="4048125"/>
            </a:xfrm>
            <a:grpFill/>
          </p:grpSpPr>
          <p:sp>
            <p:nvSpPr>
              <p:cNvPr id="160" name="Freeform 5"/>
              <p:cNvSpPr>
                <a:spLocks noEditPoints="1"/>
              </p:cNvSpPr>
              <p:nvPr/>
            </p:nvSpPr>
            <p:spPr bwMode="auto">
              <a:xfrm>
                <a:off x="3528003" y="1764580"/>
                <a:ext cx="374650" cy="554038"/>
              </a:xfrm>
              <a:custGeom>
                <a:avLst/>
                <a:gdLst>
                  <a:gd name="T0" fmla="*/ 189 w 316"/>
                  <a:gd name="T1" fmla="*/ 16 h 467"/>
                  <a:gd name="T2" fmla="*/ 225 w 316"/>
                  <a:gd name="T3" fmla="*/ 7 h 467"/>
                  <a:gd name="T4" fmla="*/ 300 w 316"/>
                  <a:gd name="T5" fmla="*/ 52 h 467"/>
                  <a:gd name="T6" fmla="*/ 309 w 316"/>
                  <a:gd name="T7" fmla="*/ 89 h 467"/>
                  <a:gd name="T8" fmla="*/ 298 w 316"/>
                  <a:gd name="T9" fmla="*/ 105 h 467"/>
                  <a:gd name="T10" fmla="*/ 179 w 316"/>
                  <a:gd name="T11" fmla="*/ 33 h 467"/>
                  <a:gd name="T12" fmla="*/ 189 w 316"/>
                  <a:gd name="T13" fmla="*/ 16 h 467"/>
                  <a:gd name="T14" fmla="*/ 164 w 316"/>
                  <a:gd name="T15" fmla="*/ 58 h 467"/>
                  <a:gd name="T16" fmla="*/ 147 w 316"/>
                  <a:gd name="T17" fmla="*/ 85 h 467"/>
                  <a:gd name="T18" fmla="*/ 266 w 316"/>
                  <a:gd name="T19" fmla="*/ 157 h 467"/>
                  <a:gd name="T20" fmla="*/ 283 w 316"/>
                  <a:gd name="T21" fmla="*/ 130 h 467"/>
                  <a:gd name="T22" fmla="*/ 164 w 316"/>
                  <a:gd name="T23" fmla="*/ 58 h 467"/>
                  <a:gd name="T24" fmla="*/ 2 w 316"/>
                  <a:gd name="T25" fmla="*/ 446 h 467"/>
                  <a:gd name="T26" fmla="*/ 13 w 316"/>
                  <a:gd name="T27" fmla="*/ 354 h 467"/>
                  <a:gd name="T28" fmla="*/ 90 w 316"/>
                  <a:gd name="T29" fmla="*/ 401 h 467"/>
                  <a:gd name="T30" fmla="*/ 13 w 316"/>
                  <a:gd name="T31" fmla="*/ 453 h 467"/>
                  <a:gd name="T32" fmla="*/ 2 w 316"/>
                  <a:gd name="T33" fmla="*/ 446 h 467"/>
                  <a:gd name="T34" fmla="*/ 20 w 316"/>
                  <a:gd name="T35" fmla="*/ 296 h 467"/>
                  <a:gd name="T36" fmla="*/ 133 w 316"/>
                  <a:gd name="T37" fmla="*/ 109 h 467"/>
                  <a:gd name="T38" fmla="*/ 172 w 316"/>
                  <a:gd name="T39" fmla="*/ 133 h 467"/>
                  <a:gd name="T40" fmla="*/ 59 w 316"/>
                  <a:gd name="T41" fmla="*/ 320 h 467"/>
                  <a:gd name="T42" fmla="*/ 20 w 316"/>
                  <a:gd name="T43" fmla="*/ 296 h 467"/>
                  <a:gd name="T44" fmla="*/ 99 w 316"/>
                  <a:gd name="T45" fmla="*/ 344 h 467"/>
                  <a:gd name="T46" fmla="*/ 212 w 316"/>
                  <a:gd name="T47" fmla="*/ 158 h 467"/>
                  <a:gd name="T48" fmla="*/ 252 w 316"/>
                  <a:gd name="T49" fmla="*/ 182 h 467"/>
                  <a:gd name="T50" fmla="*/ 139 w 316"/>
                  <a:gd name="T51" fmla="*/ 368 h 467"/>
                  <a:gd name="T52" fmla="*/ 99 w 316"/>
                  <a:gd name="T53" fmla="*/ 344 h 467"/>
                  <a:gd name="T54" fmla="*/ 95 w 316"/>
                  <a:gd name="T55" fmla="*/ 446 h 467"/>
                  <a:gd name="T56" fmla="*/ 301 w 316"/>
                  <a:gd name="T57" fmla="*/ 446 h 467"/>
                  <a:gd name="T58" fmla="*/ 311 w 316"/>
                  <a:gd name="T59" fmla="*/ 456 h 467"/>
                  <a:gd name="T60" fmla="*/ 301 w 316"/>
                  <a:gd name="T61" fmla="*/ 467 h 467"/>
                  <a:gd name="T62" fmla="*/ 95 w 316"/>
                  <a:gd name="T63" fmla="*/ 467 h 467"/>
                  <a:gd name="T64" fmla="*/ 84 w 316"/>
                  <a:gd name="T65" fmla="*/ 456 h 467"/>
                  <a:gd name="T66" fmla="*/ 95 w 316"/>
                  <a:gd name="T67" fmla="*/ 446 h 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6" h="467">
                    <a:moveTo>
                      <a:pt x="189" y="16"/>
                    </a:moveTo>
                    <a:cubicBezTo>
                      <a:pt x="197" y="4"/>
                      <a:pt x="213" y="0"/>
                      <a:pt x="225" y="7"/>
                    </a:cubicBezTo>
                    <a:cubicBezTo>
                      <a:pt x="300" y="52"/>
                      <a:pt x="300" y="52"/>
                      <a:pt x="300" y="52"/>
                    </a:cubicBezTo>
                    <a:cubicBezTo>
                      <a:pt x="312" y="60"/>
                      <a:pt x="316" y="76"/>
                      <a:pt x="309" y="89"/>
                    </a:cubicBezTo>
                    <a:cubicBezTo>
                      <a:pt x="298" y="105"/>
                      <a:pt x="298" y="105"/>
                      <a:pt x="298" y="105"/>
                    </a:cubicBezTo>
                    <a:cubicBezTo>
                      <a:pt x="179" y="33"/>
                      <a:pt x="179" y="33"/>
                      <a:pt x="179" y="33"/>
                    </a:cubicBezTo>
                    <a:lnTo>
                      <a:pt x="189" y="16"/>
                    </a:lnTo>
                    <a:close/>
                    <a:moveTo>
                      <a:pt x="164" y="58"/>
                    </a:moveTo>
                    <a:cubicBezTo>
                      <a:pt x="147" y="85"/>
                      <a:pt x="147" y="85"/>
                      <a:pt x="147" y="85"/>
                    </a:cubicBezTo>
                    <a:cubicBezTo>
                      <a:pt x="266" y="157"/>
                      <a:pt x="266" y="157"/>
                      <a:pt x="266" y="157"/>
                    </a:cubicBezTo>
                    <a:cubicBezTo>
                      <a:pt x="283" y="130"/>
                      <a:pt x="283" y="130"/>
                      <a:pt x="283" y="130"/>
                    </a:cubicBezTo>
                    <a:lnTo>
                      <a:pt x="164" y="58"/>
                    </a:lnTo>
                    <a:close/>
                    <a:moveTo>
                      <a:pt x="2" y="446"/>
                    </a:moveTo>
                    <a:cubicBezTo>
                      <a:pt x="13" y="354"/>
                      <a:pt x="13" y="354"/>
                      <a:pt x="13" y="354"/>
                    </a:cubicBezTo>
                    <a:cubicBezTo>
                      <a:pt x="90" y="401"/>
                      <a:pt x="90" y="401"/>
                      <a:pt x="90" y="401"/>
                    </a:cubicBezTo>
                    <a:cubicBezTo>
                      <a:pt x="13" y="453"/>
                      <a:pt x="13" y="453"/>
                      <a:pt x="13" y="453"/>
                    </a:cubicBezTo>
                    <a:cubicBezTo>
                      <a:pt x="5" y="459"/>
                      <a:pt x="0" y="456"/>
                      <a:pt x="2" y="446"/>
                    </a:cubicBezTo>
                    <a:close/>
                    <a:moveTo>
                      <a:pt x="20" y="296"/>
                    </a:moveTo>
                    <a:cubicBezTo>
                      <a:pt x="133" y="109"/>
                      <a:pt x="133" y="109"/>
                      <a:pt x="133" y="109"/>
                    </a:cubicBezTo>
                    <a:cubicBezTo>
                      <a:pt x="172" y="133"/>
                      <a:pt x="172" y="133"/>
                      <a:pt x="172" y="133"/>
                    </a:cubicBezTo>
                    <a:cubicBezTo>
                      <a:pt x="59" y="320"/>
                      <a:pt x="59" y="320"/>
                      <a:pt x="59" y="320"/>
                    </a:cubicBezTo>
                    <a:lnTo>
                      <a:pt x="20" y="296"/>
                    </a:lnTo>
                    <a:close/>
                    <a:moveTo>
                      <a:pt x="99" y="344"/>
                    </a:moveTo>
                    <a:cubicBezTo>
                      <a:pt x="212" y="158"/>
                      <a:pt x="212" y="158"/>
                      <a:pt x="212" y="158"/>
                    </a:cubicBezTo>
                    <a:cubicBezTo>
                      <a:pt x="252" y="182"/>
                      <a:pt x="252" y="182"/>
                      <a:pt x="252" y="182"/>
                    </a:cubicBezTo>
                    <a:cubicBezTo>
                      <a:pt x="139" y="368"/>
                      <a:pt x="139" y="368"/>
                      <a:pt x="139" y="368"/>
                    </a:cubicBezTo>
                    <a:lnTo>
                      <a:pt x="99" y="344"/>
                    </a:lnTo>
                    <a:close/>
                    <a:moveTo>
                      <a:pt x="95" y="446"/>
                    </a:moveTo>
                    <a:cubicBezTo>
                      <a:pt x="301" y="446"/>
                      <a:pt x="301" y="446"/>
                      <a:pt x="301" y="446"/>
                    </a:cubicBezTo>
                    <a:cubicBezTo>
                      <a:pt x="307" y="446"/>
                      <a:pt x="311" y="450"/>
                      <a:pt x="311" y="456"/>
                    </a:cubicBezTo>
                    <a:cubicBezTo>
                      <a:pt x="311" y="462"/>
                      <a:pt x="307" y="467"/>
                      <a:pt x="301" y="467"/>
                    </a:cubicBezTo>
                    <a:cubicBezTo>
                      <a:pt x="95" y="467"/>
                      <a:pt x="95" y="467"/>
                      <a:pt x="95" y="467"/>
                    </a:cubicBezTo>
                    <a:cubicBezTo>
                      <a:pt x="89" y="467"/>
                      <a:pt x="84" y="462"/>
                      <a:pt x="84" y="456"/>
                    </a:cubicBezTo>
                    <a:cubicBezTo>
                      <a:pt x="84" y="450"/>
                      <a:pt x="89" y="446"/>
                      <a:pt x="95" y="44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1" name="Freeform 6"/>
              <p:cNvSpPr>
                <a:spLocks noEditPoints="1"/>
              </p:cNvSpPr>
              <p:nvPr/>
            </p:nvSpPr>
            <p:spPr bwMode="auto">
              <a:xfrm>
                <a:off x="516516" y="4050580"/>
                <a:ext cx="411162" cy="636588"/>
              </a:xfrm>
              <a:custGeom>
                <a:avLst/>
                <a:gdLst>
                  <a:gd name="T0" fmla="*/ 19 w 347"/>
                  <a:gd name="T1" fmla="*/ 28 h 537"/>
                  <a:gd name="T2" fmla="*/ 30 w 347"/>
                  <a:gd name="T3" fmla="*/ 4 h 537"/>
                  <a:gd name="T4" fmla="*/ 54 w 347"/>
                  <a:gd name="T5" fmla="*/ 15 h 537"/>
                  <a:gd name="T6" fmla="*/ 67 w 347"/>
                  <a:gd name="T7" fmla="*/ 49 h 537"/>
                  <a:gd name="T8" fmla="*/ 56 w 347"/>
                  <a:gd name="T9" fmla="*/ 73 h 537"/>
                  <a:gd name="T10" fmla="*/ 50 w 347"/>
                  <a:gd name="T11" fmla="*/ 74 h 537"/>
                  <a:gd name="T12" fmla="*/ 32 w 347"/>
                  <a:gd name="T13" fmla="*/ 62 h 537"/>
                  <a:gd name="T14" fmla="*/ 19 w 347"/>
                  <a:gd name="T15" fmla="*/ 28 h 537"/>
                  <a:gd name="T16" fmla="*/ 163 w 347"/>
                  <a:gd name="T17" fmla="*/ 308 h 537"/>
                  <a:gd name="T18" fmla="*/ 140 w 347"/>
                  <a:gd name="T19" fmla="*/ 297 h 537"/>
                  <a:gd name="T20" fmla="*/ 129 w 347"/>
                  <a:gd name="T21" fmla="*/ 321 h 537"/>
                  <a:gd name="T22" fmla="*/ 143 w 347"/>
                  <a:gd name="T23" fmla="*/ 360 h 537"/>
                  <a:gd name="T24" fmla="*/ 167 w 347"/>
                  <a:gd name="T25" fmla="*/ 370 h 537"/>
                  <a:gd name="T26" fmla="*/ 178 w 347"/>
                  <a:gd name="T27" fmla="*/ 347 h 537"/>
                  <a:gd name="T28" fmla="*/ 163 w 347"/>
                  <a:gd name="T29" fmla="*/ 308 h 537"/>
                  <a:gd name="T30" fmla="*/ 345 w 347"/>
                  <a:gd name="T31" fmla="*/ 429 h 537"/>
                  <a:gd name="T32" fmla="*/ 334 w 347"/>
                  <a:gd name="T33" fmla="*/ 415 h 537"/>
                  <a:gd name="T34" fmla="*/ 332 w 347"/>
                  <a:gd name="T35" fmla="*/ 390 h 537"/>
                  <a:gd name="T36" fmla="*/ 178 w 347"/>
                  <a:gd name="T37" fmla="*/ 210 h 537"/>
                  <a:gd name="T38" fmla="*/ 186 w 347"/>
                  <a:gd name="T39" fmla="*/ 173 h 537"/>
                  <a:gd name="T40" fmla="*/ 180 w 347"/>
                  <a:gd name="T41" fmla="*/ 140 h 537"/>
                  <a:gd name="T42" fmla="*/ 93 w 347"/>
                  <a:gd name="T43" fmla="*/ 80 h 537"/>
                  <a:gd name="T44" fmla="*/ 61 w 347"/>
                  <a:gd name="T45" fmla="*/ 86 h 537"/>
                  <a:gd name="T46" fmla="*/ 0 w 347"/>
                  <a:gd name="T47" fmla="*/ 173 h 537"/>
                  <a:gd name="T48" fmla="*/ 6 w 347"/>
                  <a:gd name="T49" fmla="*/ 205 h 537"/>
                  <a:gd name="T50" fmla="*/ 53 w 347"/>
                  <a:gd name="T51" fmla="*/ 256 h 537"/>
                  <a:gd name="T52" fmla="*/ 55 w 347"/>
                  <a:gd name="T53" fmla="*/ 493 h 537"/>
                  <a:gd name="T54" fmla="*/ 69 w 347"/>
                  <a:gd name="T55" fmla="*/ 513 h 537"/>
                  <a:gd name="T56" fmla="*/ 70 w 347"/>
                  <a:gd name="T57" fmla="*/ 531 h 537"/>
                  <a:gd name="T58" fmla="*/ 76 w 347"/>
                  <a:gd name="T59" fmla="*/ 537 h 537"/>
                  <a:gd name="T60" fmla="*/ 82 w 347"/>
                  <a:gd name="T61" fmla="*/ 530 h 537"/>
                  <a:gd name="T62" fmla="*/ 81 w 347"/>
                  <a:gd name="T63" fmla="*/ 513 h 537"/>
                  <a:gd name="T64" fmla="*/ 97 w 347"/>
                  <a:gd name="T65" fmla="*/ 493 h 537"/>
                  <a:gd name="T66" fmla="*/ 95 w 347"/>
                  <a:gd name="T67" fmla="*/ 203 h 537"/>
                  <a:gd name="T68" fmla="*/ 74 w 347"/>
                  <a:gd name="T69" fmla="*/ 181 h 537"/>
                  <a:gd name="T70" fmla="*/ 53 w 347"/>
                  <a:gd name="T71" fmla="*/ 203 h 537"/>
                  <a:gd name="T72" fmla="*/ 53 w 347"/>
                  <a:gd name="T73" fmla="*/ 234 h 537"/>
                  <a:gd name="T74" fmla="*/ 24 w 347"/>
                  <a:gd name="T75" fmla="*/ 198 h 537"/>
                  <a:gd name="T76" fmla="*/ 20 w 347"/>
                  <a:gd name="T77" fmla="*/ 173 h 537"/>
                  <a:gd name="T78" fmla="*/ 68 w 347"/>
                  <a:gd name="T79" fmla="*/ 104 h 537"/>
                  <a:gd name="T80" fmla="*/ 93 w 347"/>
                  <a:gd name="T81" fmla="*/ 99 h 537"/>
                  <a:gd name="T82" fmla="*/ 162 w 347"/>
                  <a:gd name="T83" fmla="*/ 147 h 537"/>
                  <a:gd name="T84" fmla="*/ 167 w 347"/>
                  <a:gd name="T85" fmla="*/ 173 h 537"/>
                  <a:gd name="T86" fmla="*/ 164 w 347"/>
                  <a:gd name="T87" fmla="*/ 193 h 537"/>
                  <a:gd name="T88" fmla="*/ 144 w 347"/>
                  <a:gd name="T89" fmla="*/ 169 h 537"/>
                  <a:gd name="T90" fmla="*/ 114 w 347"/>
                  <a:gd name="T91" fmla="*/ 167 h 537"/>
                  <a:gd name="T92" fmla="*/ 111 w 347"/>
                  <a:gd name="T93" fmla="*/ 196 h 537"/>
                  <a:gd name="T94" fmla="*/ 299 w 347"/>
                  <a:gd name="T95" fmla="*/ 418 h 537"/>
                  <a:gd name="T96" fmla="*/ 316 w 347"/>
                  <a:gd name="T97" fmla="*/ 425 h 537"/>
                  <a:gd name="T98" fmla="*/ 325 w 347"/>
                  <a:gd name="T99" fmla="*/ 423 h 537"/>
                  <a:gd name="T100" fmla="*/ 335 w 347"/>
                  <a:gd name="T101" fmla="*/ 436 h 537"/>
                  <a:gd name="T102" fmla="*/ 340 w 347"/>
                  <a:gd name="T103" fmla="*/ 438 h 537"/>
                  <a:gd name="T104" fmla="*/ 344 w 347"/>
                  <a:gd name="T105" fmla="*/ 437 h 537"/>
                  <a:gd name="T106" fmla="*/ 345 w 347"/>
                  <a:gd name="T107" fmla="*/ 429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47" h="537">
                    <a:moveTo>
                      <a:pt x="19" y="28"/>
                    </a:moveTo>
                    <a:cubicBezTo>
                      <a:pt x="16" y="18"/>
                      <a:pt x="21" y="7"/>
                      <a:pt x="30" y="4"/>
                    </a:cubicBezTo>
                    <a:cubicBezTo>
                      <a:pt x="40" y="0"/>
                      <a:pt x="51" y="5"/>
                      <a:pt x="54" y="15"/>
                    </a:cubicBezTo>
                    <a:cubicBezTo>
                      <a:pt x="67" y="49"/>
                      <a:pt x="67" y="49"/>
                      <a:pt x="67" y="49"/>
                    </a:cubicBezTo>
                    <a:cubicBezTo>
                      <a:pt x="71" y="58"/>
                      <a:pt x="66" y="69"/>
                      <a:pt x="56" y="73"/>
                    </a:cubicBezTo>
                    <a:cubicBezTo>
                      <a:pt x="54" y="73"/>
                      <a:pt x="52" y="74"/>
                      <a:pt x="50" y="74"/>
                    </a:cubicBezTo>
                    <a:cubicBezTo>
                      <a:pt x="42" y="74"/>
                      <a:pt x="35" y="69"/>
                      <a:pt x="32" y="62"/>
                    </a:cubicBezTo>
                    <a:lnTo>
                      <a:pt x="19" y="28"/>
                    </a:lnTo>
                    <a:close/>
                    <a:moveTo>
                      <a:pt x="163" y="308"/>
                    </a:moveTo>
                    <a:cubicBezTo>
                      <a:pt x="160" y="298"/>
                      <a:pt x="149" y="294"/>
                      <a:pt x="140" y="297"/>
                    </a:cubicBezTo>
                    <a:cubicBezTo>
                      <a:pt x="130" y="301"/>
                      <a:pt x="125" y="311"/>
                      <a:pt x="129" y="321"/>
                    </a:cubicBezTo>
                    <a:cubicBezTo>
                      <a:pt x="143" y="360"/>
                      <a:pt x="143" y="360"/>
                      <a:pt x="143" y="360"/>
                    </a:cubicBezTo>
                    <a:cubicBezTo>
                      <a:pt x="146" y="369"/>
                      <a:pt x="157" y="374"/>
                      <a:pt x="167" y="370"/>
                    </a:cubicBezTo>
                    <a:cubicBezTo>
                      <a:pt x="176" y="367"/>
                      <a:pt x="181" y="356"/>
                      <a:pt x="178" y="347"/>
                    </a:cubicBezTo>
                    <a:lnTo>
                      <a:pt x="163" y="308"/>
                    </a:lnTo>
                    <a:close/>
                    <a:moveTo>
                      <a:pt x="345" y="429"/>
                    </a:moveTo>
                    <a:cubicBezTo>
                      <a:pt x="334" y="415"/>
                      <a:pt x="334" y="415"/>
                      <a:pt x="334" y="415"/>
                    </a:cubicBezTo>
                    <a:cubicBezTo>
                      <a:pt x="338" y="407"/>
                      <a:pt x="338" y="397"/>
                      <a:pt x="332" y="390"/>
                    </a:cubicBezTo>
                    <a:cubicBezTo>
                      <a:pt x="178" y="210"/>
                      <a:pt x="178" y="210"/>
                      <a:pt x="178" y="210"/>
                    </a:cubicBezTo>
                    <a:cubicBezTo>
                      <a:pt x="183" y="198"/>
                      <a:pt x="186" y="186"/>
                      <a:pt x="186" y="173"/>
                    </a:cubicBezTo>
                    <a:cubicBezTo>
                      <a:pt x="186" y="162"/>
                      <a:pt x="184" y="151"/>
                      <a:pt x="180" y="140"/>
                    </a:cubicBezTo>
                    <a:cubicBezTo>
                      <a:pt x="166" y="103"/>
                      <a:pt x="131" y="80"/>
                      <a:pt x="93" y="80"/>
                    </a:cubicBezTo>
                    <a:cubicBezTo>
                      <a:pt x="83" y="80"/>
                      <a:pt x="72" y="82"/>
                      <a:pt x="61" y="86"/>
                    </a:cubicBezTo>
                    <a:cubicBezTo>
                      <a:pt x="24" y="100"/>
                      <a:pt x="0" y="135"/>
                      <a:pt x="0" y="173"/>
                    </a:cubicBezTo>
                    <a:cubicBezTo>
                      <a:pt x="0" y="184"/>
                      <a:pt x="2" y="194"/>
                      <a:pt x="6" y="205"/>
                    </a:cubicBezTo>
                    <a:cubicBezTo>
                      <a:pt x="15" y="229"/>
                      <a:pt x="32" y="246"/>
                      <a:pt x="53" y="256"/>
                    </a:cubicBezTo>
                    <a:cubicBezTo>
                      <a:pt x="55" y="493"/>
                      <a:pt x="55" y="493"/>
                      <a:pt x="55" y="493"/>
                    </a:cubicBezTo>
                    <a:cubicBezTo>
                      <a:pt x="55" y="502"/>
                      <a:pt x="61" y="510"/>
                      <a:pt x="69" y="513"/>
                    </a:cubicBezTo>
                    <a:cubicBezTo>
                      <a:pt x="70" y="531"/>
                      <a:pt x="70" y="531"/>
                      <a:pt x="70" y="531"/>
                    </a:cubicBezTo>
                    <a:cubicBezTo>
                      <a:pt x="70" y="534"/>
                      <a:pt x="73" y="537"/>
                      <a:pt x="76" y="537"/>
                    </a:cubicBezTo>
                    <a:cubicBezTo>
                      <a:pt x="80" y="536"/>
                      <a:pt x="82" y="534"/>
                      <a:pt x="82" y="530"/>
                    </a:cubicBezTo>
                    <a:cubicBezTo>
                      <a:pt x="81" y="513"/>
                      <a:pt x="81" y="513"/>
                      <a:pt x="81" y="513"/>
                    </a:cubicBezTo>
                    <a:cubicBezTo>
                      <a:pt x="90" y="511"/>
                      <a:pt x="97" y="503"/>
                      <a:pt x="97" y="493"/>
                    </a:cubicBezTo>
                    <a:cubicBezTo>
                      <a:pt x="95" y="203"/>
                      <a:pt x="95" y="203"/>
                      <a:pt x="95" y="203"/>
                    </a:cubicBezTo>
                    <a:cubicBezTo>
                      <a:pt x="95" y="191"/>
                      <a:pt x="85" y="181"/>
                      <a:pt x="74" y="181"/>
                    </a:cubicBezTo>
                    <a:cubicBezTo>
                      <a:pt x="62" y="182"/>
                      <a:pt x="53" y="191"/>
                      <a:pt x="53" y="203"/>
                    </a:cubicBezTo>
                    <a:cubicBezTo>
                      <a:pt x="53" y="234"/>
                      <a:pt x="53" y="234"/>
                      <a:pt x="53" y="234"/>
                    </a:cubicBezTo>
                    <a:cubicBezTo>
                      <a:pt x="40" y="226"/>
                      <a:pt x="30" y="214"/>
                      <a:pt x="24" y="198"/>
                    </a:cubicBezTo>
                    <a:cubicBezTo>
                      <a:pt x="21" y="190"/>
                      <a:pt x="20" y="181"/>
                      <a:pt x="20" y="173"/>
                    </a:cubicBezTo>
                    <a:cubicBezTo>
                      <a:pt x="20" y="143"/>
                      <a:pt x="38" y="115"/>
                      <a:pt x="68" y="104"/>
                    </a:cubicBezTo>
                    <a:cubicBezTo>
                      <a:pt x="76" y="101"/>
                      <a:pt x="85" y="99"/>
                      <a:pt x="93" y="99"/>
                    </a:cubicBezTo>
                    <a:cubicBezTo>
                      <a:pt x="123" y="99"/>
                      <a:pt x="151" y="117"/>
                      <a:pt x="162" y="147"/>
                    </a:cubicBezTo>
                    <a:cubicBezTo>
                      <a:pt x="166" y="156"/>
                      <a:pt x="167" y="164"/>
                      <a:pt x="167" y="173"/>
                    </a:cubicBezTo>
                    <a:cubicBezTo>
                      <a:pt x="167" y="180"/>
                      <a:pt x="166" y="186"/>
                      <a:pt x="164" y="193"/>
                    </a:cubicBezTo>
                    <a:cubicBezTo>
                      <a:pt x="144" y="169"/>
                      <a:pt x="144" y="169"/>
                      <a:pt x="144" y="169"/>
                    </a:cubicBezTo>
                    <a:cubicBezTo>
                      <a:pt x="136" y="160"/>
                      <a:pt x="123" y="159"/>
                      <a:pt x="114" y="167"/>
                    </a:cubicBezTo>
                    <a:cubicBezTo>
                      <a:pt x="105" y="174"/>
                      <a:pt x="104" y="188"/>
                      <a:pt x="111" y="196"/>
                    </a:cubicBezTo>
                    <a:cubicBezTo>
                      <a:pt x="299" y="418"/>
                      <a:pt x="299" y="418"/>
                      <a:pt x="299" y="418"/>
                    </a:cubicBezTo>
                    <a:cubicBezTo>
                      <a:pt x="304" y="423"/>
                      <a:pt x="310" y="425"/>
                      <a:pt x="316" y="425"/>
                    </a:cubicBezTo>
                    <a:cubicBezTo>
                      <a:pt x="319" y="425"/>
                      <a:pt x="322" y="424"/>
                      <a:pt x="325" y="423"/>
                    </a:cubicBezTo>
                    <a:cubicBezTo>
                      <a:pt x="335" y="436"/>
                      <a:pt x="335" y="436"/>
                      <a:pt x="335" y="436"/>
                    </a:cubicBezTo>
                    <a:cubicBezTo>
                      <a:pt x="337" y="438"/>
                      <a:pt x="338" y="438"/>
                      <a:pt x="340" y="438"/>
                    </a:cubicBezTo>
                    <a:cubicBezTo>
                      <a:pt x="341" y="438"/>
                      <a:pt x="343" y="438"/>
                      <a:pt x="344" y="437"/>
                    </a:cubicBezTo>
                    <a:cubicBezTo>
                      <a:pt x="347" y="435"/>
                      <a:pt x="347" y="431"/>
                      <a:pt x="345" y="4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2" name="Freeform 7"/>
              <p:cNvSpPr>
                <a:spLocks noEditPoints="1"/>
              </p:cNvSpPr>
              <p:nvPr/>
            </p:nvSpPr>
            <p:spPr bwMode="auto">
              <a:xfrm>
                <a:off x="4399541" y="1788393"/>
                <a:ext cx="668337" cy="547688"/>
              </a:xfrm>
              <a:custGeom>
                <a:avLst/>
                <a:gdLst>
                  <a:gd name="T0" fmla="*/ 310 w 563"/>
                  <a:gd name="T1" fmla="*/ 372 h 461"/>
                  <a:gd name="T2" fmla="*/ 321 w 563"/>
                  <a:gd name="T3" fmla="*/ 370 h 461"/>
                  <a:gd name="T4" fmla="*/ 552 w 563"/>
                  <a:gd name="T5" fmla="*/ 248 h 461"/>
                  <a:gd name="T6" fmla="*/ 559 w 563"/>
                  <a:gd name="T7" fmla="*/ 226 h 461"/>
                  <a:gd name="T8" fmla="*/ 537 w 563"/>
                  <a:gd name="T9" fmla="*/ 220 h 461"/>
                  <a:gd name="T10" fmla="*/ 311 w 563"/>
                  <a:gd name="T11" fmla="*/ 339 h 461"/>
                  <a:gd name="T12" fmla="*/ 59 w 563"/>
                  <a:gd name="T13" fmla="*/ 285 h 461"/>
                  <a:gd name="T14" fmla="*/ 38 w 563"/>
                  <a:gd name="T15" fmla="*/ 253 h 461"/>
                  <a:gd name="T16" fmla="*/ 71 w 563"/>
                  <a:gd name="T17" fmla="*/ 232 h 461"/>
                  <a:gd name="T18" fmla="*/ 313 w 563"/>
                  <a:gd name="T19" fmla="*/ 283 h 461"/>
                  <a:gd name="T20" fmla="*/ 321 w 563"/>
                  <a:gd name="T21" fmla="*/ 281 h 461"/>
                  <a:gd name="T22" fmla="*/ 552 w 563"/>
                  <a:gd name="T23" fmla="*/ 159 h 461"/>
                  <a:gd name="T24" fmla="*/ 559 w 563"/>
                  <a:gd name="T25" fmla="*/ 138 h 461"/>
                  <a:gd name="T26" fmla="*/ 537 w 563"/>
                  <a:gd name="T27" fmla="*/ 131 h 461"/>
                  <a:gd name="T28" fmla="*/ 310 w 563"/>
                  <a:gd name="T29" fmla="*/ 251 h 461"/>
                  <a:gd name="T30" fmla="*/ 59 w 563"/>
                  <a:gd name="T31" fmla="*/ 197 h 461"/>
                  <a:gd name="T32" fmla="*/ 38 w 563"/>
                  <a:gd name="T33" fmla="*/ 164 h 461"/>
                  <a:gd name="T34" fmla="*/ 71 w 563"/>
                  <a:gd name="T35" fmla="*/ 143 h 461"/>
                  <a:gd name="T36" fmla="*/ 298 w 563"/>
                  <a:gd name="T37" fmla="*/ 191 h 461"/>
                  <a:gd name="T38" fmla="*/ 306 w 563"/>
                  <a:gd name="T39" fmla="*/ 189 h 461"/>
                  <a:gd name="T40" fmla="*/ 538 w 563"/>
                  <a:gd name="T41" fmla="*/ 69 h 461"/>
                  <a:gd name="T42" fmla="*/ 535 w 563"/>
                  <a:gd name="T43" fmla="*/ 48 h 461"/>
                  <a:gd name="T44" fmla="*/ 310 w 563"/>
                  <a:gd name="T45" fmla="*/ 4 h 461"/>
                  <a:gd name="T46" fmla="*/ 249 w 563"/>
                  <a:gd name="T47" fmla="*/ 12 h 461"/>
                  <a:gd name="T48" fmla="*/ 41 w 563"/>
                  <a:gd name="T49" fmla="*/ 114 h 461"/>
                  <a:gd name="T50" fmla="*/ 33 w 563"/>
                  <a:gd name="T51" fmla="*/ 119 h 461"/>
                  <a:gd name="T52" fmla="*/ 7 w 563"/>
                  <a:gd name="T53" fmla="*/ 157 h 461"/>
                  <a:gd name="T54" fmla="*/ 25 w 563"/>
                  <a:gd name="T55" fmla="*/ 214 h 461"/>
                  <a:gd name="T56" fmla="*/ 7 w 563"/>
                  <a:gd name="T57" fmla="*/ 246 h 461"/>
                  <a:gd name="T58" fmla="*/ 25 w 563"/>
                  <a:gd name="T59" fmla="*/ 303 h 461"/>
                  <a:gd name="T60" fmla="*/ 7 w 563"/>
                  <a:gd name="T61" fmla="*/ 335 h 461"/>
                  <a:gd name="T62" fmla="*/ 52 w 563"/>
                  <a:gd name="T63" fmla="*/ 405 h 461"/>
                  <a:gd name="T64" fmla="*/ 311 w 563"/>
                  <a:gd name="T65" fmla="*/ 460 h 461"/>
                  <a:gd name="T66" fmla="*/ 321 w 563"/>
                  <a:gd name="T67" fmla="*/ 459 h 461"/>
                  <a:gd name="T68" fmla="*/ 552 w 563"/>
                  <a:gd name="T69" fmla="*/ 337 h 461"/>
                  <a:gd name="T70" fmla="*/ 559 w 563"/>
                  <a:gd name="T71" fmla="*/ 315 h 461"/>
                  <a:gd name="T72" fmla="*/ 537 w 563"/>
                  <a:gd name="T73" fmla="*/ 308 h 461"/>
                  <a:gd name="T74" fmla="*/ 310 w 563"/>
                  <a:gd name="T75" fmla="*/ 428 h 461"/>
                  <a:gd name="T76" fmla="*/ 59 w 563"/>
                  <a:gd name="T77" fmla="*/ 374 h 461"/>
                  <a:gd name="T78" fmla="*/ 38 w 563"/>
                  <a:gd name="T79" fmla="*/ 341 h 461"/>
                  <a:gd name="T80" fmla="*/ 71 w 563"/>
                  <a:gd name="T81" fmla="*/ 320 h 461"/>
                  <a:gd name="T82" fmla="*/ 310 w 563"/>
                  <a:gd name="T83" fmla="*/ 372 h 461"/>
                  <a:gd name="T84" fmla="*/ 296 w 563"/>
                  <a:gd name="T85" fmla="*/ 57 h 461"/>
                  <a:gd name="T86" fmla="*/ 404 w 563"/>
                  <a:gd name="T87" fmla="*/ 78 h 461"/>
                  <a:gd name="T88" fmla="*/ 357 w 563"/>
                  <a:gd name="T89" fmla="*/ 101 h 461"/>
                  <a:gd name="T90" fmla="*/ 249 w 563"/>
                  <a:gd name="T91" fmla="*/ 79 h 461"/>
                  <a:gd name="T92" fmla="*/ 296 w 563"/>
                  <a:gd name="T93" fmla="*/ 57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3" h="461">
                    <a:moveTo>
                      <a:pt x="310" y="372"/>
                    </a:moveTo>
                    <a:cubicBezTo>
                      <a:pt x="314" y="372"/>
                      <a:pt x="318" y="371"/>
                      <a:pt x="321" y="370"/>
                    </a:cubicBezTo>
                    <a:cubicBezTo>
                      <a:pt x="552" y="248"/>
                      <a:pt x="552" y="248"/>
                      <a:pt x="552" y="248"/>
                    </a:cubicBezTo>
                    <a:cubicBezTo>
                      <a:pt x="560" y="244"/>
                      <a:pt x="563" y="234"/>
                      <a:pt x="559" y="226"/>
                    </a:cubicBezTo>
                    <a:cubicBezTo>
                      <a:pt x="555" y="218"/>
                      <a:pt x="545" y="215"/>
                      <a:pt x="537" y="220"/>
                    </a:cubicBezTo>
                    <a:cubicBezTo>
                      <a:pt x="311" y="339"/>
                      <a:pt x="311" y="339"/>
                      <a:pt x="311" y="339"/>
                    </a:cubicBezTo>
                    <a:cubicBezTo>
                      <a:pt x="59" y="285"/>
                      <a:pt x="59" y="285"/>
                      <a:pt x="59" y="285"/>
                    </a:cubicBezTo>
                    <a:cubicBezTo>
                      <a:pt x="44" y="282"/>
                      <a:pt x="35" y="268"/>
                      <a:pt x="38" y="253"/>
                    </a:cubicBezTo>
                    <a:cubicBezTo>
                      <a:pt x="41" y="238"/>
                      <a:pt x="56" y="228"/>
                      <a:pt x="71" y="232"/>
                    </a:cubicBezTo>
                    <a:cubicBezTo>
                      <a:pt x="71" y="232"/>
                      <a:pt x="313" y="283"/>
                      <a:pt x="313" y="283"/>
                    </a:cubicBezTo>
                    <a:cubicBezTo>
                      <a:pt x="316" y="283"/>
                      <a:pt x="318" y="283"/>
                      <a:pt x="321" y="281"/>
                    </a:cubicBezTo>
                    <a:cubicBezTo>
                      <a:pt x="552" y="159"/>
                      <a:pt x="552" y="159"/>
                      <a:pt x="552" y="159"/>
                    </a:cubicBezTo>
                    <a:cubicBezTo>
                      <a:pt x="560" y="155"/>
                      <a:pt x="563" y="146"/>
                      <a:pt x="559" y="138"/>
                    </a:cubicBezTo>
                    <a:cubicBezTo>
                      <a:pt x="555" y="130"/>
                      <a:pt x="545" y="127"/>
                      <a:pt x="537" y="131"/>
                    </a:cubicBezTo>
                    <a:cubicBezTo>
                      <a:pt x="310" y="251"/>
                      <a:pt x="310" y="251"/>
                      <a:pt x="310" y="251"/>
                    </a:cubicBezTo>
                    <a:cubicBezTo>
                      <a:pt x="59" y="197"/>
                      <a:pt x="59" y="197"/>
                      <a:pt x="59" y="197"/>
                    </a:cubicBezTo>
                    <a:cubicBezTo>
                      <a:pt x="44" y="194"/>
                      <a:pt x="35" y="179"/>
                      <a:pt x="38" y="164"/>
                    </a:cubicBezTo>
                    <a:cubicBezTo>
                      <a:pt x="41" y="149"/>
                      <a:pt x="56" y="140"/>
                      <a:pt x="71" y="143"/>
                    </a:cubicBezTo>
                    <a:cubicBezTo>
                      <a:pt x="71" y="143"/>
                      <a:pt x="297" y="191"/>
                      <a:pt x="298" y="191"/>
                    </a:cubicBezTo>
                    <a:cubicBezTo>
                      <a:pt x="301" y="191"/>
                      <a:pt x="303" y="191"/>
                      <a:pt x="306" y="189"/>
                    </a:cubicBezTo>
                    <a:cubicBezTo>
                      <a:pt x="306" y="189"/>
                      <a:pt x="538" y="69"/>
                      <a:pt x="538" y="69"/>
                    </a:cubicBezTo>
                    <a:cubicBezTo>
                      <a:pt x="554" y="61"/>
                      <a:pt x="553" y="51"/>
                      <a:pt x="535" y="48"/>
                    </a:cubicBezTo>
                    <a:cubicBezTo>
                      <a:pt x="310" y="4"/>
                      <a:pt x="310" y="4"/>
                      <a:pt x="310" y="4"/>
                    </a:cubicBezTo>
                    <a:cubicBezTo>
                      <a:pt x="292" y="0"/>
                      <a:pt x="265" y="4"/>
                      <a:pt x="249" y="12"/>
                    </a:cubicBezTo>
                    <a:cubicBezTo>
                      <a:pt x="41" y="114"/>
                      <a:pt x="41" y="114"/>
                      <a:pt x="41" y="114"/>
                    </a:cubicBezTo>
                    <a:cubicBezTo>
                      <a:pt x="38" y="116"/>
                      <a:pt x="35" y="118"/>
                      <a:pt x="33" y="119"/>
                    </a:cubicBezTo>
                    <a:cubicBezTo>
                      <a:pt x="20" y="128"/>
                      <a:pt x="10" y="141"/>
                      <a:pt x="7" y="157"/>
                    </a:cubicBezTo>
                    <a:cubicBezTo>
                      <a:pt x="2" y="179"/>
                      <a:pt x="10" y="200"/>
                      <a:pt x="25" y="214"/>
                    </a:cubicBezTo>
                    <a:cubicBezTo>
                      <a:pt x="16" y="222"/>
                      <a:pt x="9" y="233"/>
                      <a:pt x="7" y="246"/>
                    </a:cubicBezTo>
                    <a:cubicBezTo>
                      <a:pt x="2" y="268"/>
                      <a:pt x="10" y="289"/>
                      <a:pt x="25" y="303"/>
                    </a:cubicBezTo>
                    <a:cubicBezTo>
                      <a:pt x="16" y="311"/>
                      <a:pt x="9" y="322"/>
                      <a:pt x="7" y="335"/>
                    </a:cubicBezTo>
                    <a:cubicBezTo>
                      <a:pt x="0" y="367"/>
                      <a:pt x="20" y="399"/>
                      <a:pt x="52" y="405"/>
                    </a:cubicBezTo>
                    <a:cubicBezTo>
                      <a:pt x="52" y="405"/>
                      <a:pt x="310" y="461"/>
                      <a:pt x="311" y="460"/>
                    </a:cubicBezTo>
                    <a:cubicBezTo>
                      <a:pt x="314" y="460"/>
                      <a:pt x="318" y="460"/>
                      <a:pt x="321" y="459"/>
                    </a:cubicBezTo>
                    <a:cubicBezTo>
                      <a:pt x="552" y="337"/>
                      <a:pt x="552" y="337"/>
                      <a:pt x="552" y="337"/>
                    </a:cubicBezTo>
                    <a:cubicBezTo>
                      <a:pt x="560" y="332"/>
                      <a:pt x="563" y="323"/>
                      <a:pt x="559" y="315"/>
                    </a:cubicBezTo>
                    <a:cubicBezTo>
                      <a:pt x="555" y="307"/>
                      <a:pt x="545" y="304"/>
                      <a:pt x="537" y="308"/>
                    </a:cubicBezTo>
                    <a:cubicBezTo>
                      <a:pt x="310" y="428"/>
                      <a:pt x="310" y="428"/>
                      <a:pt x="310" y="428"/>
                    </a:cubicBezTo>
                    <a:cubicBezTo>
                      <a:pt x="59" y="374"/>
                      <a:pt x="59" y="374"/>
                      <a:pt x="59" y="374"/>
                    </a:cubicBezTo>
                    <a:cubicBezTo>
                      <a:pt x="44" y="371"/>
                      <a:pt x="35" y="356"/>
                      <a:pt x="38" y="341"/>
                    </a:cubicBezTo>
                    <a:cubicBezTo>
                      <a:pt x="41" y="327"/>
                      <a:pt x="56" y="317"/>
                      <a:pt x="71" y="320"/>
                    </a:cubicBezTo>
                    <a:cubicBezTo>
                      <a:pt x="71" y="320"/>
                      <a:pt x="309" y="372"/>
                      <a:pt x="310" y="372"/>
                    </a:cubicBezTo>
                    <a:close/>
                    <a:moveTo>
                      <a:pt x="296" y="57"/>
                    </a:moveTo>
                    <a:cubicBezTo>
                      <a:pt x="404" y="78"/>
                      <a:pt x="404" y="78"/>
                      <a:pt x="404" y="78"/>
                    </a:cubicBezTo>
                    <a:cubicBezTo>
                      <a:pt x="357" y="101"/>
                      <a:pt x="357" y="101"/>
                      <a:pt x="357" y="101"/>
                    </a:cubicBezTo>
                    <a:cubicBezTo>
                      <a:pt x="249" y="79"/>
                      <a:pt x="249" y="79"/>
                      <a:pt x="249" y="79"/>
                    </a:cubicBezTo>
                    <a:lnTo>
                      <a:pt x="296" y="5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3" name="Freeform 8"/>
              <p:cNvSpPr>
                <a:spLocks noEditPoints="1"/>
              </p:cNvSpPr>
              <p:nvPr/>
            </p:nvSpPr>
            <p:spPr bwMode="auto">
              <a:xfrm>
                <a:off x="2304041" y="1836018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4" name="Freeform 9"/>
              <p:cNvSpPr>
                <a:spLocks noEditPoints="1"/>
              </p:cNvSpPr>
              <p:nvPr/>
            </p:nvSpPr>
            <p:spPr bwMode="auto">
              <a:xfrm>
                <a:off x="373641" y="748580"/>
                <a:ext cx="644525" cy="523875"/>
              </a:xfrm>
              <a:custGeom>
                <a:avLst/>
                <a:gdLst>
                  <a:gd name="T0" fmla="*/ 39 w 542"/>
                  <a:gd name="T1" fmla="*/ 0 h 442"/>
                  <a:gd name="T2" fmla="*/ 0 w 542"/>
                  <a:gd name="T3" fmla="*/ 403 h 442"/>
                  <a:gd name="T4" fmla="*/ 503 w 542"/>
                  <a:gd name="T5" fmla="*/ 442 h 442"/>
                  <a:gd name="T6" fmla="*/ 542 w 542"/>
                  <a:gd name="T7" fmla="*/ 40 h 442"/>
                  <a:gd name="T8" fmla="*/ 514 w 542"/>
                  <a:gd name="T9" fmla="*/ 395 h 442"/>
                  <a:gd name="T10" fmla="*/ 49 w 542"/>
                  <a:gd name="T11" fmla="*/ 414 h 442"/>
                  <a:gd name="T12" fmla="*/ 30 w 542"/>
                  <a:gd name="T13" fmla="*/ 50 h 442"/>
                  <a:gd name="T14" fmla="*/ 494 w 542"/>
                  <a:gd name="T15" fmla="*/ 31 h 442"/>
                  <a:gd name="T16" fmla="*/ 514 w 542"/>
                  <a:gd name="T17" fmla="*/ 395 h 442"/>
                  <a:gd name="T18" fmla="*/ 68 w 542"/>
                  <a:gd name="T19" fmla="*/ 58 h 442"/>
                  <a:gd name="T20" fmla="*/ 58 w 542"/>
                  <a:gd name="T21" fmla="*/ 376 h 442"/>
                  <a:gd name="T22" fmla="*/ 314 w 542"/>
                  <a:gd name="T23" fmla="*/ 387 h 442"/>
                  <a:gd name="T24" fmla="*/ 320 w 542"/>
                  <a:gd name="T25" fmla="*/ 359 h 442"/>
                  <a:gd name="T26" fmla="*/ 447 w 542"/>
                  <a:gd name="T27" fmla="*/ 365 h 442"/>
                  <a:gd name="T28" fmla="*/ 473 w 542"/>
                  <a:gd name="T29" fmla="*/ 387 h 442"/>
                  <a:gd name="T30" fmla="*/ 484 w 542"/>
                  <a:gd name="T31" fmla="*/ 69 h 442"/>
                  <a:gd name="T32" fmla="*/ 208 w 542"/>
                  <a:gd name="T33" fmla="*/ 260 h 442"/>
                  <a:gd name="T34" fmla="*/ 163 w 542"/>
                  <a:gd name="T35" fmla="*/ 287 h 442"/>
                  <a:gd name="T36" fmla="*/ 123 w 542"/>
                  <a:gd name="T37" fmla="*/ 270 h 442"/>
                  <a:gd name="T38" fmla="*/ 129 w 542"/>
                  <a:gd name="T39" fmla="*/ 253 h 442"/>
                  <a:gd name="T40" fmla="*/ 144 w 542"/>
                  <a:gd name="T41" fmla="*/ 259 h 442"/>
                  <a:gd name="T42" fmla="*/ 155 w 542"/>
                  <a:gd name="T43" fmla="*/ 269 h 442"/>
                  <a:gd name="T44" fmla="*/ 187 w 542"/>
                  <a:gd name="T45" fmla="*/ 253 h 442"/>
                  <a:gd name="T46" fmla="*/ 175 w 542"/>
                  <a:gd name="T47" fmla="*/ 220 h 442"/>
                  <a:gd name="T48" fmla="*/ 155 w 542"/>
                  <a:gd name="T49" fmla="*/ 220 h 442"/>
                  <a:gd name="T50" fmla="*/ 139 w 542"/>
                  <a:gd name="T51" fmla="*/ 218 h 442"/>
                  <a:gd name="T52" fmla="*/ 146 w 542"/>
                  <a:gd name="T53" fmla="*/ 204 h 442"/>
                  <a:gd name="T54" fmla="*/ 169 w 542"/>
                  <a:gd name="T55" fmla="*/ 186 h 442"/>
                  <a:gd name="T56" fmla="*/ 163 w 542"/>
                  <a:gd name="T57" fmla="*/ 178 h 442"/>
                  <a:gd name="T58" fmla="*/ 138 w 542"/>
                  <a:gd name="T59" fmla="*/ 184 h 442"/>
                  <a:gd name="T60" fmla="*/ 124 w 542"/>
                  <a:gd name="T61" fmla="*/ 193 h 442"/>
                  <a:gd name="T62" fmla="*/ 117 w 542"/>
                  <a:gd name="T63" fmla="*/ 178 h 442"/>
                  <a:gd name="T64" fmla="*/ 173 w 542"/>
                  <a:gd name="T65" fmla="*/ 163 h 442"/>
                  <a:gd name="T66" fmla="*/ 191 w 542"/>
                  <a:gd name="T67" fmla="*/ 195 h 442"/>
                  <a:gd name="T68" fmla="*/ 191 w 542"/>
                  <a:gd name="T69" fmla="*/ 209 h 442"/>
                  <a:gd name="T70" fmla="*/ 208 w 542"/>
                  <a:gd name="T71" fmla="*/ 260 h 442"/>
                  <a:gd name="T72" fmla="*/ 322 w 542"/>
                  <a:gd name="T73" fmla="*/ 212 h 442"/>
                  <a:gd name="T74" fmla="*/ 296 w 542"/>
                  <a:gd name="T75" fmla="*/ 216 h 442"/>
                  <a:gd name="T76" fmla="*/ 294 w 542"/>
                  <a:gd name="T77" fmla="*/ 232 h 442"/>
                  <a:gd name="T78" fmla="*/ 289 w 542"/>
                  <a:gd name="T79" fmla="*/ 249 h 442"/>
                  <a:gd name="T80" fmla="*/ 284 w 542"/>
                  <a:gd name="T81" fmla="*/ 249 h 442"/>
                  <a:gd name="T82" fmla="*/ 274 w 542"/>
                  <a:gd name="T83" fmla="*/ 220 h 442"/>
                  <a:gd name="T84" fmla="*/ 254 w 542"/>
                  <a:gd name="T85" fmla="*/ 225 h 442"/>
                  <a:gd name="T86" fmla="*/ 242 w 542"/>
                  <a:gd name="T87" fmla="*/ 221 h 442"/>
                  <a:gd name="T88" fmla="*/ 247 w 542"/>
                  <a:gd name="T89" fmla="*/ 212 h 442"/>
                  <a:gd name="T90" fmla="*/ 273 w 542"/>
                  <a:gd name="T91" fmla="*/ 206 h 442"/>
                  <a:gd name="T92" fmla="*/ 282 w 542"/>
                  <a:gd name="T93" fmla="*/ 177 h 442"/>
                  <a:gd name="T94" fmla="*/ 291 w 542"/>
                  <a:gd name="T95" fmla="*/ 192 h 442"/>
                  <a:gd name="T96" fmla="*/ 306 w 542"/>
                  <a:gd name="T97" fmla="*/ 201 h 442"/>
                  <a:gd name="T98" fmla="*/ 326 w 542"/>
                  <a:gd name="T99" fmla="*/ 204 h 442"/>
                  <a:gd name="T100" fmla="*/ 404 w 542"/>
                  <a:gd name="T101" fmla="*/ 238 h 442"/>
                  <a:gd name="T102" fmla="*/ 397 w 542"/>
                  <a:gd name="T103" fmla="*/ 244 h 442"/>
                  <a:gd name="T104" fmla="*/ 384 w 542"/>
                  <a:gd name="T105" fmla="*/ 239 h 442"/>
                  <a:gd name="T106" fmla="*/ 371 w 542"/>
                  <a:gd name="T107" fmla="*/ 149 h 442"/>
                  <a:gd name="T108" fmla="*/ 343 w 542"/>
                  <a:gd name="T109" fmla="*/ 168 h 442"/>
                  <a:gd name="T110" fmla="*/ 329 w 542"/>
                  <a:gd name="T111" fmla="*/ 158 h 442"/>
                  <a:gd name="T112" fmla="*/ 363 w 542"/>
                  <a:gd name="T113" fmla="*/ 130 h 442"/>
                  <a:gd name="T114" fmla="*/ 387 w 542"/>
                  <a:gd name="T115" fmla="*/ 122 h 442"/>
                  <a:gd name="T116" fmla="*/ 395 w 542"/>
                  <a:gd name="T117" fmla="*/ 137 h 442"/>
                  <a:gd name="T118" fmla="*/ 404 w 542"/>
                  <a:gd name="T119" fmla="*/ 238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42" h="442">
                    <a:moveTo>
                      <a:pt x="503" y="1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39"/>
                    </a:cubicBezTo>
                    <a:cubicBezTo>
                      <a:pt x="0" y="403"/>
                      <a:pt x="0" y="403"/>
                      <a:pt x="0" y="403"/>
                    </a:cubicBezTo>
                    <a:cubicBezTo>
                      <a:pt x="0" y="424"/>
                      <a:pt x="18" y="442"/>
                      <a:pt x="39" y="442"/>
                    </a:cubicBezTo>
                    <a:cubicBezTo>
                      <a:pt x="503" y="442"/>
                      <a:pt x="503" y="442"/>
                      <a:pt x="503" y="442"/>
                    </a:cubicBezTo>
                    <a:cubicBezTo>
                      <a:pt x="525" y="442"/>
                      <a:pt x="542" y="424"/>
                      <a:pt x="542" y="403"/>
                    </a:cubicBezTo>
                    <a:cubicBezTo>
                      <a:pt x="542" y="40"/>
                      <a:pt x="542" y="40"/>
                      <a:pt x="542" y="40"/>
                    </a:cubicBezTo>
                    <a:cubicBezTo>
                      <a:pt x="542" y="18"/>
                      <a:pt x="525" y="1"/>
                      <a:pt x="503" y="1"/>
                    </a:cubicBezTo>
                    <a:close/>
                    <a:moveTo>
                      <a:pt x="514" y="395"/>
                    </a:moveTo>
                    <a:cubicBezTo>
                      <a:pt x="514" y="405"/>
                      <a:pt x="505" y="414"/>
                      <a:pt x="494" y="414"/>
                    </a:cubicBezTo>
                    <a:cubicBezTo>
                      <a:pt x="49" y="414"/>
                      <a:pt x="49" y="414"/>
                      <a:pt x="49" y="414"/>
                    </a:cubicBezTo>
                    <a:cubicBezTo>
                      <a:pt x="38" y="414"/>
                      <a:pt x="30" y="405"/>
                      <a:pt x="30" y="394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39"/>
                      <a:pt x="38" y="31"/>
                      <a:pt x="49" y="31"/>
                    </a:cubicBezTo>
                    <a:cubicBezTo>
                      <a:pt x="494" y="31"/>
                      <a:pt x="494" y="31"/>
                      <a:pt x="494" y="31"/>
                    </a:cubicBezTo>
                    <a:cubicBezTo>
                      <a:pt x="505" y="31"/>
                      <a:pt x="514" y="40"/>
                      <a:pt x="514" y="50"/>
                    </a:cubicBezTo>
                    <a:lnTo>
                      <a:pt x="514" y="395"/>
                    </a:lnTo>
                    <a:close/>
                    <a:moveTo>
                      <a:pt x="473" y="58"/>
                    </a:moveTo>
                    <a:cubicBezTo>
                      <a:pt x="68" y="58"/>
                      <a:pt x="68" y="58"/>
                      <a:pt x="68" y="58"/>
                    </a:cubicBezTo>
                    <a:cubicBezTo>
                      <a:pt x="63" y="58"/>
                      <a:pt x="58" y="63"/>
                      <a:pt x="58" y="69"/>
                    </a:cubicBezTo>
                    <a:cubicBezTo>
                      <a:pt x="58" y="376"/>
                      <a:pt x="58" y="376"/>
                      <a:pt x="58" y="376"/>
                    </a:cubicBezTo>
                    <a:cubicBezTo>
                      <a:pt x="58" y="382"/>
                      <a:pt x="63" y="387"/>
                      <a:pt x="68" y="387"/>
                    </a:cubicBezTo>
                    <a:cubicBezTo>
                      <a:pt x="314" y="387"/>
                      <a:pt x="314" y="387"/>
                      <a:pt x="314" y="387"/>
                    </a:cubicBezTo>
                    <a:cubicBezTo>
                      <a:pt x="314" y="365"/>
                      <a:pt x="314" y="365"/>
                      <a:pt x="314" y="365"/>
                    </a:cubicBezTo>
                    <a:cubicBezTo>
                      <a:pt x="314" y="362"/>
                      <a:pt x="317" y="359"/>
                      <a:pt x="320" y="359"/>
                    </a:cubicBezTo>
                    <a:cubicBezTo>
                      <a:pt x="442" y="359"/>
                      <a:pt x="442" y="359"/>
                      <a:pt x="442" y="359"/>
                    </a:cubicBezTo>
                    <a:cubicBezTo>
                      <a:pt x="445" y="359"/>
                      <a:pt x="447" y="362"/>
                      <a:pt x="447" y="365"/>
                    </a:cubicBezTo>
                    <a:cubicBezTo>
                      <a:pt x="447" y="387"/>
                      <a:pt x="447" y="387"/>
                      <a:pt x="447" y="387"/>
                    </a:cubicBezTo>
                    <a:cubicBezTo>
                      <a:pt x="473" y="387"/>
                      <a:pt x="473" y="387"/>
                      <a:pt x="473" y="387"/>
                    </a:cubicBezTo>
                    <a:cubicBezTo>
                      <a:pt x="479" y="387"/>
                      <a:pt x="484" y="382"/>
                      <a:pt x="484" y="376"/>
                    </a:cubicBezTo>
                    <a:cubicBezTo>
                      <a:pt x="484" y="69"/>
                      <a:pt x="484" y="69"/>
                      <a:pt x="484" y="69"/>
                    </a:cubicBezTo>
                    <a:cubicBezTo>
                      <a:pt x="484" y="63"/>
                      <a:pt x="479" y="58"/>
                      <a:pt x="473" y="58"/>
                    </a:cubicBezTo>
                    <a:close/>
                    <a:moveTo>
                      <a:pt x="208" y="260"/>
                    </a:moveTo>
                    <a:cubicBezTo>
                      <a:pt x="201" y="275"/>
                      <a:pt x="189" y="283"/>
                      <a:pt x="172" y="286"/>
                    </a:cubicBezTo>
                    <a:cubicBezTo>
                      <a:pt x="169" y="287"/>
                      <a:pt x="166" y="287"/>
                      <a:pt x="163" y="287"/>
                    </a:cubicBezTo>
                    <a:cubicBezTo>
                      <a:pt x="155" y="287"/>
                      <a:pt x="148" y="286"/>
                      <a:pt x="140" y="282"/>
                    </a:cubicBezTo>
                    <a:cubicBezTo>
                      <a:pt x="132" y="279"/>
                      <a:pt x="127" y="275"/>
                      <a:pt x="123" y="270"/>
                    </a:cubicBezTo>
                    <a:cubicBezTo>
                      <a:pt x="120" y="265"/>
                      <a:pt x="119" y="262"/>
                      <a:pt x="120" y="259"/>
                    </a:cubicBezTo>
                    <a:cubicBezTo>
                      <a:pt x="121" y="256"/>
                      <a:pt x="124" y="254"/>
                      <a:pt x="129" y="253"/>
                    </a:cubicBezTo>
                    <a:cubicBezTo>
                      <a:pt x="136" y="252"/>
                      <a:pt x="140" y="253"/>
                      <a:pt x="142" y="256"/>
                    </a:cubicBezTo>
                    <a:cubicBezTo>
                      <a:pt x="143" y="257"/>
                      <a:pt x="143" y="258"/>
                      <a:pt x="144" y="259"/>
                    </a:cubicBezTo>
                    <a:cubicBezTo>
                      <a:pt x="144" y="260"/>
                      <a:pt x="145" y="261"/>
                      <a:pt x="146" y="263"/>
                    </a:cubicBezTo>
                    <a:cubicBezTo>
                      <a:pt x="148" y="266"/>
                      <a:pt x="151" y="268"/>
                      <a:pt x="155" y="269"/>
                    </a:cubicBezTo>
                    <a:cubicBezTo>
                      <a:pt x="159" y="271"/>
                      <a:pt x="163" y="271"/>
                      <a:pt x="167" y="270"/>
                    </a:cubicBezTo>
                    <a:cubicBezTo>
                      <a:pt x="176" y="269"/>
                      <a:pt x="182" y="263"/>
                      <a:pt x="187" y="253"/>
                    </a:cubicBezTo>
                    <a:cubicBezTo>
                      <a:pt x="191" y="243"/>
                      <a:pt x="190" y="235"/>
                      <a:pt x="185" y="227"/>
                    </a:cubicBezTo>
                    <a:cubicBezTo>
                      <a:pt x="182" y="224"/>
                      <a:pt x="179" y="221"/>
                      <a:pt x="175" y="220"/>
                    </a:cubicBezTo>
                    <a:cubicBezTo>
                      <a:pt x="170" y="218"/>
                      <a:pt x="165" y="218"/>
                      <a:pt x="160" y="218"/>
                    </a:cubicBezTo>
                    <a:cubicBezTo>
                      <a:pt x="158" y="219"/>
                      <a:pt x="156" y="219"/>
                      <a:pt x="155" y="220"/>
                    </a:cubicBezTo>
                    <a:cubicBezTo>
                      <a:pt x="152" y="221"/>
                      <a:pt x="150" y="222"/>
                      <a:pt x="149" y="222"/>
                    </a:cubicBezTo>
                    <a:cubicBezTo>
                      <a:pt x="145" y="223"/>
                      <a:pt x="142" y="221"/>
                      <a:pt x="139" y="218"/>
                    </a:cubicBezTo>
                    <a:cubicBezTo>
                      <a:pt x="136" y="214"/>
                      <a:pt x="137" y="211"/>
                      <a:pt x="138" y="209"/>
                    </a:cubicBezTo>
                    <a:cubicBezTo>
                      <a:pt x="139" y="207"/>
                      <a:pt x="142" y="206"/>
                      <a:pt x="146" y="204"/>
                    </a:cubicBezTo>
                    <a:cubicBezTo>
                      <a:pt x="155" y="201"/>
                      <a:pt x="161" y="197"/>
                      <a:pt x="165" y="194"/>
                    </a:cubicBezTo>
                    <a:cubicBezTo>
                      <a:pt x="168" y="191"/>
                      <a:pt x="169" y="189"/>
                      <a:pt x="169" y="186"/>
                    </a:cubicBezTo>
                    <a:cubicBezTo>
                      <a:pt x="169" y="185"/>
                      <a:pt x="169" y="183"/>
                      <a:pt x="168" y="182"/>
                    </a:cubicBezTo>
                    <a:cubicBezTo>
                      <a:pt x="167" y="180"/>
                      <a:pt x="165" y="179"/>
                      <a:pt x="163" y="178"/>
                    </a:cubicBezTo>
                    <a:cubicBezTo>
                      <a:pt x="160" y="178"/>
                      <a:pt x="158" y="177"/>
                      <a:pt x="154" y="178"/>
                    </a:cubicBezTo>
                    <a:cubicBezTo>
                      <a:pt x="148" y="179"/>
                      <a:pt x="143" y="181"/>
                      <a:pt x="138" y="184"/>
                    </a:cubicBezTo>
                    <a:cubicBezTo>
                      <a:pt x="137" y="185"/>
                      <a:pt x="134" y="187"/>
                      <a:pt x="130" y="191"/>
                    </a:cubicBezTo>
                    <a:cubicBezTo>
                      <a:pt x="128" y="192"/>
                      <a:pt x="126" y="193"/>
                      <a:pt x="124" y="193"/>
                    </a:cubicBezTo>
                    <a:cubicBezTo>
                      <a:pt x="119" y="194"/>
                      <a:pt x="116" y="193"/>
                      <a:pt x="114" y="190"/>
                    </a:cubicBezTo>
                    <a:cubicBezTo>
                      <a:pt x="112" y="187"/>
                      <a:pt x="111" y="184"/>
                      <a:pt x="117" y="178"/>
                    </a:cubicBezTo>
                    <a:cubicBezTo>
                      <a:pt x="125" y="169"/>
                      <a:pt x="137" y="164"/>
                      <a:pt x="150" y="162"/>
                    </a:cubicBezTo>
                    <a:cubicBezTo>
                      <a:pt x="157" y="160"/>
                      <a:pt x="165" y="161"/>
                      <a:pt x="173" y="163"/>
                    </a:cubicBezTo>
                    <a:cubicBezTo>
                      <a:pt x="181" y="165"/>
                      <a:pt x="187" y="169"/>
                      <a:pt x="191" y="174"/>
                    </a:cubicBezTo>
                    <a:cubicBezTo>
                      <a:pt x="195" y="180"/>
                      <a:pt x="196" y="187"/>
                      <a:pt x="191" y="195"/>
                    </a:cubicBezTo>
                    <a:cubicBezTo>
                      <a:pt x="189" y="198"/>
                      <a:pt x="186" y="202"/>
                      <a:pt x="180" y="206"/>
                    </a:cubicBezTo>
                    <a:cubicBezTo>
                      <a:pt x="185" y="206"/>
                      <a:pt x="188" y="207"/>
                      <a:pt x="191" y="209"/>
                    </a:cubicBezTo>
                    <a:cubicBezTo>
                      <a:pt x="197" y="211"/>
                      <a:pt x="202" y="215"/>
                      <a:pt x="206" y="220"/>
                    </a:cubicBezTo>
                    <a:cubicBezTo>
                      <a:pt x="215" y="232"/>
                      <a:pt x="216" y="246"/>
                      <a:pt x="208" y="260"/>
                    </a:cubicBezTo>
                    <a:close/>
                    <a:moveTo>
                      <a:pt x="327" y="209"/>
                    </a:moveTo>
                    <a:cubicBezTo>
                      <a:pt x="327" y="210"/>
                      <a:pt x="325" y="211"/>
                      <a:pt x="322" y="212"/>
                    </a:cubicBezTo>
                    <a:cubicBezTo>
                      <a:pt x="321" y="212"/>
                      <a:pt x="320" y="212"/>
                      <a:pt x="317" y="213"/>
                    </a:cubicBezTo>
                    <a:cubicBezTo>
                      <a:pt x="316" y="213"/>
                      <a:pt x="312" y="213"/>
                      <a:pt x="296" y="216"/>
                    </a:cubicBezTo>
                    <a:cubicBezTo>
                      <a:pt x="292" y="217"/>
                      <a:pt x="292" y="217"/>
                      <a:pt x="292" y="217"/>
                    </a:cubicBezTo>
                    <a:cubicBezTo>
                      <a:pt x="292" y="222"/>
                      <a:pt x="293" y="227"/>
                      <a:pt x="294" y="232"/>
                    </a:cubicBezTo>
                    <a:cubicBezTo>
                      <a:pt x="295" y="238"/>
                      <a:pt x="295" y="242"/>
                      <a:pt x="295" y="244"/>
                    </a:cubicBezTo>
                    <a:cubicBezTo>
                      <a:pt x="294" y="247"/>
                      <a:pt x="292" y="249"/>
                      <a:pt x="289" y="249"/>
                    </a:cubicBezTo>
                    <a:cubicBezTo>
                      <a:pt x="288" y="250"/>
                      <a:pt x="288" y="250"/>
                      <a:pt x="287" y="250"/>
                    </a:cubicBezTo>
                    <a:cubicBezTo>
                      <a:pt x="286" y="250"/>
                      <a:pt x="285" y="250"/>
                      <a:pt x="284" y="249"/>
                    </a:cubicBezTo>
                    <a:cubicBezTo>
                      <a:pt x="282" y="249"/>
                      <a:pt x="281" y="248"/>
                      <a:pt x="280" y="246"/>
                    </a:cubicBezTo>
                    <a:cubicBezTo>
                      <a:pt x="278" y="245"/>
                      <a:pt x="276" y="240"/>
                      <a:pt x="274" y="220"/>
                    </a:cubicBezTo>
                    <a:cubicBezTo>
                      <a:pt x="267" y="221"/>
                      <a:pt x="262" y="223"/>
                      <a:pt x="260" y="223"/>
                    </a:cubicBezTo>
                    <a:cubicBezTo>
                      <a:pt x="258" y="224"/>
                      <a:pt x="256" y="225"/>
                      <a:pt x="254" y="225"/>
                    </a:cubicBezTo>
                    <a:cubicBezTo>
                      <a:pt x="251" y="225"/>
                      <a:pt x="249" y="225"/>
                      <a:pt x="246" y="224"/>
                    </a:cubicBezTo>
                    <a:cubicBezTo>
                      <a:pt x="244" y="223"/>
                      <a:pt x="243" y="222"/>
                      <a:pt x="242" y="221"/>
                    </a:cubicBezTo>
                    <a:cubicBezTo>
                      <a:pt x="241" y="219"/>
                      <a:pt x="241" y="218"/>
                      <a:pt x="241" y="216"/>
                    </a:cubicBezTo>
                    <a:cubicBezTo>
                      <a:pt x="242" y="215"/>
                      <a:pt x="244" y="213"/>
                      <a:pt x="247" y="212"/>
                    </a:cubicBezTo>
                    <a:cubicBezTo>
                      <a:pt x="249" y="211"/>
                      <a:pt x="257" y="210"/>
                      <a:pt x="271" y="207"/>
                    </a:cubicBezTo>
                    <a:cubicBezTo>
                      <a:pt x="273" y="206"/>
                      <a:pt x="273" y="206"/>
                      <a:pt x="273" y="206"/>
                    </a:cubicBezTo>
                    <a:cubicBezTo>
                      <a:pt x="273" y="199"/>
                      <a:pt x="273" y="193"/>
                      <a:pt x="273" y="187"/>
                    </a:cubicBezTo>
                    <a:cubicBezTo>
                      <a:pt x="274" y="181"/>
                      <a:pt x="277" y="178"/>
                      <a:pt x="282" y="177"/>
                    </a:cubicBezTo>
                    <a:cubicBezTo>
                      <a:pt x="285" y="176"/>
                      <a:pt x="287" y="177"/>
                      <a:pt x="289" y="179"/>
                    </a:cubicBezTo>
                    <a:cubicBezTo>
                      <a:pt x="290" y="180"/>
                      <a:pt x="291" y="183"/>
                      <a:pt x="291" y="192"/>
                    </a:cubicBezTo>
                    <a:cubicBezTo>
                      <a:pt x="291" y="195"/>
                      <a:pt x="291" y="199"/>
                      <a:pt x="291" y="204"/>
                    </a:cubicBezTo>
                    <a:cubicBezTo>
                      <a:pt x="299" y="202"/>
                      <a:pt x="304" y="201"/>
                      <a:pt x="306" y="201"/>
                    </a:cubicBezTo>
                    <a:cubicBezTo>
                      <a:pt x="313" y="200"/>
                      <a:pt x="317" y="200"/>
                      <a:pt x="320" y="200"/>
                    </a:cubicBezTo>
                    <a:cubicBezTo>
                      <a:pt x="323" y="200"/>
                      <a:pt x="325" y="202"/>
                      <a:pt x="326" y="204"/>
                    </a:cubicBezTo>
                    <a:cubicBezTo>
                      <a:pt x="328" y="206"/>
                      <a:pt x="328" y="207"/>
                      <a:pt x="327" y="209"/>
                    </a:cubicBezTo>
                    <a:close/>
                    <a:moveTo>
                      <a:pt x="404" y="238"/>
                    </a:moveTo>
                    <a:cubicBezTo>
                      <a:pt x="404" y="241"/>
                      <a:pt x="402" y="243"/>
                      <a:pt x="399" y="244"/>
                    </a:cubicBezTo>
                    <a:cubicBezTo>
                      <a:pt x="398" y="244"/>
                      <a:pt x="398" y="244"/>
                      <a:pt x="397" y="244"/>
                    </a:cubicBezTo>
                    <a:cubicBezTo>
                      <a:pt x="395" y="244"/>
                      <a:pt x="392" y="243"/>
                      <a:pt x="389" y="242"/>
                    </a:cubicBezTo>
                    <a:cubicBezTo>
                      <a:pt x="387" y="241"/>
                      <a:pt x="386" y="240"/>
                      <a:pt x="384" y="239"/>
                    </a:cubicBezTo>
                    <a:cubicBezTo>
                      <a:pt x="382" y="236"/>
                      <a:pt x="378" y="229"/>
                      <a:pt x="374" y="195"/>
                    </a:cubicBezTo>
                    <a:cubicBezTo>
                      <a:pt x="371" y="175"/>
                      <a:pt x="370" y="160"/>
                      <a:pt x="371" y="149"/>
                    </a:cubicBezTo>
                    <a:cubicBezTo>
                      <a:pt x="367" y="152"/>
                      <a:pt x="364" y="156"/>
                      <a:pt x="360" y="159"/>
                    </a:cubicBezTo>
                    <a:cubicBezTo>
                      <a:pt x="352" y="164"/>
                      <a:pt x="347" y="167"/>
                      <a:pt x="343" y="168"/>
                    </a:cubicBezTo>
                    <a:cubicBezTo>
                      <a:pt x="339" y="169"/>
                      <a:pt x="335" y="167"/>
                      <a:pt x="331" y="163"/>
                    </a:cubicBezTo>
                    <a:cubicBezTo>
                      <a:pt x="329" y="161"/>
                      <a:pt x="329" y="160"/>
                      <a:pt x="329" y="158"/>
                    </a:cubicBezTo>
                    <a:cubicBezTo>
                      <a:pt x="329" y="156"/>
                      <a:pt x="330" y="155"/>
                      <a:pt x="334" y="153"/>
                    </a:cubicBezTo>
                    <a:cubicBezTo>
                      <a:pt x="341" y="149"/>
                      <a:pt x="351" y="141"/>
                      <a:pt x="363" y="130"/>
                    </a:cubicBezTo>
                    <a:cubicBezTo>
                      <a:pt x="368" y="124"/>
                      <a:pt x="373" y="122"/>
                      <a:pt x="377" y="121"/>
                    </a:cubicBezTo>
                    <a:cubicBezTo>
                      <a:pt x="380" y="120"/>
                      <a:pt x="383" y="121"/>
                      <a:pt x="387" y="122"/>
                    </a:cubicBezTo>
                    <a:cubicBezTo>
                      <a:pt x="389" y="123"/>
                      <a:pt x="391" y="124"/>
                      <a:pt x="392" y="125"/>
                    </a:cubicBezTo>
                    <a:cubicBezTo>
                      <a:pt x="394" y="128"/>
                      <a:pt x="395" y="131"/>
                      <a:pt x="395" y="137"/>
                    </a:cubicBezTo>
                    <a:cubicBezTo>
                      <a:pt x="394" y="176"/>
                      <a:pt x="397" y="206"/>
                      <a:pt x="402" y="228"/>
                    </a:cubicBezTo>
                    <a:cubicBezTo>
                      <a:pt x="404" y="235"/>
                      <a:pt x="404" y="237"/>
                      <a:pt x="404" y="23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5" name="Freeform 10"/>
              <p:cNvSpPr>
                <a:spLocks noEditPoints="1"/>
              </p:cNvSpPr>
              <p:nvPr/>
            </p:nvSpPr>
            <p:spPr bwMode="auto">
              <a:xfrm>
                <a:off x="3404178" y="780330"/>
                <a:ext cx="649287" cy="473075"/>
              </a:xfrm>
              <a:custGeom>
                <a:avLst/>
                <a:gdLst>
                  <a:gd name="T0" fmla="*/ 0 w 547"/>
                  <a:gd name="T1" fmla="*/ 0 h 399"/>
                  <a:gd name="T2" fmla="*/ 0 w 547"/>
                  <a:gd name="T3" fmla="*/ 399 h 399"/>
                  <a:gd name="T4" fmla="*/ 547 w 547"/>
                  <a:gd name="T5" fmla="*/ 399 h 399"/>
                  <a:gd name="T6" fmla="*/ 547 w 547"/>
                  <a:gd name="T7" fmla="*/ 0 h 399"/>
                  <a:gd name="T8" fmla="*/ 0 w 547"/>
                  <a:gd name="T9" fmla="*/ 0 h 399"/>
                  <a:gd name="T10" fmla="*/ 525 w 547"/>
                  <a:gd name="T11" fmla="*/ 376 h 399"/>
                  <a:gd name="T12" fmla="*/ 22 w 547"/>
                  <a:gd name="T13" fmla="*/ 376 h 399"/>
                  <a:gd name="T14" fmla="*/ 22 w 547"/>
                  <a:gd name="T15" fmla="*/ 23 h 399"/>
                  <a:gd name="T16" fmla="*/ 525 w 547"/>
                  <a:gd name="T17" fmla="*/ 23 h 399"/>
                  <a:gd name="T18" fmla="*/ 525 w 547"/>
                  <a:gd name="T19" fmla="*/ 376 h 399"/>
                  <a:gd name="T20" fmla="*/ 471 w 547"/>
                  <a:gd name="T21" fmla="*/ 235 h 399"/>
                  <a:gd name="T22" fmla="*/ 447 w 547"/>
                  <a:gd name="T23" fmla="*/ 278 h 399"/>
                  <a:gd name="T24" fmla="*/ 447 w 547"/>
                  <a:gd name="T25" fmla="*/ 279 h 399"/>
                  <a:gd name="T26" fmla="*/ 447 w 547"/>
                  <a:gd name="T27" fmla="*/ 353 h 399"/>
                  <a:gd name="T28" fmla="*/ 422 w 547"/>
                  <a:gd name="T29" fmla="*/ 321 h 399"/>
                  <a:gd name="T30" fmla="*/ 398 w 547"/>
                  <a:gd name="T31" fmla="*/ 353 h 399"/>
                  <a:gd name="T32" fmla="*/ 398 w 547"/>
                  <a:gd name="T33" fmla="*/ 279 h 399"/>
                  <a:gd name="T34" fmla="*/ 398 w 547"/>
                  <a:gd name="T35" fmla="*/ 278 h 399"/>
                  <a:gd name="T36" fmla="*/ 373 w 547"/>
                  <a:gd name="T37" fmla="*/ 235 h 399"/>
                  <a:gd name="T38" fmla="*/ 422 w 547"/>
                  <a:gd name="T39" fmla="*/ 186 h 399"/>
                  <a:gd name="T40" fmla="*/ 471 w 547"/>
                  <a:gd name="T41" fmla="*/ 235 h 399"/>
                  <a:gd name="T42" fmla="*/ 61 w 547"/>
                  <a:gd name="T43" fmla="*/ 83 h 399"/>
                  <a:gd name="T44" fmla="*/ 69 w 547"/>
                  <a:gd name="T45" fmla="*/ 75 h 399"/>
                  <a:gd name="T46" fmla="*/ 467 w 547"/>
                  <a:gd name="T47" fmla="*/ 75 h 399"/>
                  <a:gd name="T48" fmla="*/ 475 w 547"/>
                  <a:gd name="T49" fmla="*/ 83 h 399"/>
                  <a:gd name="T50" fmla="*/ 467 w 547"/>
                  <a:gd name="T51" fmla="*/ 91 h 399"/>
                  <a:gd name="T52" fmla="*/ 69 w 547"/>
                  <a:gd name="T53" fmla="*/ 91 h 399"/>
                  <a:gd name="T54" fmla="*/ 61 w 547"/>
                  <a:gd name="T55" fmla="*/ 83 h 399"/>
                  <a:gd name="T56" fmla="*/ 409 w 547"/>
                  <a:gd name="T57" fmla="*/ 150 h 399"/>
                  <a:gd name="T58" fmla="*/ 105 w 547"/>
                  <a:gd name="T59" fmla="*/ 150 h 399"/>
                  <a:gd name="T60" fmla="*/ 97 w 547"/>
                  <a:gd name="T61" fmla="*/ 142 h 399"/>
                  <a:gd name="T62" fmla="*/ 105 w 547"/>
                  <a:gd name="T63" fmla="*/ 134 h 399"/>
                  <a:gd name="T64" fmla="*/ 409 w 547"/>
                  <a:gd name="T65" fmla="*/ 134 h 399"/>
                  <a:gd name="T66" fmla="*/ 416 w 547"/>
                  <a:gd name="T67" fmla="*/ 142 h 399"/>
                  <a:gd name="T68" fmla="*/ 409 w 547"/>
                  <a:gd name="T69" fmla="*/ 150 h 399"/>
                  <a:gd name="T70" fmla="*/ 299 w 547"/>
                  <a:gd name="T71" fmla="*/ 240 h 399"/>
                  <a:gd name="T72" fmla="*/ 291 w 547"/>
                  <a:gd name="T73" fmla="*/ 248 h 399"/>
                  <a:gd name="T74" fmla="*/ 118 w 547"/>
                  <a:gd name="T75" fmla="*/ 248 h 399"/>
                  <a:gd name="T76" fmla="*/ 110 w 547"/>
                  <a:gd name="T77" fmla="*/ 240 h 399"/>
                  <a:gd name="T78" fmla="*/ 118 w 547"/>
                  <a:gd name="T79" fmla="*/ 232 h 399"/>
                  <a:gd name="T80" fmla="*/ 291 w 547"/>
                  <a:gd name="T81" fmla="*/ 232 h 399"/>
                  <a:gd name="T82" fmla="*/ 299 w 547"/>
                  <a:gd name="T83" fmla="*/ 240 h 399"/>
                  <a:gd name="T84" fmla="*/ 299 w 547"/>
                  <a:gd name="T85" fmla="*/ 297 h 399"/>
                  <a:gd name="T86" fmla="*/ 291 w 547"/>
                  <a:gd name="T87" fmla="*/ 305 h 399"/>
                  <a:gd name="T88" fmla="*/ 118 w 547"/>
                  <a:gd name="T89" fmla="*/ 305 h 399"/>
                  <a:gd name="T90" fmla="*/ 110 w 547"/>
                  <a:gd name="T91" fmla="*/ 297 h 399"/>
                  <a:gd name="T92" fmla="*/ 118 w 547"/>
                  <a:gd name="T93" fmla="*/ 290 h 399"/>
                  <a:gd name="T94" fmla="*/ 291 w 547"/>
                  <a:gd name="T95" fmla="*/ 290 h 399"/>
                  <a:gd name="T96" fmla="*/ 299 w 547"/>
                  <a:gd name="T97" fmla="*/ 297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47" h="399">
                    <a:moveTo>
                      <a:pt x="0" y="0"/>
                    </a:moveTo>
                    <a:cubicBezTo>
                      <a:pt x="0" y="399"/>
                      <a:pt x="0" y="399"/>
                      <a:pt x="0" y="399"/>
                    </a:cubicBezTo>
                    <a:cubicBezTo>
                      <a:pt x="547" y="399"/>
                      <a:pt x="547" y="399"/>
                      <a:pt x="547" y="399"/>
                    </a:cubicBezTo>
                    <a:cubicBezTo>
                      <a:pt x="547" y="0"/>
                      <a:pt x="547" y="0"/>
                      <a:pt x="547" y="0"/>
                    </a:cubicBezTo>
                    <a:lnTo>
                      <a:pt x="0" y="0"/>
                    </a:lnTo>
                    <a:close/>
                    <a:moveTo>
                      <a:pt x="525" y="376"/>
                    </a:moveTo>
                    <a:cubicBezTo>
                      <a:pt x="22" y="376"/>
                      <a:pt x="22" y="376"/>
                      <a:pt x="22" y="376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525" y="23"/>
                      <a:pt x="525" y="23"/>
                      <a:pt x="525" y="23"/>
                    </a:cubicBezTo>
                    <a:lnTo>
                      <a:pt x="525" y="376"/>
                    </a:lnTo>
                    <a:close/>
                    <a:moveTo>
                      <a:pt x="471" y="235"/>
                    </a:moveTo>
                    <a:cubicBezTo>
                      <a:pt x="471" y="253"/>
                      <a:pt x="461" y="269"/>
                      <a:pt x="447" y="278"/>
                    </a:cubicBezTo>
                    <a:cubicBezTo>
                      <a:pt x="447" y="278"/>
                      <a:pt x="447" y="278"/>
                      <a:pt x="447" y="279"/>
                    </a:cubicBezTo>
                    <a:cubicBezTo>
                      <a:pt x="447" y="279"/>
                      <a:pt x="447" y="353"/>
                      <a:pt x="447" y="353"/>
                    </a:cubicBezTo>
                    <a:cubicBezTo>
                      <a:pt x="422" y="321"/>
                      <a:pt x="422" y="321"/>
                      <a:pt x="422" y="321"/>
                    </a:cubicBezTo>
                    <a:cubicBezTo>
                      <a:pt x="398" y="353"/>
                      <a:pt x="398" y="353"/>
                      <a:pt x="398" y="353"/>
                    </a:cubicBezTo>
                    <a:cubicBezTo>
                      <a:pt x="398" y="279"/>
                      <a:pt x="398" y="279"/>
                      <a:pt x="398" y="279"/>
                    </a:cubicBezTo>
                    <a:cubicBezTo>
                      <a:pt x="398" y="278"/>
                      <a:pt x="398" y="278"/>
                      <a:pt x="398" y="278"/>
                    </a:cubicBezTo>
                    <a:cubicBezTo>
                      <a:pt x="383" y="269"/>
                      <a:pt x="373" y="254"/>
                      <a:pt x="373" y="235"/>
                    </a:cubicBezTo>
                    <a:cubicBezTo>
                      <a:pt x="373" y="208"/>
                      <a:pt x="395" y="186"/>
                      <a:pt x="422" y="186"/>
                    </a:cubicBezTo>
                    <a:cubicBezTo>
                      <a:pt x="449" y="186"/>
                      <a:pt x="471" y="208"/>
                      <a:pt x="471" y="235"/>
                    </a:cubicBezTo>
                    <a:close/>
                    <a:moveTo>
                      <a:pt x="61" y="83"/>
                    </a:moveTo>
                    <a:cubicBezTo>
                      <a:pt x="61" y="79"/>
                      <a:pt x="64" y="75"/>
                      <a:pt x="69" y="75"/>
                    </a:cubicBezTo>
                    <a:cubicBezTo>
                      <a:pt x="467" y="75"/>
                      <a:pt x="467" y="75"/>
                      <a:pt x="467" y="75"/>
                    </a:cubicBezTo>
                    <a:cubicBezTo>
                      <a:pt x="471" y="75"/>
                      <a:pt x="475" y="79"/>
                      <a:pt x="475" y="83"/>
                    </a:cubicBezTo>
                    <a:cubicBezTo>
                      <a:pt x="475" y="88"/>
                      <a:pt x="471" y="91"/>
                      <a:pt x="467" y="91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4" y="91"/>
                      <a:pt x="61" y="88"/>
                      <a:pt x="61" y="83"/>
                    </a:cubicBezTo>
                    <a:close/>
                    <a:moveTo>
                      <a:pt x="409" y="150"/>
                    </a:moveTo>
                    <a:cubicBezTo>
                      <a:pt x="105" y="150"/>
                      <a:pt x="105" y="150"/>
                      <a:pt x="105" y="150"/>
                    </a:cubicBezTo>
                    <a:cubicBezTo>
                      <a:pt x="101" y="150"/>
                      <a:pt x="97" y="146"/>
                      <a:pt x="97" y="142"/>
                    </a:cubicBezTo>
                    <a:cubicBezTo>
                      <a:pt x="97" y="138"/>
                      <a:pt x="101" y="134"/>
                      <a:pt x="105" y="134"/>
                    </a:cubicBezTo>
                    <a:cubicBezTo>
                      <a:pt x="409" y="134"/>
                      <a:pt x="409" y="134"/>
                      <a:pt x="409" y="134"/>
                    </a:cubicBezTo>
                    <a:cubicBezTo>
                      <a:pt x="413" y="134"/>
                      <a:pt x="416" y="138"/>
                      <a:pt x="416" y="142"/>
                    </a:cubicBezTo>
                    <a:cubicBezTo>
                      <a:pt x="416" y="146"/>
                      <a:pt x="413" y="150"/>
                      <a:pt x="409" y="150"/>
                    </a:cubicBezTo>
                    <a:close/>
                    <a:moveTo>
                      <a:pt x="299" y="240"/>
                    </a:moveTo>
                    <a:cubicBezTo>
                      <a:pt x="299" y="244"/>
                      <a:pt x="296" y="248"/>
                      <a:pt x="291" y="248"/>
                    </a:cubicBezTo>
                    <a:cubicBezTo>
                      <a:pt x="118" y="248"/>
                      <a:pt x="118" y="248"/>
                      <a:pt x="118" y="248"/>
                    </a:cubicBezTo>
                    <a:cubicBezTo>
                      <a:pt x="114" y="248"/>
                      <a:pt x="110" y="244"/>
                      <a:pt x="110" y="240"/>
                    </a:cubicBezTo>
                    <a:cubicBezTo>
                      <a:pt x="110" y="236"/>
                      <a:pt x="114" y="232"/>
                      <a:pt x="118" y="232"/>
                    </a:cubicBezTo>
                    <a:cubicBezTo>
                      <a:pt x="291" y="232"/>
                      <a:pt x="291" y="232"/>
                      <a:pt x="291" y="232"/>
                    </a:cubicBezTo>
                    <a:cubicBezTo>
                      <a:pt x="296" y="232"/>
                      <a:pt x="299" y="236"/>
                      <a:pt x="299" y="240"/>
                    </a:cubicBezTo>
                    <a:close/>
                    <a:moveTo>
                      <a:pt x="299" y="297"/>
                    </a:moveTo>
                    <a:cubicBezTo>
                      <a:pt x="299" y="302"/>
                      <a:pt x="296" y="305"/>
                      <a:pt x="291" y="305"/>
                    </a:cubicBezTo>
                    <a:cubicBezTo>
                      <a:pt x="118" y="305"/>
                      <a:pt x="118" y="305"/>
                      <a:pt x="118" y="305"/>
                    </a:cubicBezTo>
                    <a:cubicBezTo>
                      <a:pt x="114" y="305"/>
                      <a:pt x="110" y="302"/>
                      <a:pt x="110" y="297"/>
                    </a:cubicBezTo>
                    <a:cubicBezTo>
                      <a:pt x="110" y="293"/>
                      <a:pt x="114" y="290"/>
                      <a:pt x="118" y="290"/>
                    </a:cubicBezTo>
                    <a:cubicBezTo>
                      <a:pt x="291" y="290"/>
                      <a:pt x="291" y="290"/>
                      <a:pt x="291" y="290"/>
                    </a:cubicBezTo>
                    <a:cubicBezTo>
                      <a:pt x="296" y="290"/>
                      <a:pt x="299" y="293"/>
                      <a:pt x="299" y="2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6" name="Freeform 11"/>
              <p:cNvSpPr/>
              <p:nvPr/>
            </p:nvSpPr>
            <p:spPr bwMode="auto">
              <a:xfrm>
                <a:off x="2281816" y="794618"/>
                <a:ext cx="809625" cy="446088"/>
              </a:xfrm>
              <a:custGeom>
                <a:avLst/>
                <a:gdLst>
                  <a:gd name="T0" fmla="*/ 7 w 683"/>
                  <a:gd name="T1" fmla="*/ 118 h 376"/>
                  <a:gd name="T2" fmla="*/ 334 w 683"/>
                  <a:gd name="T3" fmla="*/ 1 h 376"/>
                  <a:gd name="T4" fmla="*/ 341 w 683"/>
                  <a:gd name="T5" fmla="*/ 1 h 376"/>
                  <a:gd name="T6" fmla="*/ 675 w 683"/>
                  <a:gd name="T7" fmla="*/ 118 h 376"/>
                  <a:gd name="T8" fmla="*/ 683 w 683"/>
                  <a:gd name="T9" fmla="*/ 129 h 376"/>
                  <a:gd name="T10" fmla="*/ 675 w 683"/>
                  <a:gd name="T11" fmla="*/ 139 h 376"/>
                  <a:gd name="T12" fmla="*/ 561 w 683"/>
                  <a:gd name="T13" fmla="*/ 172 h 376"/>
                  <a:gd name="T14" fmla="*/ 338 w 683"/>
                  <a:gd name="T15" fmla="*/ 119 h 376"/>
                  <a:gd name="T16" fmla="*/ 328 w 683"/>
                  <a:gd name="T17" fmla="*/ 130 h 376"/>
                  <a:gd name="T18" fmla="*/ 338 w 683"/>
                  <a:gd name="T19" fmla="*/ 140 h 376"/>
                  <a:gd name="T20" fmla="*/ 545 w 683"/>
                  <a:gd name="T21" fmla="*/ 185 h 376"/>
                  <a:gd name="T22" fmla="*/ 545 w 683"/>
                  <a:gd name="T23" fmla="*/ 255 h 376"/>
                  <a:gd name="T24" fmla="*/ 545 w 683"/>
                  <a:gd name="T25" fmla="*/ 256 h 376"/>
                  <a:gd name="T26" fmla="*/ 337 w 683"/>
                  <a:gd name="T27" fmla="*/ 305 h 376"/>
                  <a:gd name="T28" fmla="*/ 130 w 683"/>
                  <a:gd name="T29" fmla="*/ 256 h 376"/>
                  <a:gd name="T30" fmla="*/ 130 w 683"/>
                  <a:gd name="T31" fmla="*/ 255 h 376"/>
                  <a:gd name="T32" fmla="*/ 130 w 683"/>
                  <a:gd name="T33" fmla="*/ 174 h 376"/>
                  <a:gd name="T34" fmla="*/ 71 w 683"/>
                  <a:gd name="T35" fmla="*/ 157 h 376"/>
                  <a:gd name="T36" fmla="*/ 71 w 683"/>
                  <a:gd name="T37" fmla="*/ 249 h 376"/>
                  <a:gd name="T38" fmla="*/ 92 w 683"/>
                  <a:gd name="T39" fmla="*/ 277 h 376"/>
                  <a:gd name="T40" fmla="*/ 75 w 683"/>
                  <a:gd name="T41" fmla="*/ 303 h 376"/>
                  <a:gd name="T42" fmla="*/ 82 w 683"/>
                  <a:gd name="T43" fmla="*/ 338 h 376"/>
                  <a:gd name="T44" fmla="*/ 28 w 683"/>
                  <a:gd name="T45" fmla="*/ 361 h 376"/>
                  <a:gd name="T46" fmla="*/ 39 w 683"/>
                  <a:gd name="T47" fmla="*/ 301 h 376"/>
                  <a:gd name="T48" fmla="*/ 26 w 683"/>
                  <a:gd name="T49" fmla="*/ 277 h 376"/>
                  <a:gd name="T50" fmla="*/ 46 w 683"/>
                  <a:gd name="T51" fmla="*/ 249 h 376"/>
                  <a:gd name="T52" fmla="*/ 46 w 683"/>
                  <a:gd name="T53" fmla="*/ 150 h 376"/>
                  <a:gd name="T54" fmla="*/ 8 w 683"/>
                  <a:gd name="T55" fmla="*/ 139 h 376"/>
                  <a:gd name="T56" fmla="*/ 0 w 683"/>
                  <a:gd name="T57" fmla="*/ 129 h 376"/>
                  <a:gd name="T58" fmla="*/ 7 w 683"/>
                  <a:gd name="T59" fmla="*/ 118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83" h="376">
                    <a:moveTo>
                      <a:pt x="7" y="118"/>
                    </a:moveTo>
                    <a:cubicBezTo>
                      <a:pt x="334" y="1"/>
                      <a:pt x="334" y="1"/>
                      <a:pt x="334" y="1"/>
                    </a:cubicBezTo>
                    <a:cubicBezTo>
                      <a:pt x="336" y="0"/>
                      <a:pt x="339" y="0"/>
                      <a:pt x="341" y="1"/>
                    </a:cubicBezTo>
                    <a:cubicBezTo>
                      <a:pt x="675" y="118"/>
                      <a:pt x="675" y="118"/>
                      <a:pt x="675" y="118"/>
                    </a:cubicBezTo>
                    <a:cubicBezTo>
                      <a:pt x="680" y="120"/>
                      <a:pt x="683" y="124"/>
                      <a:pt x="683" y="129"/>
                    </a:cubicBezTo>
                    <a:cubicBezTo>
                      <a:pt x="682" y="134"/>
                      <a:pt x="679" y="138"/>
                      <a:pt x="675" y="139"/>
                    </a:cubicBezTo>
                    <a:cubicBezTo>
                      <a:pt x="561" y="172"/>
                      <a:pt x="561" y="172"/>
                      <a:pt x="561" y="172"/>
                    </a:cubicBezTo>
                    <a:cubicBezTo>
                      <a:pt x="537" y="136"/>
                      <a:pt x="430" y="119"/>
                      <a:pt x="338" y="119"/>
                    </a:cubicBezTo>
                    <a:cubicBezTo>
                      <a:pt x="333" y="119"/>
                      <a:pt x="328" y="124"/>
                      <a:pt x="328" y="130"/>
                    </a:cubicBezTo>
                    <a:cubicBezTo>
                      <a:pt x="328" y="136"/>
                      <a:pt x="333" y="140"/>
                      <a:pt x="338" y="140"/>
                    </a:cubicBezTo>
                    <a:cubicBezTo>
                      <a:pt x="452" y="140"/>
                      <a:pt x="534" y="164"/>
                      <a:pt x="545" y="185"/>
                    </a:cubicBezTo>
                    <a:cubicBezTo>
                      <a:pt x="545" y="255"/>
                      <a:pt x="545" y="255"/>
                      <a:pt x="545" y="255"/>
                    </a:cubicBezTo>
                    <a:cubicBezTo>
                      <a:pt x="545" y="255"/>
                      <a:pt x="545" y="255"/>
                      <a:pt x="545" y="256"/>
                    </a:cubicBezTo>
                    <a:cubicBezTo>
                      <a:pt x="545" y="283"/>
                      <a:pt x="452" y="305"/>
                      <a:pt x="337" y="305"/>
                    </a:cubicBezTo>
                    <a:cubicBezTo>
                      <a:pt x="223" y="305"/>
                      <a:pt x="130" y="283"/>
                      <a:pt x="130" y="256"/>
                    </a:cubicBezTo>
                    <a:cubicBezTo>
                      <a:pt x="130" y="255"/>
                      <a:pt x="130" y="255"/>
                      <a:pt x="130" y="255"/>
                    </a:cubicBezTo>
                    <a:cubicBezTo>
                      <a:pt x="130" y="174"/>
                      <a:pt x="130" y="174"/>
                      <a:pt x="130" y="174"/>
                    </a:cubicBezTo>
                    <a:cubicBezTo>
                      <a:pt x="71" y="157"/>
                      <a:pt x="71" y="157"/>
                      <a:pt x="71" y="157"/>
                    </a:cubicBezTo>
                    <a:cubicBezTo>
                      <a:pt x="71" y="249"/>
                      <a:pt x="71" y="249"/>
                      <a:pt x="71" y="249"/>
                    </a:cubicBezTo>
                    <a:cubicBezTo>
                      <a:pt x="83" y="253"/>
                      <a:pt x="92" y="264"/>
                      <a:pt x="92" y="277"/>
                    </a:cubicBezTo>
                    <a:cubicBezTo>
                      <a:pt x="92" y="288"/>
                      <a:pt x="85" y="298"/>
                      <a:pt x="75" y="303"/>
                    </a:cubicBezTo>
                    <a:cubicBezTo>
                      <a:pt x="82" y="338"/>
                      <a:pt x="82" y="338"/>
                      <a:pt x="82" y="338"/>
                    </a:cubicBezTo>
                    <a:cubicBezTo>
                      <a:pt x="86" y="354"/>
                      <a:pt x="26" y="376"/>
                      <a:pt x="28" y="361"/>
                    </a:cubicBezTo>
                    <a:cubicBezTo>
                      <a:pt x="39" y="301"/>
                      <a:pt x="39" y="301"/>
                      <a:pt x="39" y="301"/>
                    </a:cubicBezTo>
                    <a:cubicBezTo>
                      <a:pt x="31" y="296"/>
                      <a:pt x="26" y="287"/>
                      <a:pt x="26" y="277"/>
                    </a:cubicBezTo>
                    <a:cubicBezTo>
                      <a:pt x="26" y="264"/>
                      <a:pt x="34" y="253"/>
                      <a:pt x="46" y="249"/>
                    </a:cubicBezTo>
                    <a:cubicBezTo>
                      <a:pt x="46" y="150"/>
                      <a:pt x="46" y="150"/>
                      <a:pt x="46" y="150"/>
                    </a:cubicBezTo>
                    <a:cubicBezTo>
                      <a:pt x="8" y="139"/>
                      <a:pt x="8" y="139"/>
                      <a:pt x="8" y="139"/>
                    </a:cubicBezTo>
                    <a:cubicBezTo>
                      <a:pt x="3" y="138"/>
                      <a:pt x="0" y="134"/>
                      <a:pt x="0" y="129"/>
                    </a:cubicBezTo>
                    <a:cubicBezTo>
                      <a:pt x="0" y="124"/>
                      <a:pt x="3" y="120"/>
                      <a:pt x="7" y="11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7" name="Freeform 12"/>
              <p:cNvSpPr>
                <a:spLocks noEditPoints="1"/>
              </p:cNvSpPr>
              <p:nvPr/>
            </p:nvSpPr>
            <p:spPr bwMode="auto">
              <a:xfrm>
                <a:off x="4413828" y="642218"/>
                <a:ext cx="576262" cy="596900"/>
              </a:xfrm>
              <a:custGeom>
                <a:avLst/>
                <a:gdLst>
                  <a:gd name="T0" fmla="*/ 485 w 485"/>
                  <a:gd name="T1" fmla="*/ 490 h 503"/>
                  <a:gd name="T2" fmla="*/ 14 w 485"/>
                  <a:gd name="T3" fmla="*/ 503 h 503"/>
                  <a:gd name="T4" fmla="*/ 0 w 485"/>
                  <a:gd name="T5" fmla="*/ 489 h 503"/>
                  <a:gd name="T6" fmla="*/ 471 w 485"/>
                  <a:gd name="T7" fmla="*/ 476 h 503"/>
                  <a:gd name="T8" fmla="*/ 17 w 485"/>
                  <a:gd name="T9" fmla="*/ 439 h 503"/>
                  <a:gd name="T10" fmla="*/ 31 w 485"/>
                  <a:gd name="T11" fmla="*/ 453 h 503"/>
                  <a:gd name="T12" fmla="*/ 468 w 485"/>
                  <a:gd name="T13" fmla="*/ 440 h 503"/>
                  <a:gd name="T14" fmla="*/ 454 w 485"/>
                  <a:gd name="T15" fmla="*/ 426 h 503"/>
                  <a:gd name="T16" fmla="*/ 17 w 485"/>
                  <a:gd name="T17" fmla="*/ 439 h 503"/>
                  <a:gd name="T18" fmla="*/ 21 w 485"/>
                  <a:gd name="T19" fmla="*/ 134 h 503"/>
                  <a:gd name="T20" fmla="*/ 247 w 485"/>
                  <a:gd name="T21" fmla="*/ 1 h 503"/>
                  <a:gd name="T22" fmla="*/ 474 w 485"/>
                  <a:gd name="T23" fmla="*/ 153 h 503"/>
                  <a:gd name="T24" fmla="*/ 25 w 485"/>
                  <a:gd name="T25" fmla="*/ 164 h 503"/>
                  <a:gd name="T26" fmla="*/ 211 w 485"/>
                  <a:gd name="T27" fmla="*/ 91 h 503"/>
                  <a:gd name="T28" fmla="*/ 274 w 485"/>
                  <a:gd name="T29" fmla="*/ 91 h 503"/>
                  <a:gd name="T30" fmla="*/ 211 w 485"/>
                  <a:gd name="T31" fmla="*/ 91 h 503"/>
                  <a:gd name="T32" fmla="*/ 52 w 485"/>
                  <a:gd name="T33" fmla="*/ 385 h 503"/>
                  <a:gd name="T34" fmla="*/ 69 w 485"/>
                  <a:gd name="T35" fmla="*/ 399 h 503"/>
                  <a:gd name="T36" fmla="*/ 147 w 485"/>
                  <a:gd name="T37" fmla="*/ 385 h 503"/>
                  <a:gd name="T38" fmla="*/ 134 w 485"/>
                  <a:gd name="T39" fmla="*/ 371 h 503"/>
                  <a:gd name="T40" fmla="*/ 129 w 485"/>
                  <a:gd name="T41" fmla="*/ 218 h 503"/>
                  <a:gd name="T42" fmla="*/ 147 w 485"/>
                  <a:gd name="T43" fmla="*/ 205 h 503"/>
                  <a:gd name="T44" fmla="*/ 136 w 485"/>
                  <a:gd name="T45" fmla="*/ 191 h 503"/>
                  <a:gd name="T46" fmla="*/ 52 w 485"/>
                  <a:gd name="T47" fmla="*/ 204 h 503"/>
                  <a:gd name="T48" fmla="*/ 66 w 485"/>
                  <a:gd name="T49" fmla="*/ 218 h 503"/>
                  <a:gd name="T50" fmla="*/ 69 w 485"/>
                  <a:gd name="T51" fmla="*/ 371 h 503"/>
                  <a:gd name="T52" fmla="*/ 209 w 485"/>
                  <a:gd name="T53" fmla="*/ 371 h 503"/>
                  <a:gd name="T54" fmla="*/ 195 w 485"/>
                  <a:gd name="T55" fmla="*/ 385 h 503"/>
                  <a:gd name="T56" fmla="*/ 276 w 485"/>
                  <a:gd name="T57" fmla="*/ 399 h 503"/>
                  <a:gd name="T58" fmla="*/ 290 w 485"/>
                  <a:gd name="T59" fmla="*/ 385 h 503"/>
                  <a:gd name="T60" fmla="*/ 272 w 485"/>
                  <a:gd name="T61" fmla="*/ 371 h 503"/>
                  <a:gd name="T62" fmla="*/ 276 w 485"/>
                  <a:gd name="T63" fmla="*/ 218 h 503"/>
                  <a:gd name="T64" fmla="*/ 290 w 485"/>
                  <a:gd name="T65" fmla="*/ 204 h 503"/>
                  <a:gd name="T66" fmla="*/ 211 w 485"/>
                  <a:gd name="T67" fmla="*/ 191 h 503"/>
                  <a:gd name="T68" fmla="*/ 195 w 485"/>
                  <a:gd name="T69" fmla="*/ 205 h 503"/>
                  <a:gd name="T70" fmla="*/ 212 w 485"/>
                  <a:gd name="T71" fmla="*/ 218 h 503"/>
                  <a:gd name="T72" fmla="*/ 209 w 485"/>
                  <a:gd name="T73" fmla="*/ 371 h 503"/>
                  <a:gd name="T74" fmla="*/ 338 w 485"/>
                  <a:gd name="T75" fmla="*/ 385 h 503"/>
                  <a:gd name="T76" fmla="*/ 354 w 485"/>
                  <a:gd name="T77" fmla="*/ 399 h 503"/>
                  <a:gd name="T78" fmla="*/ 433 w 485"/>
                  <a:gd name="T79" fmla="*/ 385 h 503"/>
                  <a:gd name="T80" fmla="*/ 419 w 485"/>
                  <a:gd name="T81" fmla="*/ 371 h 503"/>
                  <a:gd name="T82" fmla="*/ 415 w 485"/>
                  <a:gd name="T83" fmla="*/ 218 h 503"/>
                  <a:gd name="T84" fmla="*/ 433 w 485"/>
                  <a:gd name="T85" fmla="*/ 205 h 503"/>
                  <a:gd name="T86" fmla="*/ 422 w 485"/>
                  <a:gd name="T87" fmla="*/ 191 h 503"/>
                  <a:gd name="T88" fmla="*/ 338 w 485"/>
                  <a:gd name="T89" fmla="*/ 204 h 503"/>
                  <a:gd name="T90" fmla="*/ 351 w 485"/>
                  <a:gd name="T91" fmla="*/ 218 h 503"/>
                  <a:gd name="T92" fmla="*/ 354 w 485"/>
                  <a:gd name="T93" fmla="*/ 371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85" h="503">
                    <a:moveTo>
                      <a:pt x="485" y="489"/>
                    </a:moveTo>
                    <a:cubicBezTo>
                      <a:pt x="485" y="490"/>
                      <a:pt x="485" y="490"/>
                      <a:pt x="485" y="490"/>
                    </a:cubicBezTo>
                    <a:cubicBezTo>
                      <a:pt x="485" y="497"/>
                      <a:pt x="479" y="503"/>
                      <a:pt x="471" y="503"/>
                    </a:cubicBezTo>
                    <a:cubicBezTo>
                      <a:pt x="14" y="503"/>
                      <a:pt x="14" y="503"/>
                      <a:pt x="14" y="503"/>
                    </a:cubicBezTo>
                    <a:cubicBezTo>
                      <a:pt x="6" y="503"/>
                      <a:pt x="0" y="497"/>
                      <a:pt x="0" y="490"/>
                    </a:cubicBezTo>
                    <a:cubicBezTo>
                      <a:pt x="0" y="489"/>
                      <a:pt x="0" y="489"/>
                      <a:pt x="0" y="489"/>
                    </a:cubicBezTo>
                    <a:cubicBezTo>
                      <a:pt x="0" y="482"/>
                      <a:pt x="6" y="476"/>
                      <a:pt x="14" y="476"/>
                    </a:cubicBezTo>
                    <a:cubicBezTo>
                      <a:pt x="471" y="476"/>
                      <a:pt x="471" y="476"/>
                      <a:pt x="471" y="476"/>
                    </a:cubicBezTo>
                    <a:cubicBezTo>
                      <a:pt x="479" y="476"/>
                      <a:pt x="485" y="482"/>
                      <a:pt x="485" y="489"/>
                    </a:cubicBezTo>
                    <a:close/>
                    <a:moveTo>
                      <a:pt x="17" y="439"/>
                    </a:moveTo>
                    <a:cubicBezTo>
                      <a:pt x="17" y="440"/>
                      <a:pt x="17" y="440"/>
                      <a:pt x="17" y="440"/>
                    </a:cubicBezTo>
                    <a:cubicBezTo>
                      <a:pt x="17" y="447"/>
                      <a:pt x="23" y="453"/>
                      <a:pt x="31" y="453"/>
                    </a:cubicBezTo>
                    <a:cubicBezTo>
                      <a:pt x="454" y="453"/>
                      <a:pt x="454" y="453"/>
                      <a:pt x="454" y="453"/>
                    </a:cubicBezTo>
                    <a:cubicBezTo>
                      <a:pt x="462" y="453"/>
                      <a:pt x="468" y="447"/>
                      <a:pt x="468" y="440"/>
                    </a:cubicBezTo>
                    <a:cubicBezTo>
                      <a:pt x="468" y="439"/>
                      <a:pt x="468" y="439"/>
                      <a:pt x="468" y="439"/>
                    </a:cubicBezTo>
                    <a:cubicBezTo>
                      <a:pt x="468" y="432"/>
                      <a:pt x="462" y="426"/>
                      <a:pt x="454" y="426"/>
                    </a:cubicBezTo>
                    <a:cubicBezTo>
                      <a:pt x="31" y="426"/>
                      <a:pt x="31" y="426"/>
                      <a:pt x="31" y="426"/>
                    </a:cubicBezTo>
                    <a:cubicBezTo>
                      <a:pt x="23" y="426"/>
                      <a:pt x="17" y="432"/>
                      <a:pt x="17" y="439"/>
                    </a:cubicBezTo>
                    <a:close/>
                    <a:moveTo>
                      <a:pt x="11" y="153"/>
                    </a:moveTo>
                    <a:cubicBezTo>
                      <a:pt x="10" y="147"/>
                      <a:pt x="9" y="141"/>
                      <a:pt x="21" y="134"/>
                    </a:cubicBezTo>
                    <a:cubicBezTo>
                      <a:pt x="32" y="127"/>
                      <a:pt x="238" y="1"/>
                      <a:pt x="238" y="1"/>
                    </a:cubicBezTo>
                    <a:cubicBezTo>
                      <a:pt x="241" y="0"/>
                      <a:pt x="244" y="0"/>
                      <a:pt x="247" y="1"/>
                    </a:cubicBezTo>
                    <a:cubicBezTo>
                      <a:pt x="247" y="1"/>
                      <a:pt x="455" y="128"/>
                      <a:pt x="464" y="134"/>
                    </a:cubicBezTo>
                    <a:cubicBezTo>
                      <a:pt x="474" y="140"/>
                      <a:pt x="475" y="147"/>
                      <a:pt x="474" y="153"/>
                    </a:cubicBezTo>
                    <a:cubicBezTo>
                      <a:pt x="473" y="159"/>
                      <a:pt x="467" y="164"/>
                      <a:pt x="460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18" y="164"/>
                      <a:pt x="12" y="159"/>
                      <a:pt x="11" y="153"/>
                    </a:cubicBezTo>
                    <a:close/>
                    <a:moveTo>
                      <a:pt x="211" y="91"/>
                    </a:moveTo>
                    <a:cubicBezTo>
                      <a:pt x="211" y="108"/>
                      <a:pt x="225" y="122"/>
                      <a:pt x="243" y="122"/>
                    </a:cubicBezTo>
                    <a:cubicBezTo>
                      <a:pt x="260" y="122"/>
                      <a:pt x="274" y="108"/>
                      <a:pt x="274" y="91"/>
                    </a:cubicBezTo>
                    <a:cubicBezTo>
                      <a:pt x="274" y="74"/>
                      <a:pt x="260" y="59"/>
                      <a:pt x="243" y="59"/>
                    </a:cubicBezTo>
                    <a:cubicBezTo>
                      <a:pt x="225" y="59"/>
                      <a:pt x="211" y="74"/>
                      <a:pt x="211" y="91"/>
                    </a:cubicBezTo>
                    <a:close/>
                    <a:moveTo>
                      <a:pt x="66" y="371"/>
                    </a:moveTo>
                    <a:cubicBezTo>
                      <a:pt x="58" y="371"/>
                      <a:pt x="52" y="377"/>
                      <a:pt x="52" y="385"/>
                    </a:cubicBezTo>
                    <a:cubicBezTo>
                      <a:pt x="52" y="385"/>
                      <a:pt x="52" y="385"/>
                      <a:pt x="52" y="385"/>
                    </a:cubicBezTo>
                    <a:cubicBezTo>
                      <a:pt x="52" y="393"/>
                      <a:pt x="61" y="399"/>
                      <a:pt x="69" y="399"/>
                    </a:cubicBezTo>
                    <a:cubicBezTo>
                      <a:pt x="134" y="399"/>
                      <a:pt x="134" y="399"/>
                      <a:pt x="134" y="399"/>
                    </a:cubicBezTo>
                    <a:cubicBezTo>
                      <a:pt x="141" y="399"/>
                      <a:pt x="147" y="393"/>
                      <a:pt x="147" y="385"/>
                    </a:cubicBezTo>
                    <a:cubicBezTo>
                      <a:pt x="147" y="385"/>
                      <a:pt x="147" y="385"/>
                      <a:pt x="147" y="385"/>
                    </a:cubicBezTo>
                    <a:cubicBezTo>
                      <a:pt x="147" y="377"/>
                      <a:pt x="141" y="371"/>
                      <a:pt x="134" y="371"/>
                    </a:cubicBezTo>
                    <a:cubicBezTo>
                      <a:pt x="129" y="371"/>
                      <a:pt x="129" y="371"/>
                      <a:pt x="129" y="371"/>
                    </a:cubicBezTo>
                    <a:cubicBezTo>
                      <a:pt x="129" y="218"/>
                      <a:pt x="129" y="218"/>
                      <a:pt x="129" y="218"/>
                    </a:cubicBezTo>
                    <a:cubicBezTo>
                      <a:pt x="134" y="218"/>
                      <a:pt x="134" y="218"/>
                      <a:pt x="134" y="218"/>
                    </a:cubicBezTo>
                    <a:cubicBezTo>
                      <a:pt x="141" y="218"/>
                      <a:pt x="147" y="212"/>
                      <a:pt x="147" y="205"/>
                    </a:cubicBezTo>
                    <a:cubicBezTo>
                      <a:pt x="147" y="204"/>
                      <a:pt x="147" y="204"/>
                      <a:pt x="147" y="204"/>
                    </a:cubicBezTo>
                    <a:cubicBezTo>
                      <a:pt x="147" y="197"/>
                      <a:pt x="141" y="191"/>
                      <a:pt x="136" y="191"/>
                    </a:cubicBezTo>
                    <a:cubicBezTo>
                      <a:pt x="69" y="191"/>
                      <a:pt x="69" y="191"/>
                      <a:pt x="69" y="191"/>
                    </a:cubicBezTo>
                    <a:cubicBezTo>
                      <a:pt x="58" y="191"/>
                      <a:pt x="52" y="197"/>
                      <a:pt x="52" y="204"/>
                    </a:cubicBezTo>
                    <a:cubicBezTo>
                      <a:pt x="52" y="205"/>
                      <a:pt x="52" y="205"/>
                      <a:pt x="52" y="205"/>
                    </a:cubicBezTo>
                    <a:cubicBezTo>
                      <a:pt x="52" y="212"/>
                      <a:pt x="58" y="218"/>
                      <a:pt x="66" y="218"/>
                    </a:cubicBezTo>
                    <a:cubicBezTo>
                      <a:pt x="69" y="218"/>
                      <a:pt x="69" y="218"/>
                      <a:pt x="69" y="218"/>
                    </a:cubicBezTo>
                    <a:cubicBezTo>
                      <a:pt x="69" y="371"/>
                      <a:pt x="69" y="371"/>
                      <a:pt x="69" y="371"/>
                    </a:cubicBezTo>
                    <a:lnTo>
                      <a:pt x="66" y="371"/>
                    </a:lnTo>
                    <a:close/>
                    <a:moveTo>
                      <a:pt x="209" y="371"/>
                    </a:moveTo>
                    <a:cubicBezTo>
                      <a:pt x="201" y="371"/>
                      <a:pt x="195" y="377"/>
                      <a:pt x="195" y="385"/>
                    </a:cubicBezTo>
                    <a:cubicBezTo>
                      <a:pt x="195" y="385"/>
                      <a:pt x="195" y="385"/>
                      <a:pt x="195" y="385"/>
                    </a:cubicBezTo>
                    <a:cubicBezTo>
                      <a:pt x="195" y="393"/>
                      <a:pt x="204" y="399"/>
                      <a:pt x="211" y="399"/>
                    </a:cubicBezTo>
                    <a:cubicBezTo>
                      <a:pt x="276" y="399"/>
                      <a:pt x="276" y="399"/>
                      <a:pt x="276" y="399"/>
                    </a:cubicBezTo>
                    <a:cubicBezTo>
                      <a:pt x="284" y="399"/>
                      <a:pt x="290" y="393"/>
                      <a:pt x="290" y="385"/>
                    </a:cubicBezTo>
                    <a:cubicBezTo>
                      <a:pt x="290" y="385"/>
                      <a:pt x="290" y="385"/>
                      <a:pt x="290" y="385"/>
                    </a:cubicBezTo>
                    <a:cubicBezTo>
                      <a:pt x="290" y="377"/>
                      <a:pt x="284" y="371"/>
                      <a:pt x="276" y="371"/>
                    </a:cubicBezTo>
                    <a:cubicBezTo>
                      <a:pt x="272" y="371"/>
                      <a:pt x="272" y="371"/>
                      <a:pt x="272" y="371"/>
                    </a:cubicBezTo>
                    <a:cubicBezTo>
                      <a:pt x="272" y="218"/>
                      <a:pt x="272" y="218"/>
                      <a:pt x="272" y="218"/>
                    </a:cubicBezTo>
                    <a:cubicBezTo>
                      <a:pt x="276" y="218"/>
                      <a:pt x="276" y="218"/>
                      <a:pt x="276" y="218"/>
                    </a:cubicBezTo>
                    <a:cubicBezTo>
                      <a:pt x="284" y="218"/>
                      <a:pt x="290" y="212"/>
                      <a:pt x="290" y="205"/>
                    </a:cubicBezTo>
                    <a:cubicBezTo>
                      <a:pt x="290" y="204"/>
                      <a:pt x="290" y="204"/>
                      <a:pt x="290" y="204"/>
                    </a:cubicBezTo>
                    <a:cubicBezTo>
                      <a:pt x="290" y="197"/>
                      <a:pt x="284" y="191"/>
                      <a:pt x="279" y="191"/>
                    </a:cubicBezTo>
                    <a:cubicBezTo>
                      <a:pt x="211" y="191"/>
                      <a:pt x="211" y="191"/>
                      <a:pt x="211" y="191"/>
                    </a:cubicBezTo>
                    <a:cubicBezTo>
                      <a:pt x="201" y="191"/>
                      <a:pt x="195" y="197"/>
                      <a:pt x="195" y="204"/>
                    </a:cubicBezTo>
                    <a:cubicBezTo>
                      <a:pt x="195" y="205"/>
                      <a:pt x="195" y="205"/>
                      <a:pt x="195" y="205"/>
                    </a:cubicBezTo>
                    <a:cubicBezTo>
                      <a:pt x="195" y="212"/>
                      <a:pt x="201" y="218"/>
                      <a:pt x="209" y="218"/>
                    </a:cubicBezTo>
                    <a:cubicBezTo>
                      <a:pt x="212" y="218"/>
                      <a:pt x="212" y="218"/>
                      <a:pt x="212" y="218"/>
                    </a:cubicBezTo>
                    <a:cubicBezTo>
                      <a:pt x="212" y="371"/>
                      <a:pt x="212" y="371"/>
                      <a:pt x="212" y="371"/>
                    </a:cubicBezTo>
                    <a:lnTo>
                      <a:pt x="209" y="371"/>
                    </a:lnTo>
                    <a:close/>
                    <a:moveTo>
                      <a:pt x="351" y="371"/>
                    </a:moveTo>
                    <a:cubicBezTo>
                      <a:pt x="344" y="371"/>
                      <a:pt x="338" y="377"/>
                      <a:pt x="338" y="385"/>
                    </a:cubicBezTo>
                    <a:cubicBezTo>
                      <a:pt x="338" y="385"/>
                      <a:pt x="338" y="385"/>
                      <a:pt x="338" y="385"/>
                    </a:cubicBezTo>
                    <a:cubicBezTo>
                      <a:pt x="338" y="393"/>
                      <a:pt x="347" y="399"/>
                      <a:pt x="354" y="399"/>
                    </a:cubicBezTo>
                    <a:cubicBezTo>
                      <a:pt x="419" y="399"/>
                      <a:pt x="419" y="399"/>
                      <a:pt x="419" y="399"/>
                    </a:cubicBezTo>
                    <a:cubicBezTo>
                      <a:pt x="427" y="399"/>
                      <a:pt x="433" y="393"/>
                      <a:pt x="433" y="385"/>
                    </a:cubicBezTo>
                    <a:cubicBezTo>
                      <a:pt x="433" y="385"/>
                      <a:pt x="433" y="385"/>
                      <a:pt x="433" y="385"/>
                    </a:cubicBezTo>
                    <a:cubicBezTo>
                      <a:pt x="433" y="377"/>
                      <a:pt x="427" y="371"/>
                      <a:pt x="419" y="371"/>
                    </a:cubicBezTo>
                    <a:cubicBezTo>
                      <a:pt x="415" y="371"/>
                      <a:pt x="415" y="371"/>
                      <a:pt x="415" y="371"/>
                    </a:cubicBezTo>
                    <a:cubicBezTo>
                      <a:pt x="415" y="218"/>
                      <a:pt x="415" y="218"/>
                      <a:pt x="415" y="218"/>
                    </a:cubicBezTo>
                    <a:cubicBezTo>
                      <a:pt x="419" y="218"/>
                      <a:pt x="419" y="218"/>
                      <a:pt x="419" y="218"/>
                    </a:cubicBezTo>
                    <a:cubicBezTo>
                      <a:pt x="427" y="218"/>
                      <a:pt x="433" y="212"/>
                      <a:pt x="433" y="205"/>
                    </a:cubicBezTo>
                    <a:cubicBezTo>
                      <a:pt x="433" y="204"/>
                      <a:pt x="433" y="204"/>
                      <a:pt x="433" y="204"/>
                    </a:cubicBezTo>
                    <a:cubicBezTo>
                      <a:pt x="433" y="197"/>
                      <a:pt x="427" y="191"/>
                      <a:pt x="422" y="191"/>
                    </a:cubicBezTo>
                    <a:cubicBezTo>
                      <a:pt x="354" y="191"/>
                      <a:pt x="354" y="191"/>
                      <a:pt x="354" y="191"/>
                    </a:cubicBezTo>
                    <a:cubicBezTo>
                      <a:pt x="344" y="191"/>
                      <a:pt x="338" y="197"/>
                      <a:pt x="338" y="204"/>
                    </a:cubicBezTo>
                    <a:cubicBezTo>
                      <a:pt x="338" y="205"/>
                      <a:pt x="338" y="205"/>
                      <a:pt x="338" y="205"/>
                    </a:cubicBezTo>
                    <a:cubicBezTo>
                      <a:pt x="338" y="212"/>
                      <a:pt x="344" y="218"/>
                      <a:pt x="351" y="218"/>
                    </a:cubicBezTo>
                    <a:cubicBezTo>
                      <a:pt x="354" y="218"/>
                      <a:pt x="354" y="218"/>
                      <a:pt x="354" y="218"/>
                    </a:cubicBezTo>
                    <a:cubicBezTo>
                      <a:pt x="354" y="371"/>
                      <a:pt x="354" y="371"/>
                      <a:pt x="354" y="371"/>
                    </a:cubicBezTo>
                    <a:lnTo>
                      <a:pt x="351" y="3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8" name="Freeform 13"/>
              <p:cNvSpPr>
                <a:spLocks noEditPoints="1"/>
              </p:cNvSpPr>
              <p:nvPr/>
            </p:nvSpPr>
            <p:spPr bwMode="auto">
              <a:xfrm>
                <a:off x="3354966" y="2983780"/>
                <a:ext cx="704850" cy="511175"/>
              </a:xfrm>
              <a:custGeom>
                <a:avLst/>
                <a:gdLst>
                  <a:gd name="T0" fmla="*/ 390 w 594"/>
                  <a:gd name="T1" fmla="*/ 126 h 431"/>
                  <a:gd name="T2" fmla="*/ 373 w 594"/>
                  <a:gd name="T3" fmla="*/ 143 h 431"/>
                  <a:gd name="T4" fmla="*/ 344 w 594"/>
                  <a:gd name="T5" fmla="*/ 284 h 431"/>
                  <a:gd name="T6" fmla="*/ 220 w 594"/>
                  <a:gd name="T7" fmla="*/ 255 h 431"/>
                  <a:gd name="T8" fmla="*/ 220 w 594"/>
                  <a:gd name="T9" fmla="*/ 126 h 431"/>
                  <a:gd name="T10" fmla="*/ 204 w 594"/>
                  <a:gd name="T11" fmla="*/ 93 h 431"/>
                  <a:gd name="T12" fmla="*/ 270 w 594"/>
                  <a:gd name="T13" fmla="*/ 124 h 431"/>
                  <a:gd name="T14" fmla="*/ 260 w 594"/>
                  <a:gd name="T15" fmla="*/ 140 h 431"/>
                  <a:gd name="T16" fmla="*/ 260 w 594"/>
                  <a:gd name="T17" fmla="*/ 246 h 431"/>
                  <a:gd name="T18" fmla="*/ 317 w 594"/>
                  <a:gd name="T19" fmla="*/ 246 h 431"/>
                  <a:gd name="T20" fmla="*/ 333 w 594"/>
                  <a:gd name="T21" fmla="*/ 229 h 431"/>
                  <a:gd name="T22" fmla="*/ 333 w 594"/>
                  <a:gd name="T23" fmla="*/ 124 h 431"/>
                  <a:gd name="T24" fmla="*/ 323 w 594"/>
                  <a:gd name="T25" fmla="*/ 93 h 431"/>
                  <a:gd name="T26" fmla="*/ 406 w 594"/>
                  <a:gd name="T27" fmla="*/ 76 h 431"/>
                  <a:gd name="T28" fmla="*/ 306 w 594"/>
                  <a:gd name="T29" fmla="*/ 140 h 431"/>
                  <a:gd name="T30" fmla="*/ 317 w 594"/>
                  <a:gd name="T31" fmla="*/ 229 h 431"/>
                  <a:gd name="T32" fmla="*/ 276 w 594"/>
                  <a:gd name="T33" fmla="*/ 140 h 431"/>
                  <a:gd name="T34" fmla="*/ 287 w 594"/>
                  <a:gd name="T35" fmla="*/ 76 h 431"/>
                  <a:gd name="T36" fmla="*/ 187 w 594"/>
                  <a:gd name="T37" fmla="*/ 143 h 431"/>
                  <a:gd name="T38" fmla="*/ 203 w 594"/>
                  <a:gd name="T39" fmla="*/ 261 h 431"/>
                  <a:gd name="T40" fmla="*/ 351 w 594"/>
                  <a:gd name="T41" fmla="*/ 300 h 431"/>
                  <a:gd name="T42" fmla="*/ 390 w 594"/>
                  <a:gd name="T43" fmla="*/ 143 h 431"/>
                  <a:gd name="T44" fmla="*/ 406 w 594"/>
                  <a:gd name="T45" fmla="*/ 76 h 431"/>
                  <a:gd name="T46" fmla="*/ 560 w 594"/>
                  <a:gd name="T47" fmla="*/ 43 h 431"/>
                  <a:gd name="T48" fmla="*/ 71 w 594"/>
                  <a:gd name="T49" fmla="*/ 0 h 431"/>
                  <a:gd name="T50" fmla="*/ 32 w 594"/>
                  <a:gd name="T51" fmla="*/ 369 h 431"/>
                  <a:gd name="T52" fmla="*/ 0 w 594"/>
                  <a:gd name="T53" fmla="*/ 384 h 431"/>
                  <a:gd name="T54" fmla="*/ 552 w 594"/>
                  <a:gd name="T55" fmla="*/ 431 h 431"/>
                  <a:gd name="T56" fmla="*/ 594 w 594"/>
                  <a:gd name="T57" fmla="*/ 369 h 431"/>
                  <a:gd name="T58" fmla="*/ 327 w 594"/>
                  <a:gd name="T59" fmla="*/ 407 h 431"/>
                  <a:gd name="T60" fmla="*/ 245 w 594"/>
                  <a:gd name="T61" fmla="*/ 394 h 431"/>
                  <a:gd name="T62" fmla="*/ 327 w 594"/>
                  <a:gd name="T63" fmla="*/ 382 h 431"/>
                  <a:gd name="T64" fmla="*/ 327 w 594"/>
                  <a:gd name="T65" fmla="*/ 407 h 431"/>
                  <a:gd name="T66" fmla="*/ 506 w 594"/>
                  <a:gd name="T67" fmla="*/ 337 h 431"/>
                  <a:gd name="T68" fmla="*/ 65 w 594"/>
                  <a:gd name="T69" fmla="*/ 318 h 431"/>
                  <a:gd name="T70" fmla="*/ 88 w 594"/>
                  <a:gd name="T71" fmla="*/ 38 h 431"/>
                  <a:gd name="T72" fmla="*/ 524 w 594"/>
                  <a:gd name="T73" fmla="*/ 57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94" h="431">
                    <a:moveTo>
                      <a:pt x="390" y="93"/>
                    </a:moveTo>
                    <a:cubicBezTo>
                      <a:pt x="390" y="126"/>
                      <a:pt x="390" y="126"/>
                      <a:pt x="390" y="126"/>
                    </a:cubicBezTo>
                    <a:cubicBezTo>
                      <a:pt x="373" y="126"/>
                      <a:pt x="373" y="126"/>
                      <a:pt x="373" y="126"/>
                    </a:cubicBezTo>
                    <a:cubicBezTo>
                      <a:pt x="373" y="143"/>
                      <a:pt x="373" y="143"/>
                      <a:pt x="373" y="143"/>
                    </a:cubicBezTo>
                    <a:cubicBezTo>
                      <a:pt x="373" y="255"/>
                      <a:pt x="373" y="255"/>
                      <a:pt x="373" y="255"/>
                    </a:cubicBezTo>
                    <a:cubicBezTo>
                      <a:pt x="344" y="284"/>
                      <a:pt x="344" y="284"/>
                      <a:pt x="344" y="284"/>
                    </a:cubicBezTo>
                    <a:cubicBezTo>
                      <a:pt x="248" y="284"/>
                      <a:pt x="248" y="284"/>
                      <a:pt x="248" y="284"/>
                    </a:cubicBezTo>
                    <a:cubicBezTo>
                      <a:pt x="220" y="255"/>
                      <a:pt x="220" y="255"/>
                      <a:pt x="220" y="255"/>
                    </a:cubicBezTo>
                    <a:cubicBezTo>
                      <a:pt x="220" y="143"/>
                      <a:pt x="220" y="143"/>
                      <a:pt x="220" y="143"/>
                    </a:cubicBezTo>
                    <a:cubicBezTo>
                      <a:pt x="220" y="126"/>
                      <a:pt x="220" y="126"/>
                      <a:pt x="220" y="126"/>
                    </a:cubicBezTo>
                    <a:cubicBezTo>
                      <a:pt x="204" y="126"/>
                      <a:pt x="204" y="126"/>
                      <a:pt x="204" y="126"/>
                    </a:cubicBezTo>
                    <a:cubicBezTo>
                      <a:pt x="204" y="93"/>
                      <a:pt x="204" y="93"/>
                      <a:pt x="204" y="93"/>
                    </a:cubicBezTo>
                    <a:cubicBezTo>
                      <a:pt x="270" y="93"/>
                      <a:pt x="270" y="93"/>
                      <a:pt x="270" y="93"/>
                    </a:cubicBezTo>
                    <a:cubicBezTo>
                      <a:pt x="270" y="124"/>
                      <a:pt x="270" y="124"/>
                      <a:pt x="270" y="124"/>
                    </a:cubicBezTo>
                    <a:cubicBezTo>
                      <a:pt x="260" y="124"/>
                      <a:pt x="260" y="124"/>
                      <a:pt x="260" y="124"/>
                    </a:cubicBezTo>
                    <a:cubicBezTo>
                      <a:pt x="260" y="140"/>
                      <a:pt x="260" y="140"/>
                      <a:pt x="260" y="140"/>
                    </a:cubicBezTo>
                    <a:cubicBezTo>
                      <a:pt x="260" y="229"/>
                      <a:pt x="260" y="229"/>
                      <a:pt x="260" y="229"/>
                    </a:cubicBezTo>
                    <a:cubicBezTo>
                      <a:pt x="260" y="246"/>
                      <a:pt x="260" y="246"/>
                      <a:pt x="260" y="246"/>
                    </a:cubicBezTo>
                    <a:cubicBezTo>
                      <a:pt x="276" y="246"/>
                      <a:pt x="276" y="246"/>
                      <a:pt x="276" y="246"/>
                    </a:cubicBezTo>
                    <a:cubicBezTo>
                      <a:pt x="317" y="246"/>
                      <a:pt x="317" y="246"/>
                      <a:pt x="317" y="246"/>
                    </a:cubicBezTo>
                    <a:cubicBezTo>
                      <a:pt x="333" y="246"/>
                      <a:pt x="333" y="246"/>
                      <a:pt x="333" y="246"/>
                    </a:cubicBezTo>
                    <a:cubicBezTo>
                      <a:pt x="333" y="229"/>
                      <a:pt x="333" y="229"/>
                      <a:pt x="333" y="229"/>
                    </a:cubicBezTo>
                    <a:cubicBezTo>
                      <a:pt x="333" y="140"/>
                      <a:pt x="333" y="140"/>
                      <a:pt x="333" y="140"/>
                    </a:cubicBezTo>
                    <a:cubicBezTo>
                      <a:pt x="333" y="124"/>
                      <a:pt x="333" y="124"/>
                      <a:pt x="333" y="124"/>
                    </a:cubicBezTo>
                    <a:cubicBezTo>
                      <a:pt x="323" y="124"/>
                      <a:pt x="323" y="124"/>
                      <a:pt x="323" y="124"/>
                    </a:cubicBezTo>
                    <a:cubicBezTo>
                      <a:pt x="323" y="93"/>
                      <a:pt x="323" y="93"/>
                      <a:pt x="323" y="93"/>
                    </a:cubicBezTo>
                    <a:cubicBezTo>
                      <a:pt x="390" y="93"/>
                      <a:pt x="390" y="93"/>
                      <a:pt x="390" y="93"/>
                    </a:cubicBezTo>
                    <a:close/>
                    <a:moveTo>
                      <a:pt x="406" y="76"/>
                    </a:moveTo>
                    <a:cubicBezTo>
                      <a:pt x="306" y="76"/>
                      <a:pt x="306" y="76"/>
                      <a:pt x="306" y="76"/>
                    </a:cubicBezTo>
                    <a:cubicBezTo>
                      <a:pt x="306" y="140"/>
                      <a:pt x="306" y="140"/>
                      <a:pt x="306" y="140"/>
                    </a:cubicBezTo>
                    <a:cubicBezTo>
                      <a:pt x="317" y="140"/>
                      <a:pt x="317" y="140"/>
                      <a:pt x="317" y="140"/>
                    </a:cubicBezTo>
                    <a:cubicBezTo>
                      <a:pt x="317" y="229"/>
                      <a:pt x="317" y="229"/>
                      <a:pt x="317" y="229"/>
                    </a:cubicBezTo>
                    <a:cubicBezTo>
                      <a:pt x="276" y="229"/>
                      <a:pt x="276" y="229"/>
                      <a:pt x="276" y="229"/>
                    </a:cubicBezTo>
                    <a:cubicBezTo>
                      <a:pt x="276" y="140"/>
                      <a:pt x="276" y="140"/>
                      <a:pt x="276" y="140"/>
                    </a:cubicBezTo>
                    <a:cubicBezTo>
                      <a:pt x="287" y="140"/>
                      <a:pt x="287" y="140"/>
                      <a:pt x="287" y="140"/>
                    </a:cubicBezTo>
                    <a:cubicBezTo>
                      <a:pt x="287" y="76"/>
                      <a:pt x="287" y="76"/>
                      <a:pt x="287" y="76"/>
                    </a:cubicBezTo>
                    <a:cubicBezTo>
                      <a:pt x="187" y="76"/>
                      <a:pt x="187" y="76"/>
                      <a:pt x="187" y="76"/>
                    </a:cubicBezTo>
                    <a:cubicBezTo>
                      <a:pt x="187" y="143"/>
                      <a:pt x="187" y="143"/>
                      <a:pt x="187" y="143"/>
                    </a:cubicBezTo>
                    <a:cubicBezTo>
                      <a:pt x="203" y="143"/>
                      <a:pt x="203" y="143"/>
                      <a:pt x="203" y="143"/>
                    </a:cubicBezTo>
                    <a:cubicBezTo>
                      <a:pt x="203" y="261"/>
                      <a:pt x="203" y="261"/>
                      <a:pt x="203" y="261"/>
                    </a:cubicBezTo>
                    <a:cubicBezTo>
                      <a:pt x="241" y="300"/>
                      <a:pt x="241" y="300"/>
                      <a:pt x="241" y="300"/>
                    </a:cubicBezTo>
                    <a:cubicBezTo>
                      <a:pt x="351" y="300"/>
                      <a:pt x="351" y="300"/>
                      <a:pt x="351" y="300"/>
                    </a:cubicBezTo>
                    <a:cubicBezTo>
                      <a:pt x="390" y="261"/>
                      <a:pt x="390" y="261"/>
                      <a:pt x="390" y="261"/>
                    </a:cubicBezTo>
                    <a:cubicBezTo>
                      <a:pt x="390" y="143"/>
                      <a:pt x="390" y="143"/>
                      <a:pt x="390" y="143"/>
                    </a:cubicBezTo>
                    <a:cubicBezTo>
                      <a:pt x="406" y="143"/>
                      <a:pt x="406" y="143"/>
                      <a:pt x="406" y="143"/>
                    </a:cubicBezTo>
                    <a:cubicBezTo>
                      <a:pt x="406" y="76"/>
                      <a:pt x="406" y="76"/>
                      <a:pt x="406" y="76"/>
                    </a:cubicBezTo>
                    <a:close/>
                    <a:moveTo>
                      <a:pt x="560" y="369"/>
                    </a:moveTo>
                    <a:cubicBezTo>
                      <a:pt x="560" y="43"/>
                      <a:pt x="560" y="43"/>
                      <a:pt x="560" y="43"/>
                    </a:cubicBezTo>
                    <a:cubicBezTo>
                      <a:pt x="560" y="19"/>
                      <a:pt x="542" y="0"/>
                      <a:pt x="521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49" y="0"/>
                      <a:pt x="32" y="19"/>
                      <a:pt x="32" y="43"/>
                    </a:cubicBezTo>
                    <a:cubicBezTo>
                      <a:pt x="32" y="369"/>
                      <a:pt x="32" y="369"/>
                      <a:pt x="32" y="369"/>
                    </a:cubicBezTo>
                    <a:cubicBezTo>
                      <a:pt x="0" y="369"/>
                      <a:pt x="0" y="369"/>
                      <a:pt x="0" y="369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0" y="410"/>
                      <a:pt x="19" y="431"/>
                      <a:pt x="42" y="431"/>
                    </a:cubicBezTo>
                    <a:cubicBezTo>
                      <a:pt x="552" y="431"/>
                      <a:pt x="552" y="431"/>
                      <a:pt x="552" y="431"/>
                    </a:cubicBezTo>
                    <a:cubicBezTo>
                      <a:pt x="575" y="431"/>
                      <a:pt x="594" y="410"/>
                      <a:pt x="594" y="384"/>
                    </a:cubicBezTo>
                    <a:cubicBezTo>
                      <a:pt x="594" y="369"/>
                      <a:pt x="594" y="369"/>
                      <a:pt x="594" y="369"/>
                    </a:cubicBezTo>
                    <a:lnTo>
                      <a:pt x="560" y="369"/>
                    </a:lnTo>
                    <a:close/>
                    <a:moveTo>
                      <a:pt x="327" y="407"/>
                    </a:moveTo>
                    <a:cubicBezTo>
                      <a:pt x="256" y="407"/>
                      <a:pt x="256" y="407"/>
                      <a:pt x="256" y="407"/>
                    </a:cubicBezTo>
                    <a:cubicBezTo>
                      <a:pt x="250" y="407"/>
                      <a:pt x="245" y="401"/>
                      <a:pt x="245" y="394"/>
                    </a:cubicBezTo>
                    <a:cubicBezTo>
                      <a:pt x="245" y="387"/>
                      <a:pt x="250" y="382"/>
                      <a:pt x="256" y="382"/>
                    </a:cubicBezTo>
                    <a:cubicBezTo>
                      <a:pt x="327" y="382"/>
                      <a:pt x="327" y="382"/>
                      <a:pt x="327" y="382"/>
                    </a:cubicBezTo>
                    <a:cubicBezTo>
                      <a:pt x="334" y="382"/>
                      <a:pt x="339" y="387"/>
                      <a:pt x="339" y="394"/>
                    </a:cubicBezTo>
                    <a:cubicBezTo>
                      <a:pt x="339" y="401"/>
                      <a:pt x="334" y="407"/>
                      <a:pt x="327" y="407"/>
                    </a:cubicBezTo>
                    <a:close/>
                    <a:moveTo>
                      <a:pt x="524" y="318"/>
                    </a:moveTo>
                    <a:cubicBezTo>
                      <a:pt x="524" y="328"/>
                      <a:pt x="516" y="337"/>
                      <a:pt x="506" y="337"/>
                    </a:cubicBezTo>
                    <a:cubicBezTo>
                      <a:pt x="82" y="337"/>
                      <a:pt x="82" y="337"/>
                      <a:pt x="82" y="337"/>
                    </a:cubicBezTo>
                    <a:cubicBezTo>
                      <a:pt x="73" y="337"/>
                      <a:pt x="65" y="328"/>
                      <a:pt x="65" y="318"/>
                    </a:cubicBezTo>
                    <a:cubicBezTo>
                      <a:pt x="65" y="57"/>
                      <a:pt x="65" y="57"/>
                      <a:pt x="65" y="57"/>
                    </a:cubicBezTo>
                    <a:cubicBezTo>
                      <a:pt x="65" y="47"/>
                      <a:pt x="73" y="38"/>
                      <a:pt x="88" y="38"/>
                    </a:cubicBezTo>
                    <a:cubicBezTo>
                      <a:pt x="512" y="38"/>
                      <a:pt x="512" y="38"/>
                      <a:pt x="512" y="38"/>
                    </a:cubicBezTo>
                    <a:cubicBezTo>
                      <a:pt x="516" y="38"/>
                      <a:pt x="524" y="47"/>
                      <a:pt x="524" y="57"/>
                    </a:cubicBezTo>
                    <a:lnTo>
                      <a:pt x="524" y="3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9" name="Freeform 14"/>
              <p:cNvSpPr>
                <a:spLocks noEditPoints="1"/>
              </p:cNvSpPr>
              <p:nvPr/>
            </p:nvSpPr>
            <p:spPr bwMode="auto">
              <a:xfrm>
                <a:off x="433966" y="2928218"/>
                <a:ext cx="473075" cy="601663"/>
              </a:xfrm>
              <a:custGeom>
                <a:avLst/>
                <a:gdLst>
                  <a:gd name="T0" fmla="*/ 193 w 399"/>
                  <a:gd name="T1" fmla="*/ 238 h 507"/>
                  <a:gd name="T2" fmla="*/ 184 w 399"/>
                  <a:gd name="T3" fmla="*/ 275 h 507"/>
                  <a:gd name="T4" fmla="*/ 149 w 399"/>
                  <a:gd name="T5" fmla="*/ 284 h 507"/>
                  <a:gd name="T6" fmla="*/ 198 w 399"/>
                  <a:gd name="T7" fmla="*/ 223 h 507"/>
                  <a:gd name="T8" fmla="*/ 250 w 399"/>
                  <a:gd name="T9" fmla="*/ 344 h 507"/>
                  <a:gd name="T10" fmla="*/ 252 w 399"/>
                  <a:gd name="T11" fmla="*/ 349 h 507"/>
                  <a:gd name="T12" fmla="*/ 276 w 399"/>
                  <a:gd name="T13" fmla="*/ 331 h 507"/>
                  <a:gd name="T14" fmla="*/ 287 w 399"/>
                  <a:gd name="T15" fmla="*/ 303 h 507"/>
                  <a:gd name="T16" fmla="*/ 284 w 399"/>
                  <a:gd name="T17" fmla="*/ 300 h 507"/>
                  <a:gd name="T18" fmla="*/ 256 w 399"/>
                  <a:gd name="T19" fmla="*/ 330 h 507"/>
                  <a:gd name="T20" fmla="*/ 348 w 399"/>
                  <a:gd name="T21" fmla="*/ 507 h 507"/>
                  <a:gd name="T22" fmla="*/ 0 w 399"/>
                  <a:gd name="T23" fmla="*/ 457 h 507"/>
                  <a:gd name="T24" fmla="*/ 58 w 399"/>
                  <a:gd name="T25" fmla="*/ 0 h 507"/>
                  <a:gd name="T26" fmla="*/ 392 w 399"/>
                  <a:gd name="T27" fmla="*/ 13 h 507"/>
                  <a:gd name="T28" fmla="*/ 56 w 399"/>
                  <a:gd name="T29" fmla="*/ 26 h 507"/>
                  <a:gd name="T30" fmla="*/ 53 w 399"/>
                  <a:gd name="T31" fmla="*/ 83 h 507"/>
                  <a:gd name="T32" fmla="*/ 399 w 399"/>
                  <a:gd name="T33" fmla="*/ 106 h 507"/>
                  <a:gd name="T34" fmla="*/ 204 w 399"/>
                  <a:gd name="T35" fmla="*/ 271 h 507"/>
                  <a:gd name="T36" fmla="*/ 219 w 399"/>
                  <a:gd name="T37" fmla="*/ 215 h 507"/>
                  <a:gd name="T38" fmla="*/ 219 w 399"/>
                  <a:gd name="T39" fmla="*/ 194 h 507"/>
                  <a:gd name="T40" fmla="*/ 195 w 399"/>
                  <a:gd name="T41" fmla="*/ 202 h 507"/>
                  <a:gd name="T42" fmla="*/ 136 w 399"/>
                  <a:gd name="T43" fmla="*/ 272 h 507"/>
                  <a:gd name="T44" fmla="*/ 108 w 399"/>
                  <a:gd name="T45" fmla="*/ 297 h 507"/>
                  <a:gd name="T46" fmla="*/ 86 w 399"/>
                  <a:gd name="T47" fmla="*/ 313 h 507"/>
                  <a:gd name="T48" fmla="*/ 94 w 399"/>
                  <a:gd name="T49" fmla="*/ 320 h 507"/>
                  <a:gd name="T50" fmla="*/ 109 w 399"/>
                  <a:gd name="T51" fmla="*/ 315 h 507"/>
                  <a:gd name="T52" fmla="*/ 91 w 399"/>
                  <a:gd name="T53" fmla="*/ 348 h 507"/>
                  <a:gd name="T54" fmla="*/ 84 w 399"/>
                  <a:gd name="T55" fmla="*/ 375 h 507"/>
                  <a:gd name="T56" fmla="*/ 100 w 399"/>
                  <a:gd name="T57" fmla="*/ 369 h 507"/>
                  <a:gd name="T58" fmla="*/ 111 w 399"/>
                  <a:gd name="T59" fmla="*/ 348 h 507"/>
                  <a:gd name="T60" fmla="*/ 180 w 399"/>
                  <a:gd name="T61" fmla="*/ 293 h 507"/>
                  <a:gd name="T62" fmla="*/ 173 w 399"/>
                  <a:gd name="T63" fmla="*/ 363 h 507"/>
                  <a:gd name="T64" fmla="*/ 185 w 399"/>
                  <a:gd name="T65" fmla="*/ 378 h 507"/>
                  <a:gd name="T66" fmla="*/ 192 w 399"/>
                  <a:gd name="T67" fmla="*/ 366 h 507"/>
                  <a:gd name="T68" fmla="*/ 200 w 399"/>
                  <a:gd name="T69" fmla="*/ 290 h 507"/>
                  <a:gd name="T70" fmla="*/ 215 w 399"/>
                  <a:gd name="T71" fmla="*/ 289 h 507"/>
                  <a:gd name="T72" fmla="*/ 221 w 399"/>
                  <a:gd name="T73" fmla="*/ 279 h 507"/>
                  <a:gd name="T74" fmla="*/ 205 w 399"/>
                  <a:gd name="T75" fmla="*/ 271 h 507"/>
                  <a:gd name="T76" fmla="*/ 312 w 399"/>
                  <a:gd name="T77" fmla="*/ 213 h 507"/>
                  <a:gd name="T78" fmla="*/ 303 w 399"/>
                  <a:gd name="T79" fmla="*/ 204 h 507"/>
                  <a:gd name="T80" fmla="*/ 284 w 399"/>
                  <a:gd name="T81" fmla="*/ 231 h 507"/>
                  <a:gd name="T82" fmla="*/ 227 w 399"/>
                  <a:gd name="T83" fmla="*/ 362 h 507"/>
                  <a:gd name="T84" fmla="*/ 236 w 399"/>
                  <a:gd name="T85" fmla="*/ 370 h 507"/>
                  <a:gd name="T86" fmla="*/ 243 w 399"/>
                  <a:gd name="T87" fmla="*/ 362 h 507"/>
                  <a:gd name="T88" fmla="*/ 255 w 399"/>
                  <a:gd name="T89" fmla="*/ 367 h 507"/>
                  <a:gd name="T90" fmla="*/ 299 w 399"/>
                  <a:gd name="T91" fmla="*/ 324 h 507"/>
                  <a:gd name="T92" fmla="*/ 300 w 399"/>
                  <a:gd name="T93" fmla="*/ 288 h 507"/>
                  <a:gd name="T94" fmla="*/ 274 w 399"/>
                  <a:gd name="T95" fmla="*/ 288 h 507"/>
                  <a:gd name="T96" fmla="*/ 310 w 399"/>
                  <a:gd name="T97" fmla="*/ 221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9" h="507">
                    <a:moveTo>
                      <a:pt x="198" y="223"/>
                    </a:moveTo>
                    <a:cubicBezTo>
                      <a:pt x="193" y="238"/>
                      <a:pt x="193" y="238"/>
                      <a:pt x="193" y="238"/>
                    </a:cubicBezTo>
                    <a:cubicBezTo>
                      <a:pt x="191" y="247"/>
                      <a:pt x="189" y="253"/>
                      <a:pt x="188" y="256"/>
                    </a:cubicBezTo>
                    <a:cubicBezTo>
                      <a:pt x="186" y="265"/>
                      <a:pt x="184" y="271"/>
                      <a:pt x="184" y="275"/>
                    </a:cubicBezTo>
                    <a:cubicBezTo>
                      <a:pt x="174" y="277"/>
                      <a:pt x="168" y="278"/>
                      <a:pt x="165" y="279"/>
                    </a:cubicBezTo>
                    <a:cubicBezTo>
                      <a:pt x="158" y="281"/>
                      <a:pt x="153" y="283"/>
                      <a:pt x="149" y="284"/>
                    </a:cubicBezTo>
                    <a:cubicBezTo>
                      <a:pt x="157" y="270"/>
                      <a:pt x="170" y="254"/>
                      <a:pt x="187" y="234"/>
                    </a:cubicBezTo>
                    <a:cubicBezTo>
                      <a:pt x="191" y="230"/>
                      <a:pt x="194" y="226"/>
                      <a:pt x="198" y="223"/>
                    </a:cubicBezTo>
                    <a:close/>
                    <a:moveTo>
                      <a:pt x="256" y="330"/>
                    </a:moveTo>
                    <a:cubicBezTo>
                      <a:pt x="254" y="335"/>
                      <a:pt x="252" y="340"/>
                      <a:pt x="250" y="344"/>
                    </a:cubicBezTo>
                    <a:cubicBezTo>
                      <a:pt x="249" y="346"/>
                      <a:pt x="249" y="346"/>
                      <a:pt x="249" y="346"/>
                    </a:cubicBezTo>
                    <a:cubicBezTo>
                      <a:pt x="250" y="347"/>
                      <a:pt x="251" y="348"/>
                      <a:pt x="252" y="349"/>
                    </a:cubicBezTo>
                    <a:cubicBezTo>
                      <a:pt x="253" y="350"/>
                      <a:pt x="254" y="350"/>
                      <a:pt x="255" y="350"/>
                    </a:cubicBezTo>
                    <a:cubicBezTo>
                      <a:pt x="262" y="350"/>
                      <a:pt x="269" y="344"/>
                      <a:pt x="276" y="331"/>
                    </a:cubicBezTo>
                    <a:cubicBezTo>
                      <a:pt x="280" y="325"/>
                      <a:pt x="282" y="320"/>
                      <a:pt x="284" y="314"/>
                    </a:cubicBezTo>
                    <a:cubicBezTo>
                      <a:pt x="286" y="309"/>
                      <a:pt x="287" y="305"/>
                      <a:pt x="287" y="303"/>
                    </a:cubicBezTo>
                    <a:cubicBezTo>
                      <a:pt x="287" y="302"/>
                      <a:pt x="286" y="301"/>
                      <a:pt x="286" y="300"/>
                    </a:cubicBezTo>
                    <a:cubicBezTo>
                      <a:pt x="285" y="300"/>
                      <a:pt x="284" y="300"/>
                      <a:pt x="284" y="300"/>
                    </a:cubicBezTo>
                    <a:cubicBezTo>
                      <a:pt x="280" y="300"/>
                      <a:pt x="276" y="302"/>
                      <a:pt x="271" y="307"/>
                    </a:cubicBezTo>
                    <a:cubicBezTo>
                      <a:pt x="266" y="313"/>
                      <a:pt x="261" y="320"/>
                      <a:pt x="256" y="330"/>
                    </a:cubicBezTo>
                    <a:close/>
                    <a:moveTo>
                      <a:pt x="398" y="457"/>
                    </a:moveTo>
                    <a:cubicBezTo>
                      <a:pt x="398" y="484"/>
                      <a:pt x="375" y="507"/>
                      <a:pt x="348" y="507"/>
                    </a:cubicBezTo>
                    <a:cubicBezTo>
                      <a:pt x="50" y="507"/>
                      <a:pt x="50" y="507"/>
                      <a:pt x="50" y="507"/>
                    </a:cubicBezTo>
                    <a:cubicBezTo>
                      <a:pt x="22" y="507"/>
                      <a:pt x="0" y="484"/>
                      <a:pt x="0" y="45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21"/>
                      <a:pt x="22" y="0"/>
                      <a:pt x="58" y="0"/>
                    </a:cubicBezTo>
                    <a:cubicBezTo>
                      <a:pt x="378" y="0"/>
                      <a:pt x="378" y="0"/>
                      <a:pt x="378" y="0"/>
                    </a:cubicBezTo>
                    <a:cubicBezTo>
                      <a:pt x="385" y="0"/>
                      <a:pt x="392" y="6"/>
                      <a:pt x="392" y="13"/>
                    </a:cubicBezTo>
                    <a:cubicBezTo>
                      <a:pt x="392" y="20"/>
                      <a:pt x="385" y="26"/>
                      <a:pt x="378" y="26"/>
                    </a:cubicBezTo>
                    <a:cubicBezTo>
                      <a:pt x="378" y="26"/>
                      <a:pt x="56" y="26"/>
                      <a:pt x="56" y="26"/>
                    </a:cubicBezTo>
                    <a:cubicBezTo>
                      <a:pt x="36" y="26"/>
                      <a:pt x="26" y="40"/>
                      <a:pt x="26" y="53"/>
                    </a:cubicBezTo>
                    <a:cubicBezTo>
                      <a:pt x="26" y="67"/>
                      <a:pt x="36" y="83"/>
                      <a:pt x="53" y="83"/>
                    </a:cubicBezTo>
                    <a:cubicBezTo>
                      <a:pt x="53" y="83"/>
                      <a:pt x="376" y="83"/>
                      <a:pt x="376" y="83"/>
                    </a:cubicBezTo>
                    <a:cubicBezTo>
                      <a:pt x="388" y="84"/>
                      <a:pt x="399" y="94"/>
                      <a:pt x="399" y="106"/>
                    </a:cubicBezTo>
                    <a:cubicBezTo>
                      <a:pt x="399" y="106"/>
                      <a:pt x="398" y="457"/>
                      <a:pt x="398" y="457"/>
                    </a:cubicBezTo>
                    <a:close/>
                    <a:moveTo>
                      <a:pt x="204" y="271"/>
                    </a:moveTo>
                    <a:cubicBezTo>
                      <a:pt x="205" y="266"/>
                      <a:pt x="207" y="258"/>
                      <a:pt x="209" y="249"/>
                    </a:cubicBezTo>
                    <a:cubicBezTo>
                      <a:pt x="212" y="237"/>
                      <a:pt x="215" y="225"/>
                      <a:pt x="219" y="215"/>
                    </a:cubicBezTo>
                    <a:cubicBezTo>
                      <a:pt x="221" y="208"/>
                      <a:pt x="222" y="204"/>
                      <a:pt x="222" y="201"/>
                    </a:cubicBezTo>
                    <a:cubicBezTo>
                      <a:pt x="222" y="199"/>
                      <a:pt x="221" y="196"/>
                      <a:pt x="219" y="194"/>
                    </a:cubicBezTo>
                    <a:cubicBezTo>
                      <a:pt x="217" y="192"/>
                      <a:pt x="214" y="191"/>
                      <a:pt x="212" y="191"/>
                    </a:cubicBezTo>
                    <a:cubicBezTo>
                      <a:pt x="207" y="191"/>
                      <a:pt x="202" y="194"/>
                      <a:pt x="195" y="202"/>
                    </a:cubicBezTo>
                    <a:cubicBezTo>
                      <a:pt x="184" y="213"/>
                      <a:pt x="173" y="225"/>
                      <a:pt x="162" y="238"/>
                    </a:cubicBezTo>
                    <a:cubicBezTo>
                      <a:pt x="148" y="256"/>
                      <a:pt x="139" y="267"/>
                      <a:pt x="136" y="272"/>
                    </a:cubicBezTo>
                    <a:cubicBezTo>
                      <a:pt x="128" y="285"/>
                      <a:pt x="124" y="290"/>
                      <a:pt x="123" y="292"/>
                    </a:cubicBezTo>
                    <a:cubicBezTo>
                      <a:pt x="119" y="293"/>
                      <a:pt x="115" y="295"/>
                      <a:pt x="108" y="297"/>
                    </a:cubicBezTo>
                    <a:cubicBezTo>
                      <a:pt x="100" y="300"/>
                      <a:pt x="94" y="302"/>
                      <a:pt x="90" y="305"/>
                    </a:cubicBezTo>
                    <a:cubicBezTo>
                      <a:pt x="88" y="306"/>
                      <a:pt x="86" y="308"/>
                      <a:pt x="86" y="313"/>
                    </a:cubicBezTo>
                    <a:cubicBezTo>
                      <a:pt x="87" y="315"/>
                      <a:pt x="87" y="316"/>
                      <a:pt x="88" y="317"/>
                    </a:cubicBezTo>
                    <a:cubicBezTo>
                      <a:pt x="89" y="319"/>
                      <a:pt x="91" y="320"/>
                      <a:pt x="94" y="320"/>
                    </a:cubicBezTo>
                    <a:cubicBezTo>
                      <a:pt x="96" y="320"/>
                      <a:pt x="98" y="320"/>
                      <a:pt x="100" y="319"/>
                    </a:cubicBezTo>
                    <a:cubicBezTo>
                      <a:pt x="103" y="318"/>
                      <a:pt x="106" y="316"/>
                      <a:pt x="109" y="315"/>
                    </a:cubicBezTo>
                    <a:cubicBezTo>
                      <a:pt x="108" y="317"/>
                      <a:pt x="107" y="319"/>
                      <a:pt x="105" y="322"/>
                    </a:cubicBezTo>
                    <a:cubicBezTo>
                      <a:pt x="99" y="333"/>
                      <a:pt x="94" y="342"/>
                      <a:pt x="91" y="348"/>
                    </a:cubicBezTo>
                    <a:cubicBezTo>
                      <a:pt x="82" y="364"/>
                      <a:pt x="82" y="368"/>
                      <a:pt x="82" y="370"/>
                    </a:cubicBezTo>
                    <a:cubicBezTo>
                      <a:pt x="82" y="372"/>
                      <a:pt x="83" y="373"/>
                      <a:pt x="84" y="375"/>
                    </a:cubicBezTo>
                    <a:cubicBezTo>
                      <a:pt x="86" y="377"/>
                      <a:pt x="88" y="377"/>
                      <a:pt x="90" y="377"/>
                    </a:cubicBezTo>
                    <a:cubicBezTo>
                      <a:pt x="94" y="377"/>
                      <a:pt x="97" y="375"/>
                      <a:pt x="100" y="369"/>
                    </a:cubicBezTo>
                    <a:cubicBezTo>
                      <a:pt x="102" y="365"/>
                      <a:pt x="104" y="362"/>
                      <a:pt x="105" y="360"/>
                    </a:cubicBezTo>
                    <a:cubicBezTo>
                      <a:pt x="111" y="348"/>
                      <a:pt x="111" y="348"/>
                      <a:pt x="111" y="348"/>
                    </a:cubicBezTo>
                    <a:cubicBezTo>
                      <a:pt x="120" y="331"/>
                      <a:pt x="128" y="317"/>
                      <a:pt x="135" y="306"/>
                    </a:cubicBezTo>
                    <a:cubicBezTo>
                      <a:pt x="147" y="301"/>
                      <a:pt x="162" y="297"/>
                      <a:pt x="180" y="293"/>
                    </a:cubicBezTo>
                    <a:cubicBezTo>
                      <a:pt x="179" y="298"/>
                      <a:pt x="178" y="305"/>
                      <a:pt x="177" y="314"/>
                    </a:cubicBezTo>
                    <a:cubicBezTo>
                      <a:pt x="174" y="334"/>
                      <a:pt x="173" y="351"/>
                      <a:pt x="173" y="363"/>
                    </a:cubicBezTo>
                    <a:cubicBezTo>
                      <a:pt x="174" y="367"/>
                      <a:pt x="174" y="370"/>
                      <a:pt x="176" y="372"/>
                    </a:cubicBezTo>
                    <a:cubicBezTo>
                      <a:pt x="179" y="377"/>
                      <a:pt x="182" y="378"/>
                      <a:pt x="185" y="378"/>
                    </a:cubicBezTo>
                    <a:cubicBezTo>
                      <a:pt x="187" y="378"/>
                      <a:pt x="188" y="377"/>
                      <a:pt x="190" y="376"/>
                    </a:cubicBezTo>
                    <a:cubicBezTo>
                      <a:pt x="191" y="374"/>
                      <a:pt x="192" y="371"/>
                      <a:pt x="192" y="366"/>
                    </a:cubicBezTo>
                    <a:cubicBezTo>
                      <a:pt x="192" y="364"/>
                      <a:pt x="192" y="356"/>
                      <a:pt x="194" y="335"/>
                    </a:cubicBezTo>
                    <a:cubicBezTo>
                      <a:pt x="197" y="311"/>
                      <a:pt x="199" y="296"/>
                      <a:pt x="200" y="290"/>
                    </a:cubicBezTo>
                    <a:cubicBezTo>
                      <a:pt x="203" y="289"/>
                      <a:pt x="206" y="289"/>
                      <a:pt x="210" y="289"/>
                    </a:cubicBezTo>
                    <a:cubicBezTo>
                      <a:pt x="213" y="289"/>
                      <a:pt x="214" y="289"/>
                      <a:pt x="215" y="289"/>
                    </a:cubicBezTo>
                    <a:cubicBezTo>
                      <a:pt x="217" y="288"/>
                      <a:pt x="218" y="287"/>
                      <a:pt x="219" y="285"/>
                    </a:cubicBezTo>
                    <a:cubicBezTo>
                      <a:pt x="221" y="283"/>
                      <a:pt x="221" y="281"/>
                      <a:pt x="221" y="279"/>
                    </a:cubicBezTo>
                    <a:cubicBezTo>
                      <a:pt x="221" y="276"/>
                      <a:pt x="219" y="271"/>
                      <a:pt x="211" y="271"/>
                    </a:cubicBezTo>
                    <a:cubicBezTo>
                      <a:pt x="210" y="271"/>
                      <a:pt x="207" y="271"/>
                      <a:pt x="205" y="271"/>
                    </a:cubicBezTo>
                    <a:cubicBezTo>
                      <a:pt x="205" y="271"/>
                      <a:pt x="204" y="271"/>
                      <a:pt x="204" y="271"/>
                    </a:cubicBezTo>
                    <a:close/>
                    <a:moveTo>
                      <a:pt x="312" y="213"/>
                    </a:moveTo>
                    <a:cubicBezTo>
                      <a:pt x="312" y="211"/>
                      <a:pt x="311" y="209"/>
                      <a:pt x="310" y="208"/>
                    </a:cubicBezTo>
                    <a:cubicBezTo>
                      <a:pt x="308" y="205"/>
                      <a:pt x="306" y="204"/>
                      <a:pt x="303" y="204"/>
                    </a:cubicBezTo>
                    <a:cubicBezTo>
                      <a:pt x="301" y="204"/>
                      <a:pt x="299" y="206"/>
                      <a:pt x="297" y="209"/>
                    </a:cubicBezTo>
                    <a:cubicBezTo>
                      <a:pt x="295" y="211"/>
                      <a:pt x="291" y="218"/>
                      <a:pt x="284" y="231"/>
                    </a:cubicBezTo>
                    <a:cubicBezTo>
                      <a:pt x="267" y="262"/>
                      <a:pt x="253" y="293"/>
                      <a:pt x="241" y="324"/>
                    </a:cubicBezTo>
                    <a:cubicBezTo>
                      <a:pt x="227" y="358"/>
                      <a:pt x="227" y="360"/>
                      <a:pt x="227" y="362"/>
                    </a:cubicBezTo>
                    <a:cubicBezTo>
                      <a:pt x="228" y="363"/>
                      <a:pt x="228" y="365"/>
                      <a:pt x="230" y="367"/>
                    </a:cubicBezTo>
                    <a:cubicBezTo>
                      <a:pt x="231" y="369"/>
                      <a:pt x="234" y="370"/>
                      <a:pt x="236" y="370"/>
                    </a:cubicBezTo>
                    <a:cubicBezTo>
                      <a:pt x="238" y="370"/>
                      <a:pt x="239" y="369"/>
                      <a:pt x="240" y="368"/>
                    </a:cubicBezTo>
                    <a:cubicBezTo>
                      <a:pt x="240" y="368"/>
                      <a:pt x="241" y="367"/>
                      <a:pt x="243" y="362"/>
                    </a:cubicBezTo>
                    <a:cubicBezTo>
                      <a:pt x="244" y="363"/>
                      <a:pt x="246" y="364"/>
                      <a:pt x="247" y="365"/>
                    </a:cubicBezTo>
                    <a:cubicBezTo>
                      <a:pt x="250" y="366"/>
                      <a:pt x="252" y="367"/>
                      <a:pt x="255" y="367"/>
                    </a:cubicBezTo>
                    <a:cubicBezTo>
                      <a:pt x="263" y="367"/>
                      <a:pt x="271" y="363"/>
                      <a:pt x="278" y="355"/>
                    </a:cubicBezTo>
                    <a:cubicBezTo>
                      <a:pt x="287" y="345"/>
                      <a:pt x="294" y="335"/>
                      <a:pt x="299" y="324"/>
                    </a:cubicBezTo>
                    <a:cubicBezTo>
                      <a:pt x="303" y="314"/>
                      <a:pt x="305" y="305"/>
                      <a:pt x="304" y="298"/>
                    </a:cubicBezTo>
                    <a:cubicBezTo>
                      <a:pt x="304" y="294"/>
                      <a:pt x="302" y="291"/>
                      <a:pt x="300" y="288"/>
                    </a:cubicBezTo>
                    <a:cubicBezTo>
                      <a:pt x="297" y="284"/>
                      <a:pt x="293" y="283"/>
                      <a:pt x="289" y="283"/>
                    </a:cubicBezTo>
                    <a:cubicBezTo>
                      <a:pt x="284" y="283"/>
                      <a:pt x="280" y="284"/>
                      <a:pt x="274" y="288"/>
                    </a:cubicBezTo>
                    <a:cubicBezTo>
                      <a:pt x="281" y="273"/>
                      <a:pt x="290" y="255"/>
                      <a:pt x="302" y="235"/>
                    </a:cubicBezTo>
                    <a:cubicBezTo>
                      <a:pt x="307" y="226"/>
                      <a:pt x="310" y="222"/>
                      <a:pt x="310" y="221"/>
                    </a:cubicBezTo>
                    <a:cubicBezTo>
                      <a:pt x="312" y="218"/>
                      <a:pt x="312" y="215"/>
                      <a:pt x="312" y="2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0" name="Freeform 15"/>
              <p:cNvSpPr>
                <a:spLocks noEditPoints="1"/>
              </p:cNvSpPr>
              <p:nvPr/>
            </p:nvSpPr>
            <p:spPr bwMode="auto">
              <a:xfrm>
                <a:off x="1329316" y="4045818"/>
                <a:ext cx="655637" cy="641350"/>
              </a:xfrm>
              <a:custGeom>
                <a:avLst/>
                <a:gdLst>
                  <a:gd name="T0" fmla="*/ 490 w 553"/>
                  <a:gd name="T1" fmla="*/ 106 h 540"/>
                  <a:gd name="T2" fmla="*/ 63 w 553"/>
                  <a:gd name="T3" fmla="*/ 297 h 540"/>
                  <a:gd name="T4" fmla="*/ 29 w 553"/>
                  <a:gd name="T5" fmla="*/ 432 h 540"/>
                  <a:gd name="T6" fmla="*/ 504 w 553"/>
                  <a:gd name="T7" fmla="*/ 454 h 540"/>
                  <a:gd name="T8" fmla="*/ 524 w 553"/>
                  <a:gd name="T9" fmla="*/ 343 h 540"/>
                  <a:gd name="T10" fmla="*/ 113 w 553"/>
                  <a:gd name="T11" fmla="*/ 399 h 540"/>
                  <a:gd name="T12" fmla="*/ 113 w 553"/>
                  <a:gd name="T13" fmla="*/ 334 h 540"/>
                  <a:gd name="T14" fmla="*/ 113 w 553"/>
                  <a:gd name="T15" fmla="*/ 399 h 540"/>
                  <a:gd name="T16" fmla="*/ 131 w 553"/>
                  <a:gd name="T17" fmla="*/ 159 h 540"/>
                  <a:gd name="T18" fmla="*/ 262 w 553"/>
                  <a:gd name="T19" fmla="*/ 146 h 540"/>
                  <a:gd name="T20" fmla="*/ 143 w 553"/>
                  <a:gd name="T21" fmla="*/ 249 h 540"/>
                  <a:gd name="T22" fmla="*/ 357 w 553"/>
                  <a:gd name="T23" fmla="*/ 406 h 540"/>
                  <a:gd name="T24" fmla="*/ 186 w 553"/>
                  <a:gd name="T25" fmla="*/ 397 h 540"/>
                  <a:gd name="T26" fmla="*/ 357 w 553"/>
                  <a:gd name="T27" fmla="*/ 387 h 540"/>
                  <a:gd name="T28" fmla="*/ 357 w 553"/>
                  <a:gd name="T29" fmla="*/ 406 h 540"/>
                  <a:gd name="T30" fmla="*/ 196 w 553"/>
                  <a:gd name="T31" fmla="*/ 363 h 540"/>
                  <a:gd name="T32" fmla="*/ 196 w 553"/>
                  <a:gd name="T33" fmla="*/ 344 h 540"/>
                  <a:gd name="T34" fmla="*/ 367 w 553"/>
                  <a:gd name="T35" fmla="*/ 354 h 540"/>
                  <a:gd name="T36" fmla="*/ 357 w 553"/>
                  <a:gd name="T37" fmla="*/ 321 h 540"/>
                  <a:gd name="T38" fmla="*/ 186 w 553"/>
                  <a:gd name="T39" fmla="*/ 311 h 540"/>
                  <a:gd name="T40" fmla="*/ 357 w 553"/>
                  <a:gd name="T41" fmla="*/ 302 h 540"/>
                  <a:gd name="T42" fmla="*/ 357 w 553"/>
                  <a:gd name="T43" fmla="*/ 321 h 540"/>
                  <a:gd name="T44" fmla="*/ 291 w 553"/>
                  <a:gd name="T45" fmla="*/ 146 h 540"/>
                  <a:gd name="T46" fmla="*/ 422 w 553"/>
                  <a:gd name="T47" fmla="*/ 159 h 540"/>
                  <a:gd name="T48" fmla="*/ 410 w 553"/>
                  <a:gd name="T49" fmla="*/ 249 h 540"/>
                  <a:gd name="T50" fmla="*/ 440 w 553"/>
                  <a:gd name="T51" fmla="*/ 399 h 540"/>
                  <a:gd name="T52" fmla="*/ 440 w 553"/>
                  <a:gd name="T53" fmla="*/ 334 h 540"/>
                  <a:gd name="T54" fmla="*/ 440 w 553"/>
                  <a:gd name="T55" fmla="*/ 399 h 540"/>
                  <a:gd name="T56" fmla="*/ 553 w 553"/>
                  <a:gd name="T57" fmla="*/ 223 h 540"/>
                  <a:gd name="T58" fmla="*/ 521 w 553"/>
                  <a:gd name="T59" fmla="*/ 236 h 540"/>
                  <a:gd name="T60" fmla="*/ 509 w 553"/>
                  <a:gd name="T61" fmla="*/ 171 h 540"/>
                  <a:gd name="T62" fmla="*/ 541 w 553"/>
                  <a:gd name="T63" fmla="*/ 159 h 540"/>
                  <a:gd name="T64" fmla="*/ 32 w 553"/>
                  <a:gd name="T65" fmla="*/ 236 h 540"/>
                  <a:gd name="T66" fmla="*/ 0 w 553"/>
                  <a:gd name="T67" fmla="*/ 223 h 540"/>
                  <a:gd name="T68" fmla="*/ 12 w 553"/>
                  <a:gd name="T69" fmla="*/ 148 h 540"/>
                  <a:gd name="T70" fmla="*/ 44 w 553"/>
                  <a:gd name="T71" fmla="*/ 160 h 540"/>
                  <a:gd name="T72" fmla="*/ 32 w 553"/>
                  <a:gd name="T73" fmla="*/ 236 h 540"/>
                  <a:gd name="T74" fmla="*/ 277 w 553"/>
                  <a:gd name="T75" fmla="*/ 0 h 540"/>
                  <a:gd name="T76" fmla="*/ 490 w 553"/>
                  <a:gd name="T77" fmla="*/ 87 h 540"/>
                  <a:gd name="T78" fmla="*/ 128 w 553"/>
                  <a:gd name="T79" fmla="*/ 53 h 540"/>
                  <a:gd name="T80" fmla="*/ 158 w 553"/>
                  <a:gd name="T81" fmla="*/ 53 h 540"/>
                  <a:gd name="T82" fmla="*/ 195 w 553"/>
                  <a:gd name="T83" fmla="*/ 68 h 540"/>
                  <a:gd name="T84" fmla="*/ 195 w 553"/>
                  <a:gd name="T85" fmla="*/ 38 h 540"/>
                  <a:gd name="T86" fmla="*/ 195 w 553"/>
                  <a:gd name="T87" fmla="*/ 68 h 540"/>
                  <a:gd name="T88" fmla="*/ 341 w 553"/>
                  <a:gd name="T89" fmla="*/ 53 h 540"/>
                  <a:gd name="T90" fmla="*/ 371 w 553"/>
                  <a:gd name="T91" fmla="*/ 53 h 540"/>
                  <a:gd name="T92" fmla="*/ 408 w 553"/>
                  <a:gd name="T93" fmla="*/ 68 h 540"/>
                  <a:gd name="T94" fmla="*/ 408 w 553"/>
                  <a:gd name="T95" fmla="*/ 38 h 540"/>
                  <a:gd name="T96" fmla="*/ 408 w 553"/>
                  <a:gd name="T97" fmla="*/ 68 h 540"/>
                  <a:gd name="T98" fmla="*/ 472 w 553"/>
                  <a:gd name="T99" fmla="*/ 471 h 540"/>
                  <a:gd name="T100" fmla="*/ 450 w 553"/>
                  <a:gd name="T101" fmla="*/ 540 h 540"/>
                  <a:gd name="T102" fmla="*/ 398 w 553"/>
                  <a:gd name="T103" fmla="*/ 518 h 540"/>
                  <a:gd name="T104" fmla="*/ 81 w 553"/>
                  <a:gd name="T105" fmla="*/ 471 h 540"/>
                  <a:gd name="T106" fmla="*/ 155 w 553"/>
                  <a:gd name="T107" fmla="*/ 518 h 540"/>
                  <a:gd name="T108" fmla="*/ 103 w 553"/>
                  <a:gd name="T109" fmla="*/ 540 h 540"/>
                  <a:gd name="T110" fmla="*/ 81 w 553"/>
                  <a:gd name="T111" fmla="*/ 471 h 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53" h="540">
                    <a:moveTo>
                      <a:pt x="490" y="298"/>
                    </a:moveTo>
                    <a:cubicBezTo>
                      <a:pt x="490" y="228"/>
                      <a:pt x="490" y="154"/>
                      <a:pt x="490" y="106"/>
                    </a:cubicBezTo>
                    <a:cubicBezTo>
                      <a:pt x="63" y="106"/>
                      <a:pt x="63" y="106"/>
                      <a:pt x="63" y="106"/>
                    </a:cubicBezTo>
                    <a:cubicBezTo>
                      <a:pt x="63" y="154"/>
                      <a:pt x="63" y="228"/>
                      <a:pt x="63" y="297"/>
                    </a:cubicBezTo>
                    <a:cubicBezTo>
                      <a:pt x="46" y="304"/>
                      <a:pt x="29" y="322"/>
                      <a:pt x="29" y="343"/>
                    </a:cubicBezTo>
                    <a:cubicBezTo>
                      <a:pt x="29" y="432"/>
                      <a:pt x="29" y="432"/>
                      <a:pt x="29" y="432"/>
                    </a:cubicBezTo>
                    <a:cubicBezTo>
                      <a:pt x="29" y="443"/>
                      <a:pt x="38" y="454"/>
                      <a:pt x="49" y="454"/>
                    </a:cubicBezTo>
                    <a:cubicBezTo>
                      <a:pt x="504" y="454"/>
                      <a:pt x="504" y="454"/>
                      <a:pt x="504" y="454"/>
                    </a:cubicBezTo>
                    <a:cubicBezTo>
                      <a:pt x="517" y="454"/>
                      <a:pt x="524" y="445"/>
                      <a:pt x="524" y="432"/>
                    </a:cubicBezTo>
                    <a:cubicBezTo>
                      <a:pt x="524" y="343"/>
                      <a:pt x="524" y="343"/>
                      <a:pt x="524" y="343"/>
                    </a:cubicBezTo>
                    <a:cubicBezTo>
                      <a:pt x="524" y="322"/>
                      <a:pt x="506" y="305"/>
                      <a:pt x="490" y="298"/>
                    </a:cubicBezTo>
                    <a:close/>
                    <a:moveTo>
                      <a:pt x="113" y="399"/>
                    </a:moveTo>
                    <a:cubicBezTo>
                      <a:pt x="95" y="399"/>
                      <a:pt x="80" y="385"/>
                      <a:pt x="80" y="367"/>
                    </a:cubicBezTo>
                    <a:cubicBezTo>
                      <a:pt x="80" y="348"/>
                      <a:pt x="95" y="334"/>
                      <a:pt x="113" y="334"/>
                    </a:cubicBezTo>
                    <a:cubicBezTo>
                      <a:pt x="131" y="334"/>
                      <a:pt x="146" y="348"/>
                      <a:pt x="146" y="367"/>
                    </a:cubicBezTo>
                    <a:cubicBezTo>
                      <a:pt x="146" y="385"/>
                      <a:pt x="131" y="399"/>
                      <a:pt x="113" y="399"/>
                    </a:cubicBezTo>
                    <a:close/>
                    <a:moveTo>
                      <a:pt x="131" y="236"/>
                    </a:moveTo>
                    <a:cubicBezTo>
                      <a:pt x="131" y="159"/>
                      <a:pt x="131" y="159"/>
                      <a:pt x="131" y="159"/>
                    </a:cubicBezTo>
                    <a:cubicBezTo>
                      <a:pt x="131" y="152"/>
                      <a:pt x="136" y="146"/>
                      <a:pt x="143" y="146"/>
                    </a:cubicBezTo>
                    <a:cubicBezTo>
                      <a:pt x="262" y="146"/>
                      <a:pt x="262" y="146"/>
                      <a:pt x="262" y="146"/>
                    </a:cubicBezTo>
                    <a:cubicBezTo>
                      <a:pt x="262" y="249"/>
                      <a:pt x="262" y="249"/>
                      <a:pt x="262" y="249"/>
                    </a:cubicBezTo>
                    <a:cubicBezTo>
                      <a:pt x="143" y="249"/>
                      <a:pt x="143" y="249"/>
                      <a:pt x="143" y="249"/>
                    </a:cubicBezTo>
                    <a:cubicBezTo>
                      <a:pt x="136" y="249"/>
                      <a:pt x="131" y="244"/>
                      <a:pt x="131" y="236"/>
                    </a:cubicBezTo>
                    <a:close/>
                    <a:moveTo>
                      <a:pt x="357" y="406"/>
                    </a:moveTo>
                    <a:cubicBezTo>
                      <a:pt x="196" y="406"/>
                      <a:pt x="196" y="406"/>
                      <a:pt x="196" y="406"/>
                    </a:cubicBezTo>
                    <a:cubicBezTo>
                      <a:pt x="191" y="406"/>
                      <a:pt x="186" y="402"/>
                      <a:pt x="186" y="397"/>
                    </a:cubicBezTo>
                    <a:cubicBezTo>
                      <a:pt x="186" y="392"/>
                      <a:pt x="191" y="387"/>
                      <a:pt x="196" y="387"/>
                    </a:cubicBezTo>
                    <a:cubicBezTo>
                      <a:pt x="357" y="387"/>
                      <a:pt x="357" y="387"/>
                      <a:pt x="357" y="387"/>
                    </a:cubicBezTo>
                    <a:cubicBezTo>
                      <a:pt x="362" y="387"/>
                      <a:pt x="367" y="392"/>
                      <a:pt x="367" y="397"/>
                    </a:cubicBezTo>
                    <a:cubicBezTo>
                      <a:pt x="367" y="402"/>
                      <a:pt x="362" y="406"/>
                      <a:pt x="357" y="406"/>
                    </a:cubicBezTo>
                    <a:close/>
                    <a:moveTo>
                      <a:pt x="357" y="363"/>
                    </a:moveTo>
                    <a:cubicBezTo>
                      <a:pt x="196" y="363"/>
                      <a:pt x="196" y="363"/>
                      <a:pt x="196" y="363"/>
                    </a:cubicBezTo>
                    <a:cubicBezTo>
                      <a:pt x="191" y="363"/>
                      <a:pt x="186" y="359"/>
                      <a:pt x="186" y="354"/>
                    </a:cubicBezTo>
                    <a:cubicBezTo>
                      <a:pt x="186" y="349"/>
                      <a:pt x="191" y="344"/>
                      <a:pt x="196" y="344"/>
                    </a:cubicBezTo>
                    <a:cubicBezTo>
                      <a:pt x="357" y="344"/>
                      <a:pt x="357" y="344"/>
                      <a:pt x="357" y="344"/>
                    </a:cubicBezTo>
                    <a:cubicBezTo>
                      <a:pt x="362" y="344"/>
                      <a:pt x="367" y="349"/>
                      <a:pt x="367" y="354"/>
                    </a:cubicBezTo>
                    <a:cubicBezTo>
                      <a:pt x="367" y="359"/>
                      <a:pt x="362" y="363"/>
                      <a:pt x="357" y="363"/>
                    </a:cubicBezTo>
                    <a:close/>
                    <a:moveTo>
                      <a:pt x="357" y="321"/>
                    </a:moveTo>
                    <a:cubicBezTo>
                      <a:pt x="196" y="321"/>
                      <a:pt x="196" y="321"/>
                      <a:pt x="196" y="321"/>
                    </a:cubicBezTo>
                    <a:cubicBezTo>
                      <a:pt x="191" y="321"/>
                      <a:pt x="186" y="317"/>
                      <a:pt x="186" y="311"/>
                    </a:cubicBezTo>
                    <a:cubicBezTo>
                      <a:pt x="186" y="306"/>
                      <a:pt x="191" y="302"/>
                      <a:pt x="196" y="302"/>
                    </a:cubicBezTo>
                    <a:cubicBezTo>
                      <a:pt x="357" y="302"/>
                      <a:pt x="357" y="302"/>
                      <a:pt x="357" y="302"/>
                    </a:cubicBezTo>
                    <a:cubicBezTo>
                      <a:pt x="362" y="302"/>
                      <a:pt x="367" y="306"/>
                      <a:pt x="367" y="311"/>
                    </a:cubicBezTo>
                    <a:cubicBezTo>
                      <a:pt x="367" y="317"/>
                      <a:pt x="362" y="321"/>
                      <a:pt x="357" y="321"/>
                    </a:cubicBezTo>
                    <a:close/>
                    <a:moveTo>
                      <a:pt x="291" y="249"/>
                    </a:moveTo>
                    <a:cubicBezTo>
                      <a:pt x="291" y="146"/>
                      <a:pt x="291" y="146"/>
                      <a:pt x="291" y="146"/>
                    </a:cubicBezTo>
                    <a:cubicBezTo>
                      <a:pt x="410" y="146"/>
                      <a:pt x="410" y="146"/>
                      <a:pt x="410" y="146"/>
                    </a:cubicBezTo>
                    <a:cubicBezTo>
                      <a:pt x="417" y="146"/>
                      <a:pt x="422" y="152"/>
                      <a:pt x="422" y="159"/>
                    </a:cubicBezTo>
                    <a:cubicBezTo>
                      <a:pt x="422" y="236"/>
                      <a:pt x="422" y="236"/>
                      <a:pt x="422" y="236"/>
                    </a:cubicBezTo>
                    <a:cubicBezTo>
                      <a:pt x="422" y="244"/>
                      <a:pt x="417" y="249"/>
                      <a:pt x="410" y="249"/>
                    </a:cubicBezTo>
                    <a:lnTo>
                      <a:pt x="291" y="249"/>
                    </a:lnTo>
                    <a:close/>
                    <a:moveTo>
                      <a:pt x="440" y="399"/>
                    </a:moveTo>
                    <a:cubicBezTo>
                      <a:pt x="422" y="399"/>
                      <a:pt x="407" y="385"/>
                      <a:pt x="407" y="367"/>
                    </a:cubicBezTo>
                    <a:cubicBezTo>
                      <a:pt x="407" y="348"/>
                      <a:pt x="422" y="334"/>
                      <a:pt x="440" y="334"/>
                    </a:cubicBezTo>
                    <a:cubicBezTo>
                      <a:pt x="458" y="334"/>
                      <a:pt x="473" y="348"/>
                      <a:pt x="473" y="367"/>
                    </a:cubicBezTo>
                    <a:cubicBezTo>
                      <a:pt x="473" y="385"/>
                      <a:pt x="458" y="399"/>
                      <a:pt x="440" y="399"/>
                    </a:cubicBezTo>
                    <a:close/>
                    <a:moveTo>
                      <a:pt x="553" y="171"/>
                    </a:moveTo>
                    <a:cubicBezTo>
                      <a:pt x="553" y="223"/>
                      <a:pt x="553" y="223"/>
                      <a:pt x="553" y="223"/>
                    </a:cubicBezTo>
                    <a:cubicBezTo>
                      <a:pt x="553" y="230"/>
                      <a:pt x="548" y="236"/>
                      <a:pt x="541" y="236"/>
                    </a:cubicBezTo>
                    <a:cubicBezTo>
                      <a:pt x="521" y="236"/>
                      <a:pt x="521" y="236"/>
                      <a:pt x="521" y="236"/>
                    </a:cubicBezTo>
                    <a:cubicBezTo>
                      <a:pt x="514" y="236"/>
                      <a:pt x="509" y="230"/>
                      <a:pt x="509" y="223"/>
                    </a:cubicBezTo>
                    <a:cubicBezTo>
                      <a:pt x="509" y="171"/>
                      <a:pt x="509" y="171"/>
                      <a:pt x="509" y="171"/>
                    </a:cubicBezTo>
                    <a:cubicBezTo>
                      <a:pt x="509" y="164"/>
                      <a:pt x="514" y="159"/>
                      <a:pt x="521" y="159"/>
                    </a:cubicBezTo>
                    <a:cubicBezTo>
                      <a:pt x="541" y="159"/>
                      <a:pt x="541" y="159"/>
                      <a:pt x="541" y="159"/>
                    </a:cubicBezTo>
                    <a:cubicBezTo>
                      <a:pt x="548" y="159"/>
                      <a:pt x="553" y="164"/>
                      <a:pt x="553" y="171"/>
                    </a:cubicBezTo>
                    <a:close/>
                    <a:moveTo>
                      <a:pt x="32" y="236"/>
                    </a:moveTo>
                    <a:cubicBezTo>
                      <a:pt x="12" y="236"/>
                      <a:pt x="12" y="236"/>
                      <a:pt x="12" y="236"/>
                    </a:cubicBezTo>
                    <a:cubicBezTo>
                      <a:pt x="5" y="236"/>
                      <a:pt x="0" y="230"/>
                      <a:pt x="0" y="223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153"/>
                      <a:pt x="5" y="148"/>
                      <a:pt x="12" y="148"/>
                    </a:cubicBezTo>
                    <a:cubicBezTo>
                      <a:pt x="32" y="148"/>
                      <a:pt x="32" y="148"/>
                      <a:pt x="32" y="148"/>
                    </a:cubicBezTo>
                    <a:cubicBezTo>
                      <a:pt x="39" y="148"/>
                      <a:pt x="44" y="153"/>
                      <a:pt x="44" y="160"/>
                    </a:cubicBezTo>
                    <a:cubicBezTo>
                      <a:pt x="44" y="223"/>
                      <a:pt x="44" y="223"/>
                      <a:pt x="44" y="223"/>
                    </a:cubicBezTo>
                    <a:cubicBezTo>
                      <a:pt x="44" y="230"/>
                      <a:pt x="39" y="236"/>
                      <a:pt x="32" y="236"/>
                    </a:cubicBezTo>
                    <a:close/>
                    <a:moveTo>
                      <a:pt x="490" y="87"/>
                    </a:moveTo>
                    <a:cubicBezTo>
                      <a:pt x="490" y="36"/>
                      <a:pt x="407" y="0"/>
                      <a:pt x="277" y="0"/>
                    </a:cubicBezTo>
                    <a:cubicBezTo>
                      <a:pt x="147" y="0"/>
                      <a:pt x="63" y="38"/>
                      <a:pt x="63" y="87"/>
                    </a:cubicBezTo>
                    <a:cubicBezTo>
                      <a:pt x="63" y="88"/>
                      <a:pt x="490" y="88"/>
                      <a:pt x="490" y="87"/>
                    </a:cubicBezTo>
                    <a:close/>
                    <a:moveTo>
                      <a:pt x="143" y="68"/>
                    </a:moveTo>
                    <a:cubicBezTo>
                      <a:pt x="134" y="68"/>
                      <a:pt x="128" y="62"/>
                      <a:pt x="128" y="53"/>
                    </a:cubicBezTo>
                    <a:cubicBezTo>
                      <a:pt x="128" y="45"/>
                      <a:pt x="134" y="38"/>
                      <a:pt x="143" y="38"/>
                    </a:cubicBezTo>
                    <a:cubicBezTo>
                      <a:pt x="151" y="38"/>
                      <a:pt x="158" y="45"/>
                      <a:pt x="158" y="53"/>
                    </a:cubicBezTo>
                    <a:cubicBezTo>
                      <a:pt x="158" y="62"/>
                      <a:pt x="151" y="68"/>
                      <a:pt x="143" y="68"/>
                    </a:cubicBezTo>
                    <a:close/>
                    <a:moveTo>
                      <a:pt x="195" y="68"/>
                    </a:moveTo>
                    <a:cubicBezTo>
                      <a:pt x="187" y="68"/>
                      <a:pt x="180" y="62"/>
                      <a:pt x="180" y="53"/>
                    </a:cubicBezTo>
                    <a:cubicBezTo>
                      <a:pt x="180" y="45"/>
                      <a:pt x="187" y="38"/>
                      <a:pt x="195" y="38"/>
                    </a:cubicBezTo>
                    <a:cubicBezTo>
                      <a:pt x="203" y="38"/>
                      <a:pt x="210" y="45"/>
                      <a:pt x="210" y="53"/>
                    </a:cubicBezTo>
                    <a:cubicBezTo>
                      <a:pt x="210" y="62"/>
                      <a:pt x="203" y="68"/>
                      <a:pt x="195" y="68"/>
                    </a:cubicBezTo>
                    <a:close/>
                    <a:moveTo>
                      <a:pt x="356" y="68"/>
                    </a:moveTo>
                    <a:cubicBezTo>
                      <a:pt x="348" y="68"/>
                      <a:pt x="341" y="62"/>
                      <a:pt x="341" y="53"/>
                    </a:cubicBezTo>
                    <a:cubicBezTo>
                      <a:pt x="341" y="45"/>
                      <a:pt x="348" y="38"/>
                      <a:pt x="356" y="38"/>
                    </a:cubicBezTo>
                    <a:cubicBezTo>
                      <a:pt x="364" y="38"/>
                      <a:pt x="371" y="45"/>
                      <a:pt x="371" y="53"/>
                    </a:cubicBezTo>
                    <a:cubicBezTo>
                      <a:pt x="371" y="62"/>
                      <a:pt x="364" y="68"/>
                      <a:pt x="356" y="68"/>
                    </a:cubicBezTo>
                    <a:close/>
                    <a:moveTo>
                      <a:pt x="408" y="68"/>
                    </a:moveTo>
                    <a:cubicBezTo>
                      <a:pt x="400" y="68"/>
                      <a:pt x="393" y="62"/>
                      <a:pt x="393" y="53"/>
                    </a:cubicBezTo>
                    <a:cubicBezTo>
                      <a:pt x="393" y="45"/>
                      <a:pt x="400" y="38"/>
                      <a:pt x="408" y="38"/>
                    </a:cubicBezTo>
                    <a:cubicBezTo>
                      <a:pt x="416" y="38"/>
                      <a:pt x="423" y="45"/>
                      <a:pt x="423" y="53"/>
                    </a:cubicBezTo>
                    <a:cubicBezTo>
                      <a:pt x="423" y="62"/>
                      <a:pt x="416" y="68"/>
                      <a:pt x="408" y="68"/>
                    </a:cubicBezTo>
                    <a:close/>
                    <a:moveTo>
                      <a:pt x="398" y="471"/>
                    </a:moveTo>
                    <a:cubicBezTo>
                      <a:pt x="472" y="471"/>
                      <a:pt x="472" y="471"/>
                      <a:pt x="472" y="471"/>
                    </a:cubicBezTo>
                    <a:cubicBezTo>
                      <a:pt x="472" y="518"/>
                      <a:pt x="472" y="518"/>
                      <a:pt x="472" y="518"/>
                    </a:cubicBezTo>
                    <a:cubicBezTo>
                      <a:pt x="472" y="530"/>
                      <a:pt x="462" y="540"/>
                      <a:pt x="450" y="540"/>
                    </a:cubicBezTo>
                    <a:cubicBezTo>
                      <a:pt x="420" y="540"/>
                      <a:pt x="420" y="540"/>
                      <a:pt x="420" y="540"/>
                    </a:cubicBezTo>
                    <a:cubicBezTo>
                      <a:pt x="408" y="540"/>
                      <a:pt x="398" y="530"/>
                      <a:pt x="398" y="518"/>
                    </a:cubicBezTo>
                    <a:lnTo>
                      <a:pt x="398" y="471"/>
                    </a:lnTo>
                    <a:close/>
                    <a:moveTo>
                      <a:pt x="81" y="471"/>
                    </a:moveTo>
                    <a:cubicBezTo>
                      <a:pt x="155" y="471"/>
                      <a:pt x="155" y="471"/>
                      <a:pt x="155" y="471"/>
                    </a:cubicBezTo>
                    <a:cubicBezTo>
                      <a:pt x="155" y="518"/>
                      <a:pt x="155" y="518"/>
                      <a:pt x="155" y="518"/>
                    </a:cubicBezTo>
                    <a:cubicBezTo>
                      <a:pt x="155" y="530"/>
                      <a:pt x="145" y="540"/>
                      <a:pt x="133" y="540"/>
                    </a:cubicBezTo>
                    <a:cubicBezTo>
                      <a:pt x="103" y="540"/>
                      <a:pt x="103" y="540"/>
                      <a:pt x="103" y="540"/>
                    </a:cubicBezTo>
                    <a:cubicBezTo>
                      <a:pt x="91" y="540"/>
                      <a:pt x="81" y="530"/>
                      <a:pt x="81" y="518"/>
                    </a:cubicBezTo>
                    <a:lnTo>
                      <a:pt x="81" y="4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1" name="Freeform 16"/>
              <p:cNvSpPr>
                <a:spLocks noEditPoints="1"/>
              </p:cNvSpPr>
              <p:nvPr/>
            </p:nvSpPr>
            <p:spPr bwMode="auto">
              <a:xfrm>
                <a:off x="4523366" y="4012480"/>
                <a:ext cx="373062" cy="639763"/>
              </a:xfrm>
              <a:custGeom>
                <a:avLst/>
                <a:gdLst>
                  <a:gd name="T0" fmla="*/ 287 w 314"/>
                  <a:gd name="T1" fmla="*/ 134 h 540"/>
                  <a:gd name="T2" fmla="*/ 314 w 314"/>
                  <a:gd name="T3" fmla="*/ 144 h 540"/>
                  <a:gd name="T4" fmla="*/ 275 w 314"/>
                  <a:gd name="T5" fmla="*/ 254 h 540"/>
                  <a:gd name="T6" fmla="*/ 244 w 314"/>
                  <a:gd name="T7" fmla="*/ 254 h 540"/>
                  <a:gd name="T8" fmla="*/ 287 w 314"/>
                  <a:gd name="T9" fmla="*/ 134 h 540"/>
                  <a:gd name="T10" fmla="*/ 306 w 314"/>
                  <a:gd name="T11" fmla="*/ 50 h 540"/>
                  <a:gd name="T12" fmla="*/ 298 w 314"/>
                  <a:gd name="T13" fmla="*/ 47 h 540"/>
                  <a:gd name="T14" fmla="*/ 258 w 314"/>
                  <a:gd name="T15" fmla="*/ 88 h 540"/>
                  <a:gd name="T16" fmla="*/ 311 w 314"/>
                  <a:gd name="T17" fmla="*/ 107 h 540"/>
                  <a:gd name="T18" fmla="*/ 306 w 314"/>
                  <a:gd name="T19" fmla="*/ 50 h 540"/>
                  <a:gd name="T20" fmla="*/ 213 w 314"/>
                  <a:gd name="T21" fmla="*/ 254 h 540"/>
                  <a:gd name="T22" fmla="*/ 260 w 314"/>
                  <a:gd name="T23" fmla="*/ 124 h 540"/>
                  <a:gd name="T24" fmla="*/ 233 w 314"/>
                  <a:gd name="T25" fmla="*/ 114 h 540"/>
                  <a:gd name="T26" fmla="*/ 183 w 314"/>
                  <a:gd name="T27" fmla="*/ 254 h 540"/>
                  <a:gd name="T28" fmla="*/ 213 w 314"/>
                  <a:gd name="T29" fmla="*/ 254 h 540"/>
                  <a:gd name="T30" fmla="*/ 7 w 314"/>
                  <a:gd name="T31" fmla="*/ 68 h 540"/>
                  <a:gd name="T32" fmla="*/ 42 w 314"/>
                  <a:gd name="T33" fmla="*/ 7 h 540"/>
                  <a:gd name="T34" fmla="*/ 103 w 314"/>
                  <a:gd name="T35" fmla="*/ 42 h 540"/>
                  <a:gd name="T36" fmla="*/ 159 w 314"/>
                  <a:gd name="T37" fmla="*/ 254 h 540"/>
                  <a:gd name="T38" fmla="*/ 56 w 314"/>
                  <a:gd name="T39" fmla="*/ 254 h 540"/>
                  <a:gd name="T40" fmla="*/ 7 w 314"/>
                  <a:gd name="T41" fmla="*/ 68 h 540"/>
                  <a:gd name="T42" fmla="*/ 43 w 314"/>
                  <a:gd name="T43" fmla="*/ 59 h 540"/>
                  <a:gd name="T44" fmla="*/ 78 w 314"/>
                  <a:gd name="T45" fmla="*/ 187 h 540"/>
                  <a:gd name="T46" fmla="*/ 93 w 314"/>
                  <a:gd name="T47" fmla="*/ 195 h 540"/>
                  <a:gd name="T48" fmla="*/ 102 w 314"/>
                  <a:gd name="T49" fmla="*/ 181 h 540"/>
                  <a:gd name="T50" fmla="*/ 67 w 314"/>
                  <a:gd name="T51" fmla="*/ 53 h 540"/>
                  <a:gd name="T52" fmla="*/ 52 w 314"/>
                  <a:gd name="T53" fmla="*/ 44 h 540"/>
                  <a:gd name="T54" fmla="*/ 43 w 314"/>
                  <a:gd name="T55" fmla="*/ 59 h 540"/>
                  <a:gd name="T56" fmla="*/ 292 w 314"/>
                  <a:gd name="T57" fmla="*/ 274 h 540"/>
                  <a:gd name="T58" fmla="*/ 22 w 314"/>
                  <a:gd name="T59" fmla="*/ 274 h 540"/>
                  <a:gd name="T60" fmla="*/ 6 w 314"/>
                  <a:gd name="T61" fmla="*/ 286 h 540"/>
                  <a:gd name="T62" fmla="*/ 22 w 314"/>
                  <a:gd name="T63" fmla="*/ 298 h 540"/>
                  <a:gd name="T64" fmla="*/ 52 w 314"/>
                  <a:gd name="T65" fmla="*/ 516 h 540"/>
                  <a:gd name="T66" fmla="*/ 38 w 314"/>
                  <a:gd name="T67" fmla="*/ 528 h 540"/>
                  <a:gd name="T68" fmla="*/ 55 w 314"/>
                  <a:gd name="T69" fmla="*/ 540 h 540"/>
                  <a:gd name="T70" fmla="*/ 260 w 314"/>
                  <a:gd name="T71" fmla="*/ 540 h 540"/>
                  <a:gd name="T72" fmla="*/ 276 w 314"/>
                  <a:gd name="T73" fmla="*/ 528 h 540"/>
                  <a:gd name="T74" fmla="*/ 262 w 314"/>
                  <a:gd name="T75" fmla="*/ 516 h 540"/>
                  <a:gd name="T76" fmla="*/ 293 w 314"/>
                  <a:gd name="T77" fmla="*/ 298 h 540"/>
                  <a:gd name="T78" fmla="*/ 309 w 314"/>
                  <a:gd name="T79" fmla="*/ 286 h 540"/>
                  <a:gd name="T80" fmla="*/ 292 w 314"/>
                  <a:gd name="T81" fmla="*/ 274 h 540"/>
                  <a:gd name="T82" fmla="*/ 94 w 314"/>
                  <a:gd name="T83" fmla="*/ 508 h 540"/>
                  <a:gd name="T84" fmla="*/ 92 w 314"/>
                  <a:gd name="T85" fmla="*/ 508 h 540"/>
                  <a:gd name="T86" fmla="*/ 81 w 314"/>
                  <a:gd name="T87" fmla="*/ 498 h 540"/>
                  <a:gd name="T88" fmla="*/ 55 w 314"/>
                  <a:gd name="T89" fmla="*/ 312 h 540"/>
                  <a:gd name="T90" fmla="*/ 64 w 314"/>
                  <a:gd name="T91" fmla="*/ 300 h 540"/>
                  <a:gd name="T92" fmla="*/ 77 w 314"/>
                  <a:gd name="T93" fmla="*/ 309 h 540"/>
                  <a:gd name="T94" fmla="*/ 104 w 314"/>
                  <a:gd name="T95" fmla="*/ 495 h 540"/>
                  <a:gd name="T96" fmla="*/ 94 w 314"/>
                  <a:gd name="T97" fmla="*/ 508 h 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4" h="540">
                    <a:moveTo>
                      <a:pt x="287" y="134"/>
                    </a:moveTo>
                    <a:cubicBezTo>
                      <a:pt x="314" y="144"/>
                      <a:pt x="314" y="144"/>
                      <a:pt x="314" y="144"/>
                    </a:cubicBezTo>
                    <a:cubicBezTo>
                      <a:pt x="275" y="254"/>
                      <a:pt x="275" y="254"/>
                      <a:pt x="275" y="254"/>
                    </a:cubicBezTo>
                    <a:cubicBezTo>
                      <a:pt x="244" y="254"/>
                      <a:pt x="244" y="254"/>
                      <a:pt x="244" y="254"/>
                    </a:cubicBezTo>
                    <a:lnTo>
                      <a:pt x="287" y="134"/>
                    </a:lnTo>
                    <a:close/>
                    <a:moveTo>
                      <a:pt x="306" y="50"/>
                    </a:moveTo>
                    <a:cubicBezTo>
                      <a:pt x="306" y="44"/>
                      <a:pt x="302" y="42"/>
                      <a:pt x="298" y="47"/>
                    </a:cubicBezTo>
                    <a:cubicBezTo>
                      <a:pt x="258" y="88"/>
                      <a:pt x="258" y="88"/>
                      <a:pt x="258" y="88"/>
                    </a:cubicBezTo>
                    <a:cubicBezTo>
                      <a:pt x="311" y="107"/>
                      <a:pt x="311" y="107"/>
                      <a:pt x="311" y="107"/>
                    </a:cubicBezTo>
                    <a:lnTo>
                      <a:pt x="306" y="50"/>
                    </a:lnTo>
                    <a:close/>
                    <a:moveTo>
                      <a:pt x="213" y="254"/>
                    </a:moveTo>
                    <a:cubicBezTo>
                      <a:pt x="260" y="124"/>
                      <a:pt x="260" y="124"/>
                      <a:pt x="260" y="124"/>
                    </a:cubicBezTo>
                    <a:cubicBezTo>
                      <a:pt x="233" y="114"/>
                      <a:pt x="233" y="114"/>
                      <a:pt x="233" y="114"/>
                    </a:cubicBezTo>
                    <a:cubicBezTo>
                      <a:pt x="183" y="254"/>
                      <a:pt x="183" y="254"/>
                      <a:pt x="183" y="254"/>
                    </a:cubicBezTo>
                    <a:lnTo>
                      <a:pt x="213" y="254"/>
                    </a:lnTo>
                    <a:close/>
                    <a:moveTo>
                      <a:pt x="7" y="68"/>
                    </a:moveTo>
                    <a:cubicBezTo>
                      <a:pt x="0" y="42"/>
                      <a:pt x="16" y="14"/>
                      <a:pt x="42" y="7"/>
                    </a:cubicBezTo>
                    <a:cubicBezTo>
                      <a:pt x="69" y="0"/>
                      <a:pt x="96" y="16"/>
                      <a:pt x="103" y="42"/>
                    </a:cubicBezTo>
                    <a:cubicBezTo>
                      <a:pt x="159" y="254"/>
                      <a:pt x="159" y="254"/>
                      <a:pt x="159" y="254"/>
                    </a:cubicBezTo>
                    <a:cubicBezTo>
                      <a:pt x="56" y="254"/>
                      <a:pt x="56" y="254"/>
                      <a:pt x="56" y="254"/>
                    </a:cubicBezTo>
                    <a:lnTo>
                      <a:pt x="7" y="68"/>
                    </a:lnTo>
                    <a:close/>
                    <a:moveTo>
                      <a:pt x="43" y="59"/>
                    </a:moveTo>
                    <a:cubicBezTo>
                      <a:pt x="78" y="187"/>
                      <a:pt x="78" y="187"/>
                      <a:pt x="78" y="187"/>
                    </a:cubicBezTo>
                    <a:cubicBezTo>
                      <a:pt x="79" y="193"/>
                      <a:pt x="86" y="197"/>
                      <a:pt x="93" y="195"/>
                    </a:cubicBezTo>
                    <a:cubicBezTo>
                      <a:pt x="99" y="194"/>
                      <a:pt x="103" y="187"/>
                      <a:pt x="102" y="181"/>
                    </a:cubicBezTo>
                    <a:cubicBezTo>
                      <a:pt x="67" y="53"/>
                      <a:pt x="67" y="53"/>
                      <a:pt x="67" y="53"/>
                    </a:cubicBezTo>
                    <a:cubicBezTo>
                      <a:pt x="66" y="46"/>
                      <a:pt x="59" y="43"/>
                      <a:pt x="52" y="44"/>
                    </a:cubicBezTo>
                    <a:cubicBezTo>
                      <a:pt x="46" y="46"/>
                      <a:pt x="42" y="53"/>
                      <a:pt x="43" y="59"/>
                    </a:cubicBezTo>
                    <a:close/>
                    <a:moveTo>
                      <a:pt x="292" y="274"/>
                    </a:moveTo>
                    <a:cubicBezTo>
                      <a:pt x="22" y="274"/>
                      <a:pt x="22" y="274"/>
                      <a:pt x="22" y="274"/>
                    </a:cubicBezTo>
                    <a:cubicBezTo>
                      <a:pt x="13" y="274"/>
                      <a:pt x="6" y="279"/>
                      <a:pt x="6" y="286"/>
                    </a:cubicBezTo>
                    <a:cubicBezTo>
                      <a:pt x="6" y="292"/>
                      <a:pt x="13" y="297"/>
                      <a:pt x="22" y="298"/>
                    </a:cubicBezTo>
                    <a:cubicBezTo>
                      <a:pt x="52" y="516"/>
                      <a:pt x="52" y="516"/>
                      <a:pt x="52" y="516"/>
                    </a:cubicBezTo>
                    <a:cubicBezTo>
                      <a:pt x="44" y="517"/>
                      <a:pt x="38" y="522"/>
                      <a:pt x="38" y="528"/>
                    </a:cubicBezTo>
                    <a:cubicBezTo>
                      <a:pt x="38" y="534"/>
                      <a:pt x="46" y="540"/>
                      <a:pt x="55" y="540"/>
                    </a:cubicBezTo>
                    <a:cubicBezTo>
                      <a:pt x="260" y="540"/>
                      <a:pt x="260" y="540"/>
                      <a:pt x="260" y="540"/>
                    </a:cubicBezTo>
                    <a:cubicBezTo>
                      <a:pt x="269" y="540"/>
                      <a:pt x="276" y="534"/>
                      <a:pt x="276" y="528"/>
                    </a:cubicBezTo>
                    <a:cubicBezTo>
                      <a:pt x="276" y="522"/>
                      <a:pt x="270" y="517"/>
                      <a:pt x="262" y="516"/>
                    </a:cubicBezTo>
                    <a:cubicBezTo>
                      <a:pt x="293" y="298"/>
                      <a:pt x="293" y="298"/>
                      <a:pt x="293" y="298"/>
                    </a:cubicBezTo>
                    <a:cubicBezTo>
                      <a:pt x="302" y="297"/>
                      <a:pt x="309" y="292"/>
                      <a:pt x="309" y="286"/>
                    </a:cubicBezTo>
                    <a:cubicBezTo>
                      <a:pt x="309" y="279"/>
                      <a:pt x="301" y="274"/>
                      <a:pt x="292" y="274"/>
                    </a:cubicBezTo>
                    <a:close/>
                    <a:moveTo>
                      <a:pt x="94" y="508"/>
                    </a:moveTo>
                    <a:cubicBezTo>
                      <a:pt x="94" y="508"/>
                      <a:pt x="93" y="508"/>
                      <a:pt x="92" y="508"/>
                    </a:cubicBezTo>
                    <a:cubicBezTo>
                      <a:pt x="87" y="508"/>
                      <a:pt x="82" y="504"/>
                      <a:pt x="81" y="498"/>
                    </a:cubicBezTo>
                    <a:cubicBezTo>
                      <a:pt x="55" y="312"/>
                      <a:pt x="55" y="312"/>
                      <a:pt x="55" y="312"/>
                    </a:cubicBezTo>
                    <a:cubicBezTo>
                      <a:pt x="54" y="306"/>
                      <a:pt x="58" y="300"/>
                      <a:pt x="64" y="300"/>
                    </a:cubicBezTo>
                    <a:cubicBezTo>
                      <a:pt x="70" y="299"/>
                      <a:pt x="76" y="303"/>
                      <a:pt x="77" y="309"/>
                    </a:cubicBezTo>
                    <a:cubicBezTo>
                      <a:pt x="104" y="495"/>
                      <a:pt x="104" y="495"/>
                      <a:pt x="104" y="495"/>
                    </a:cubicBezTo>
                    <a:cubicBezTo>
                      <a:pt x="105" y="501"/>
                      <a:pt x="100" y="507"/>
                      <a:pt x="94" y="5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2" name="Freeform 17"/>
              <p:cNvSpPr>
                <a:spLocks noEditPoints="1"/>
              </p:cNvSpPr>
              <p:nvPr/>
            </p:nvSpPr>
            <p:spPr bwMode="auto">
              <a:xfrm>
                <a:off x="2391353" y="2963143"/>
                <a:ext cx="530225" cy="522288"/>
              </a:xfrm>
              <a:custGeom>
                <a:avLst/>
                <a:gdLst>
                  <a:gd name="T0" fmla="*/ 294 w 447"/>
                  <a:gd name="T1" fmla="*/ 356 h 441"/>
                  <a:gd name="T2" fmla="*/ 289 w 447"/>
                  <a:gd name="T3" fmla="*/ 375 h 441"/>
                  <a:gd name="T4" fmla="*/ 236 w 447"/>
                  <a:gd name="T5" fmla="*/ 405 h 441"/>
                  <a:gd name="T6" fmla="*/ 217 w 447"/>
                  <a:gd name="T7" fmla="*/ 400 h 441"/>
                  <a:gd name="T8" fmla="*/ 209 w 447"/>
                  <a:gd name="T9" fmla="*/ 387 h 441"/>
                  <a:gd name="T10" fmla="*/ 160 w 447"/>
                  <a:gd name="T11" fmla="*/ 350 h 441"/>
                  <a:gd name="T12" fmla="*/ 162 w 447"/>
                  <a:gd name="T13" fmla="*/ 349 h 441"/>
                  <a:gd name="T14" fmla="*/ 276 w 447"/>
                  <a:gd name="T15" fmla="*/ 283 h 441"/>
                  <a:gd name="T16" fmla="*/ 278 w 447"/>
                  <a:gd name="T17" fmla="*/ 281 h 441"/>
                  <a:gd name="T18" fmla="*/ 286 w 447"/>
                  <a:gd name="T19" fmla="*/ 343 h 441"/>
                  <a:gd name="T20" fmla="*/ 294 w 447"/>
                  <a:gd name="T21" fmla="*/ 356 h 441"/>
                  <a:gd name="T22" fmla="*/ 312 w 447"/>
                  <a:gd name="T23" fmla="*/ 424 h 441"/>
                  <a:gd name="T24" fmla="*/ 305 w 447"/>
                  <a:gd name="T25" fmla="*/ 433 h 441"/>
                  <a:gd name="T26" fmla="*/ 273 w 447"/>
                  <a:gd name="T27" fmla="*/ 439 h 441"/>
                  <a:gd name="T28" fmla="*/ 258 w 447"/>
                  <a:gd name="T29" fmla="*/ 435 h 441"/>
                  <a:gd name="T30" fmla="*/ 252 w 447"/>
                  <a:gd name="T31" fmla="*/ 423 h 441"/>
                  <a:gd name="T32" fmla="*/ 255 w 447"/>
                  <a:gd name="T33" fmla="*/ 411 h 441"/>
                  <a:gd name="T34" fmla="*/ 284 w 447"/>
                  <a:gd name="T35" fmla="*/ 394 h 441"/>
                  <a:gd name="T36" fmla="*/ 296 w 447"/>
                  <a:gd name="T37" fmla="*/ 397 h 441"/>
                  <a:gd name="T38" fmla="*/ 312 w 447"/>
                  <a:gd name="T39" fmla="*/ 424 h 441"/>
                  <a:gd name="T40" fmla="*/ 447 w 447"/>
                  <a:gd name="T41" fmla="*/ 421 h 441"/>
                  <a:gd name="T42" fmla="*/ 431 w 447"/>
                  <a:gd name="T43" fmla="*/ 437 h 441"/>
                  <a:gd name="T44" fmla="*/ 358 w 447"/>
                  <a:gd name="T45" fmla="*/ 437 h 441"/>
                  <a:gd name="T46" fmla="*/ 342 w 447"/>
                  <a:gd name="T47" fmla="*/ 421 h 441"/>
                  <a:gd name="T48" fmla="*/ 358 w 447"/>
                  <a:gd name="T49" fmla="*/ 406 h 441"/>
                  <a:gd name="T50" fmla="*/ 431 w 447"/>
                  <a:gd name="T51" fmla="*/ 406 h 441"/>
                  <a:gd name="T52" fmla="*/ 447 w 447"/>
                  <a:gd name="T53" fmla="*/ 421 h 441"/>
                  <a:gd name="T54" fmla="*/ 267 w 447"/>
                  <a:gd name="T55" fmla="*/ 267 h 441"/>
                  <a:gd name="T56" fmla="*/ 153 w 447"/>
                  <a:gd name="T57" fmla="*/ 333 h 441"/>
                  <a:gd name="T58" fmla="*/ 117 w 447"/>
                  <a:gd name="T59" fmla="*/ 322 h 441"/>
                  <a:gd name="T60" fmla="*/ 6 w 447"/>
                  <a:gd name="T61" fmla="*/ 89 h 441"/>
                  <a:gd name="T62" fmla="*/ 16 w 447"/>
                  <a:gd name="T63" fmla="*/ 51 h 441"/>
                  <a:gd name="T64" fmla="*/ 92 w 447"/>
                  <a:gd name="T65" fmla="*/ 7 h 441"/>
                  <a:gd name="T66" fmla="*/ 129 w 447"/>
                  <a:gd name="T67" fmla="*/ 18 h 441"/>
                  <a:gd name="T68" fmla="*/ 276 w 447"/>
                  <a:gd name="T69" fmla="*/ 230 h 441"/>
                  <a:gd name="T70" fmla="*/ 267 w 447"/>
                  <a:gd name="T71" fmla="*/ 267 h 441"/>
                  <a:gd name="T72" fmla="*/ 241 w 447"/>
                  <a:gd name="T73" fmla="*/ 229 h 441"/>
                  <a:gd name="T74" fmla="*/ 109 w 447"/>
                  <a:gd name="T75" fmla="*/ 38 h 441"/>
                  <a:gd name="T76" fmla="*/ 97 w 447"/>
                  <a:gd name="T77" fmla="*/ 35 h 441"/>
                  <a:gd name="T78" fmla="*/ 95 w 447"/>
                  <a:gd name="T79" fmla="*/ 48 h 441"/>
                  <a:gd name="T80" fmla="*/ 227 w 447"/>
                  <a:gd name="T81" fmla="*/ 239 h 441"/>
                  <a:gd name="T82" fmla="*/ 234 w 447"/>
                  <a:gd name="T83" fmla="*/ 243 h 441"/>
                  <a:gd name="T84" fmla="*/ 239 w 447"/>
                  <a:gd name="T85" fmla="*/ 242 h 441"/>
                  <a:gd name="T86" fmla="*/ 241 w 447"/>
                  <a:gd name="T87" fmla="*/ 229 h 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47" h="441">
                    <a:moveTo>
                      <a:pt x="294" y="356"/>
                    </a:moveTo>
                    <a:cubicBezTo>
                      <a:pt x="298" y="363"/>
                      <a:pt x="295" y="371"/>
                      <a:pt x="289" y="375"/>
                    </a:cubicBezTo>
                    <a:cubicBezTo>
                      <a:pt x="236" y="405"/>
                      <a:pt x="236" y="405"/>
                      <a:pt x="236" y="405"/>
                    </a:cubicBezTo>
                    <a:cubicBezTo>
                      <a:pt x="229" y="409"/>
                      <a:pt x="221" y="407"/>
                      <a:pt x="217" y="400"/>
                    </a:cubicBezTo>
                    <a:cubicBezTo>
                      <a:pt x="209" y="387"/>
                      <a:pt x="209" y="387"/>
                      <a:pt x="209" y="387"/>
                    </a:cubicBezTo>
                    <a:cubicBezTo>
                      <a:pt x="199" y="369"/>
                      <a:pt x="180" y="357"/>
                      <a:pt x="160" y="350"/>
                    </a:cubicBezTo>
                    <a:cubicBezTo>
                      <a:pt x="161" y="349"/>
                      <a:pt x="162" y="349"/>
                      <a:pt x="162" y="349"/>
                    </a:cubicBezTo>
                    <a:cubicBezTo>
                      <a:pt x="276" y="283"/>
                      <a:pt x="276" y="283"/>
                      <a:pt x="276" y="283"/>
                    </a:cubicBezTo>
                    <a:cubicBezTo>
                      <a:pt x="277" y="282"/>
                      <a:pt x="278" y="282"/>
                      <a:pt x="278" y="281"/>
                    </a:cubicBezTo>
                    <a:cubicBezTo>
                      <a:pt x="275" y="302"/>
                      <a:pt x="275" y="324"/>
                      <a:pt x="286" y="343"/>
                    </a:cubicBezTo>
                    <a:lnTo>
                      <a:pt x="294" y="356"/>
                    </a:lnTo>
                    <a:close/>
                    <a:moveTo>
                      <a:pt x="312" y="424"/>
                    </a:moveTo>
                    <a:cubicBezTo>
                      <a:pt x="315" y="430"/>
                      <a:pt x="312" y="432"/>
                      <a:pt x="305" y="433"/>
                    </a:cubicBezTo>
                    <a:cubicBezTo>
                      <a:pt x="273" y="439"/>
                      <a:pt x="273" y="439"/>
                      <a:pt x="273" y="439"/>
                    </a:cubicBezTo>
                    <a:cubicBezTo>
                      <a:pt x="266" y="441"/>
                      <a:pt x="262" y="441"/>
                      <a:pt x="258" y="435"/>
                    </a:cubicBezTo>
                    <a:cubicBezTo>
                      <a:pt x="252" y="423"/>
                      <a:pt x="252" y="423"/>
                      <a:pt x="252" y="423"/>
                    </a:cubicBezTo>
                    <a:cubicBezTo>
                      <a:pt x="248" y="417"/>
                      <a:pt x="249" y="414"/>
                      <a:pt x="255" y="411"/>
                    </a:cubicBezTo>
                    <a:cubicBezTo>
                      <a:pt x="284" y="394"/>
                      <a:pt x="284" y="394"/>
                      <a:pt x="284" y="394"/>
                    </a:cubicBezTo>
                    <a:cubicBezTo>
                      <a:pt x="290" y="390"/>
                      <a:pt x="293" y="391"/>
                      <a:pt x="296" y="397"/>
                    </a:cubicBezTo>
                    <a:lnTo>
                      <a:pt x="312" y="424"/>
                    </a:lnTo>
                    <a:close/>
                    <a:moveTo>
                      <a:pt x="447" y="421"/>
                    </a:moveTo>
                    <a:cubicBezTo>
                      <a:pt x="447" y="430"/>
                      <a:pt x="440" y="437"/>
                      <a:pt x="431" y="437"/>
                    </a:cubicBezTo>
                    <a:cubicBezTo>
                      <a:pt x="358" y="437"/>
                      <a:pt x="358" y="437"/>
                      <a:pt x="358" y="437"/>
                    </a:cubicBezTo>
                    <a:cubicBezTo>
                      <a:pt x="349" y="437"/>
                      <a:pt x="342" y="430"/>
                      <a:pt x="342" y="421"/>
                    </a:cubicBezTo>
                    <a:cubicBezTo>
                      <a:pt x="342" y="413"/>
                      <a:pt x="349" y="406"/>
                      <a:pt x="358" y="406"/>
                    </a:cubicBezTo>
                    <a:cubicBezTo>
                      <a:pt x="431" y="406"/>
                      <a:pt x="431" y="406"/>
                      <a:pt x="431" y="406"/>
                    </a:cubicBezTo>
                    <a:cubicBezTo>
                      <a:pt x="440" y="406"/>
                      <a:pt x="447" y="413"/>
                      <a:pt x="447" y="421"/>
                    </a:cubicBezTo>
                    <a:close/>
                    <a:moveTo>
                      <a:pt x="267" y="267"/>
                    </a:moveTo>
                    <a:cubicBezTo>
                      <a:pt x="153" y="333"/>
                      <a:pt x="153" y="333"/>
                      <a:pt x="153" y="333"/>
                    </a:cubicBezTo>
                    <a:cubicBezTo>
                      <a:pt x="140" y="341"/>
                      <a:pt x="124" y="336"/>
                      <a:pt x="117" y="322"/>
                    </a:cubicBezTo>
                    <a:cubicBezTo>
                      <a:pt x="6" y="89"/>
                      <a:pt x="6" y="89"/>
                      <a:pt x="6" y="89"/>
                    </a:cubicBezTo>
                    <a:cubicBezTo>
                      <a:pt x="0" y="75"/>
                      <a:pt x="3" y="59"/>
                      <a:pt x="16" y="51"/>
                    </a:cubicBezTo>
                    <a:cubicBezTo>
                      <a:pt x="92" y="7"/>
                      <a:pt x="92" y="7"/>
                      <a:pt x="92" y="7"/>
                    </a:cubicBezTo>
                    <a:cubicBezTo>
                      <a:pt x="105" y="0"/>
                      <a:pt x="121" y="5"/>
                      <a:pt x="129" y="18"/>
                    </a:cubicBezTo>
                    <a:cubicBezTo>
                      <a:pt x="276" y="230"/>
                      <a:pt x="276" y="230"/>
                      <a:pt x="276" y="230"/>
                    </a:cubicBezTo>
                    <a:cubicBezTo>
                      <a:pt x="284" y="243"/>
                      <a:pt x="280" y="260"/>
                      <a:pt x="267" y="267"/>
                    </a:cubicBezTo>
                    <a:close/>
                    <a:moveTo>
                      <a:pt x="241" y="229"/>
                    </a:moveTo>
                    <a:cubicBezTo>
                      <a:pt x="109" y="38"/>
                      <a:pt x="109" y="38"/>
                      <a:pt x="109" y="38"/>
                    </a:cubicBezTo>
                    <a:cubicBezTo>
                      <a:pt x="106" y="33"/>
                      <a:pt x="101" y="32"/>
                      <a:pt x="97" y="35"/>
                    </a:cubicBezTo>
                    <a:cubicBezTo>
                      <a:pt x="93" y="38"/>
                      <a:pt x="92" y="44"/>
                      <a:pt x="95" y="48"/>
                    </a:cubicBezTo>
                    <a:cubicBezTo>
                      <a:pt x="227" y="239"/>
                      <a:pt x="227" y="239"/>
                      <a:pt x="227" y="239"/>
                    </a:cubicBezTo>
                    <a:cubicBezTo>
                      <a:pt x="228" y="242"/>
                      <a:pt x="231" y="243"/>
                      <a:pt x="234" y="243"/>
                    </a:cubicBezTo>
                    <a:cubicBezTo>
                      <a:pt x="236" y="243"/>
                      <a:pt x="237" y="243"/>
                      <a:pt x="239" y="242"/>
                    </a:cubicBezTo>
                    <a:cubicBezTo>
                      <a:pt x="243" y="239"/>
                      <a:pt x="244" y="233"/>
                      <a:pt x="241" y="2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3" name="Freeform 18"/>
              <p:cNvSpPr>
                <a:spLocks noEditPoints="1"/>
              </p:cNvSpPr>
              <p:nvPr/>
            </p:nvSpPr>
            <p:spPr bwMode="auto">
              <a:xfrm>
                <a:off x="3427991" y="4041055"/>
                <a:ext cx="541337" cy="649288"/>
              </a:xfrm>
              <a:custGeom>
                <a:avLst/>
                <a:gdLst>
                  <a:gd name="T0" fmla="*/ 456 w 456"/>
                  <a:gd name="T1" fmla="*/ 528 h 548"/>
                  <a:gd name="T2" fmla="*/ 436 w 456"/>
                  <a:gd name="T3" fmla="*/ 548 h 548"/>
                  <a:gd name="T4" fmla="*/ 84 w 456"/>
                  <a:gd name="T5" fmla="*/ 548 h 548"/>
                  <a:gd name="T6" fmla="*/ 0 w 456"/>
                  <a:gd name="T7" fmla="*/ 464 h 548"/>
                  <a:gd name="T8" fmla="*/ 84 w 456"/>
                  <a:gd name="T9" fmla="*/ 380 h 548"/>
                  <a:gd name="T10" fmla="*/ 436 w 456"/>
                  <a:gd name="T11" fmla="*/ 380 h 548"/>
                  <a:gd name="T12" fmla="*/ 456 w 456"/>
                  <a:gd name="T13" fmla="*/ 399 h 548"/>
                  <a:gd name="T14" fmla="*/ 436 w 456"/>
                  <a:gd name="T15" fmla="*/ 419 h 548"/>
                  <a:gd name="T16" fmla="*/ 90 w 456"/>
                  <a:gd name="T17" fmla="*/ 419 h 548"/>
                  <a:gd name="T18" fmla="*/ 45 w 456"/>
                  <a:gd name="T19" fmla="*/ 464 h 548"/>
                  <a:gd name="T20" fmla="*/ 90 w 456"/>
                  <a:gd name="T21" fmla="*/ 509 h 548"/>
                  <a:gd name="T22" fmla="*/ 436 w 456"/>
                  <a:gd name="T23" fmla="*/ 509 h 548"/>
                  <a:gd name="T24" fmla="*/ 456 w 456"/>
                  <a:gd name="T25" fmla="*/ 528 h 548"/>
                  <a:gd name="T26" fmla="*/ 235 w 456"/>
                  <a:gd name="T27" fmla="*/ 78 h 548"/>
                  <a:gd name="T28" fmla="*/ 309 w 456"/>
                  <a:gd name="T29" fmla="*/ 6 h 548"/>
                  <a:gd name="T30" fmla="*/ 309 w 456"/>
                  <a:gd name="T31" fmla="*/ 0 h 548"/>
                  <a:gd name="T32" fmla="*/ 303 w 456"/>
                  <a:gd name="T33" fmla="*/ 0 h 548"/>
                  <a:gd name="T34" fmla="*/ 228 w 456"/>
                  <a:gd name="T35" fmla="*/ 72 h 548"/>
                  <a:gd name="T36" fmla="*/ 229 w 456"/>
                  <a:gd name="T37" fmla="*/ 77 h 548"/>
                  <a:gd name="T38" fmla="*/ 235 w 456"/>
                  <a:gd name="T39" fmla="*/ 78 h 548"/>
                  <a:gd name="T40" fmla="*/ 372 w 456"/>
                  <a:gd name="T41" fmla="*/ 137 h 548"/>
                  <a:gd name="T42" fmla="*/ 295 w 456"/>
                  <a:gd name="T43" fmla="*/ 85 h 548"/>
                  <a:gd name="T44" fmla="*/ 232 w 456"/>
                  <a:gd name="T45" fmla="*/ 98 h 548"/>
                  <a:gd name="T46" fmla="*/ 170 w 456"/>
                  <a:gd name="T47" fmla="*/ 85 h 548"/>
                  <a:gd name="T48" fmla="*/ 93 w 456"/>
                  <a:gd name="T49" fmla="*/ 137 h 548"/>
                  <a:gd name="T50" fmla="*/ 175 w 456"/>
                  <a:gd name="T51" fmla="*/ 341 h 548"/>
                  <a:gd name="T52" fmla="*/ 232 w 456"/>
                  <a:gd name="T53" fmla="*/ 328 h 548"/>
                  <a:gd name="T54" fmla="*/ 290 w 456"/>
                  <a:gd name="T55" fmla="*/ 341 h 548"/>
                  <a:gd name="T56" fmla="*/ 372 w 456"/>
                  <a:gd name="T57" fmla="*/ 137 h 548"/>
                  <a:gd name="T58" fmla="*/ 172 w 456"/>
                  <a:gd name="T59" fmla="*/ 126 h 548"/>
                  <a:gd name="T60" fmla="*/ 168 w 456"/>
                  <a:gd name="T61" fmla="*/ 126 h 548"/>
                  <a:gd name="T62" fmla="*/ 128 w 456"/>
                  <a:gd name="T63" fmla="*/ 161 h 548"/>
                  <a:gd name="T64" fmla="*/ 119 w 456"/>
                  <a:gd name="T65" fmla="*/ 169 h 548"/>
                  <a:gd name="T66" fmla="*/ 118 w 456"/>
                  <a:gd name="T67" fmla="*/ 169 h 548"/>
                  <a:gd name="T68" fmla="*/ 116 w 456"/>
                  <a:gd name="T69" fmla="*/ 168 h 548"/>
                  <a:gd name="T70" fmla="*/ 109 w 456"/>
                  <a:gd name="T71" fmla="*/ 157 h 548"/>
                  <a:gd name="T72" fmla="*/ 168 w 456"/>
                  <a:gd name="T73" fmla="*/ 106 h 548"/>
                  <a:gd name="T74" fmla="*/ 173 w 456"/>
                  <a:gd name="T75" fmla="*/ 106 h 548"/>
                  <a:gd name="T76" fmla="*/ 181 w 456"/>
                  <a:gd name="T77" fmla="*/ 117 h 548"/>
                  <a:gd name="T78" fmla="*/ 172 w 456"/>
                  <a:gd name="T79" fmla="*/ 126 h 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6" h="548">
                    <a:moveTo>
                      <a:pt x="456" y="528"/>
                    </a:moveTo>
                    <a:cubicBezTo>
                      <a:pt x="456" y="539"/>
                      <a:pt x="447" y="548"/>
                      <a:pt x="436" y="548"/>
                    </a:cubicBezTo>
                    <a:cubicBezTo>
                      <a:pt x="84" y="548"/>
                      <a:pt x="84" y="548"/>
                      <a:pt x="84" y="548"/>
                    </a:cubicBezTo>
                    <a:cubicBezTo>
                      <a:pt x="38" y="548"/>
                      <a:pt x="0" y="510"/>
                      <a:pt x="0" y="464"/>
                    </a:cubicBezTo>
                    <a:cubicBezTo>
                      <a:pt x="0" y="417"/>
                      <a:pt x="38" y="380"/>
                      <a:pt x="84" y="380"/>
                    </a:cubicBezTo>
                    <a:cubicBezTo>
                      <a:pt x="436" y="380"/>
                      <a:pt x="436" y="380"/>
                      <a:pt x="436" y="380"/>
                    </a:cubicBezTo>
                    <a:cubicBezTo>
                      <a:pt x="447" y="380"/>
                      <a:pt x="456" y="389"/>
                      <a:pt x="456" y="399"/>
                    </a:cubicBezTo>
                    <a:cubicBezTo>
                      <a:pt x="456" y="410"/>
                      <a:pt x="447" y="419"/>
                      <a:pt x="436" y="419"/>
                    </a:cubicBezTo>
                    <a:cubicBezTo>
                      <a:pt x="90" y="419"/>
                      <a:pt x="90" y="419"/>
                      <a:pt x="90" y="419"/>
                    </a:cubicBezTo>
                    <a:cubicBezTo>
                      <a:pt x="65" y="419"/>
                      <a:pt x="45" y="439"/>
                      <a:pt x="45" y="464"/>
                    </a:cubicBezTo>
                    <a:cubicBezTo>
                      <a:pt x="45" y="488"/>
                      <a:pt x="65" y="509"/>
                      <a:pt x="90" y="509"/>
                    </a:cubicBezTo>
                    <a:cubicBezTo>
                      <a:pt x="436" y="509"/>
                      <a:pt x="436" y="509"/>
                      <a:pt x="436" y="509"/>
                    </a:cubicBezTo>
                    <a:cubicBezTo>
                      <a:pt x="447" y="509"/>
                      <a:pt x="456" y="518"/>
                      <a:pt x="456" y="528"/>
                    </a:cubicBezTo>
                    <a:close/>
                    <a:moveTo>
                      <a:pt x="235" y="78"/>
                    </a:moveTo>
                    <a:cubicBezTo>
                      <a:pt x="276" y="78"/>
                      <a:pt x="309" y="45"/>
                      <a:pt x="309" y="6"/>
                    </a:cubicBezTo>
                    <a:cubicBezTo>
                      <a:pt x="309" y="4"/>
                      <a:pt x="309" y="2"/>
                      <a:pt x="309" y="0"/>
                    </a:cubicBezTo>
                    <a:cubicBezTo>
                      <a:pt x="307" y="0"/>
                      <a:pt x="305" y="0"/>
                      <a:pt x="303" y="0"/>
                    </a:cubicBezTo>
                    <a:cubicBezTo>
                      <a:pt x="262" y="0"/>
                      <a:pt x="228" y="32"/>
                      <a:pt x="228" y="72"/>
                    </a:cubicBezTo>
                    <a:cubicBezTo>
                      <a:pt x="228" y="74"/>
                      <a:pt x="228" y="76"/>
                      <a:pt x="229" y="77"/>
                    </a:cubicBezTo>
                    <a:cubicBezTo>
                      <a:pt x="231" y="78"/>
                      <a:pt x="233" y="78"/>
                      <a:pt x="235" y="78"/>
                    </a:cubicBezTo>
                    <a:close/>
                    <a:moveTo>
                      <a:pt x="372" y="137"/>
                    </a:moveTo>
                    <a:cubicBezTo>
                      <a:pt x="357" y="102"/>
                      <a:pt x="321" y="85"/>
                      <a:pt x="295" y="85"/>
                    </a:cubicBezTo>
                    <a:cubicBezTo>
                      <a:pt x="263" y="85"/>
                      <a:pt x="257" y="98"/>
                      <a:pt x="232" y="98"/>
                    </a:cubicBezTo>
                    <a:cubicBezTo>
                      <a:pt x="208" y="98"/>
                      <a:pt x="202" y="85"/>
                      <a:pt x="170" y="85"/>
                    </a:cubicBezTo>
                    <a:cubicBezTo>
                      <a:pt x="143" y="85"/>
                      <a:pt x="108" y="102"/>
                      <a:pt x="93" y="137"/>
                    </a:cubicBezTo>
                    <a:cubicBezTo>
                      <a:pt x="62" y="207"/>
                      <a:pt x="114" y="341"/>
                      <a:pt x="175" y="341"/>
                    </a:cubicBezTo>
                    <a:cubicBezTo>
                      <a:pt x="199" y="341"/>
                      <a:pt x="210" y="328"/>
                      <a:pt x="232" y="328"/>
                    </a:cubicBezTo>
                    <a:cubicBezTo>
                      <a:pt x="255" y="328"/>
                      <a:pt x="265" y="341"/>
                      <a:pt x="290" y="341"/>
                    </a:cubicBezTo>
                    <a:cubicBezTo>
                      <a:pt x="351" y="341"/>
                      <a:pt x="403" y="207"/>
                      <a:pt x="372" y="137"/>
                    </a:cubicBezTo>
                    <a:close/>
                    <a:moveTo>
                      <a:pt x="172" y="126"/>
                    </a:moveTo>
                    <a:cubicBezTo>
                      <a:pt x="170" y="126"/>
                      <a:pt x="169" y="126"/>
                      <a:pt x="168" y="126"/>
                    </a:cubicBezTo>
                    <a:cubicBezTo>
                      <a:pt x="154" y="126"/>
                      <a:pt x="132" y="138"/>
                      <a:pt x="128" y="161"/>
                    </a:cubicBezTo>
                    <a:cubicBezTo>
                      <a:pt x="127" y="165"/>
                      <a:pt x="123" y="169"/>
                      <a:pt x="119" y="169"/>
                    </a:cubicBezTo>
                    <a:cubicBezTo>
                      <a:pt x="118" y="169"/>
                      <a:pt x="118" y="169"/>
                      <a:pt x="118" y="169"/>
                    </a:cubicBezTo>
                    <a:cubicBezTo>
                      <a:pt x="118" y="169"/>
                      <a:pt x="117" y="169"/>
                      <a:pt x="116" y="168"/>
                    </a:cubicBezTo>
                    <a:cubicBezTo>
                      <a:pt x="111" y="167"/>
                      <a:pt x="108" y="162"/>
                      <a:pt x="109" y="157"/>
                    </a:cubicBezTo>
                    <a:cubicBezTo>
                      <a:pt x="115" y="125"/>
                      <a:pt x="144" y="106"/>
                      <a:pt x="168" y="106"/>
                    </a:cubicBezTo>
                    <a:cubicBezTo>
                      <a:pt x="170" y="106"/>
                      <a:pt x="171" y="106"/>
                      <a:pt x="173" y="106"/>
                    </a:cubicBezTo>
                    <a:cubicBezTo>
                      <a:pt x="178" y="107"/>
                      <a:pt x="182" y="112"/>
                      <a:pt x="181" y="117"/>
                    </a:cubicBezTo>
                    <a:cubicBezTo>
                      <a:pt x="181" y="122"/>
                      <a:pt x="177" y="126"/>
                      <a:pt x="172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4" name="Freeform 19"/>
              <p:cNvSpPr>
                <a:spLocks noEditPoints="1"/>
              </p:cNvSpPr>
              <p:nvPr/>
            </p:nvSpPr>
            <p:spPr bwMode="auto">
              <a:xfrm>
                <a:off x="1332491" y="2950443"/>
                <a:ext cx="608012" cy="598488"/>
              </a:xfrm>
              <a:custGeom>
                <a:avLst/>
                <a:gdLst>
                  <a:gd name="T0" fmla="*/ 261 w 512"/>
                  <a:gd name="T1" fmla="*/ 3 h 504"/>
                  <a:gd name="T2" fmla="*/ 227 w 512"/>
                  <a:gd name="T3" fmla="*/ 2 h 504"/>
                  <a:gd name="T4" fmla="*/ 265 w 512"/>
                  <a:gd name="T5" fmla="*/ 266 h 504"/>
                  <a:gd name="T6" fmla="*/ 1 w 512"/>
                  <a:gd name="T7" fmla="*/ 227 h 504"/>
                  <a:gd name="T8" fmla="*/ 3 w 512"/>
                  <a:gd name="T9" fmla="*/ 261 h 504"/>
                  <a:gd name="T10" fmla="*/ 45 w 512"/>
                  <a:gd name="T11" fmla="*/ 298 h 504"/>
                  <a:gd name="T12" fmla="*/ 326 w 512"/>
                  <a:gd name="T13" fmla="*/ 327 h 504"/>
                  <a:gd name="T14" fmla="*/ 326 w 512"/>
                  <a:gd name="T15" fmla="*/ 326 h 504"/>
                  <a:gd name="T16" fmla="*/ 327 w 512"/>
                  <a:gd name="T17" fmla="*/ 327 h 504"/>
                  <a:gd name="T18" fmla="*/ 297 w 512"/>
                  <a:gd name="T19" fmla="*/ 45 h 504"/>
                  <a:gd name="T20" fmla="*/ 261 w 512"/>
                  <a:gd name="T21" fmla="*/ 3 h 504"/>
                  <a:gd name="T22" fmla="*/ 299 w 512"/>
                  <a:gd name="T23" fmla="*/ 300 h 504"/>
                  <a:gd name="T24" fmla="*/ 278 w 512"/>
                  <a:gd name="T25" fmla="*/ 300 h 504"/>
                  <a:gd name="T26" fmla="*/ 278 w 512"/>
                  <a:gd name="T27" fmla="*/ 279 h 504"/>
                  <a:gd name="T28" fmla="*/ 299 w 512"/>
                  <a:gd name="T29" fmla="*/ 279 h 504"/>
                  <a:gd name="T30" fmla="*/ 299 w 512"/>
                  <a:gd name="T31" fmla="*/ 300 h 504"/>
                  <a:gd name="T32" fmla="*/ 258 w 512"/>
                  <a:gd name="T33" fmla="*/ 370 h 504"/>
                  <a:gd name="T34" fmla="*/ 258 w 512"/>
                  <a:gd name="T35" fmla="*/ 475 h 504"/>
                  <a:gd name="T36" fmla="*/ 363 w 512"/>
                  <a:gd name="T37" fmla="*/ 475 h 504"/>
                  <a:gd name="T38" fmla="*/ 364 w 512"/>
                  <a:gd name="T39" fmla="*/ 370 h 504"/>
                  <a:gd name="T40" fmla="*/ 258 w 512"/>
                  <a:gd name="T41" fmla="*/ 370 h 504"/>
                  <a:gd name="T42" fmla="*/ 338 w 512"/>
                  <a:gd name="T43" fmla="*/ 450 h 504"/>
                  <a:gd name="T44" fmla="*/ 283 w 512"/>
                  <a:gd name="T45" fmla="*/ 450 h 504"/>
                  <a:gd name="T46" fmla="*/ 283 w 512"/>
                  <a:gd name="T47" fmla="*/ 395 h 504"/>
                  <a:gd name="T48" fmla="*/ 338 w 512"/>
                  <a:gd name="T49" fmla="*/ 395 h 504"/>
                  <a:gd name="T50" fmla="*/ 338 w 512"/>
                  <a:gd name="T51" fmla="*/ 450 h 504"/>
                  <a:gd name="T52" fmla="*/ 378 w 512"/>
                  <a:gd name="T53" fmla="*/ 250 h 504"/>
                  <a:gd name="T54" fmla="*/ 378 w 512"/>
                  <a:gd name="T55" fmla="*/ 355 h 504"/>
                  <a:gd name="T56" fmla="*/ 483 w 512"/>
                  <a:gd name="T57" fmla="*/ 355 h 504"/>
                  <a:gd name="T58" fmla="*/ 483 w 512"/>
                  <a:gd name="T59" fmla="*/ 250 h 504"/>
                  <a:gd name="T60" fmla="*/ 378 w 512"/>
                  <a:gd name="T61" fmla="*/ 250 h 504"/>
                  <a:gd name="T62" fmla="*/ 458 w 512"/>
                  <a:gd name="T63" fmla="*/ 330 h 504"/>
                  <a:gd name="T64" fmla="*/ 403 w 512"/>
                  <a:gd name="T65" fmla="*/ 330 h 504"/>
                  <a:gd name="T66" fmla="*/ 403 w 512"/>
                  <a:gd name="T67" fmla="*/ 275 h 504"/>
                  <a:gd name="T68" fmla="*/ 458 w 512"/>
                  <a:gd name="T69" fmla="*/ 275 h 504"/>
                  <a:gd name="T70" fmla="*/ 458 w 512"/>
                  <a:gd name="T71" fmla="*/ 330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12" h="504">
                    <a:moveTo>
                      <a:pt x="261" y="3"/>
                    </a:moveTo>
                    <a:cubicBezTo>
                      <a:pt x="251" y="1"/>
                      <a:pt x="236" y="0"/>
                      <a:pt x="227" y="2"/>
                    </a:cubicBezTo>
                    <a:cubicBezTo>
                      <a:pt x="226" y="4"/>
                      <a:pt x="253" y="181"/>
                      <a:pt x="265" y="266"/>
                    </a:cubicBezTo>
                    <a:cubicBezTo>
                      <a:pt x="180" y="253"/>
                      <a:pt x="3" y="226"/>
                      <a:pt x="1" y="227"/>
                    </a:cubicBezTo>
                    <a:cubicBezTo>
                      <a:pt x="0" y="236"/>
                      <a:pt x="0" y="251"/>
                      <a:pt x="3" y="261"/>
                    </a:cubicBezTo>
                    <a:cubicBezTo>
                      <a:pt x="9" y="283"/>
                      <a:pt x="25" y="296"/>
                      <a:pt x="45" y="298"/>
                    </a:cubicBezTo>
                    <a:cubicBezTo>
                      <a:pt x="116" y="305"/>
                      <a:pt x="326" y="327"/>
                      <a:pt x="326" y="327"/>
                    </a:cubicBezTo>
                    <a:cubicBezTo>
                      <a:pt x="326" y="326"/>
                      <a:pt x="326" y="326"/>
                      <a:pt x="326" y="326"/>
                    </a:cubicBezTo>
                    <a:cubicBezTo>
                      <a:pt x="327" y="327"/>
                      <a:pt x="327" y="327"/>
                      <a:pt x="327" y="327"/>
                    </a:cubicBezTo>
                    <a:cubicBezTo>
                      <a:pt x="327" y="327"/>
                      <a:pt x="304" y="117"/>
                      <a:pt x="297" y="45"/>
                    </a:cubicBezTo>
                    <a:cubicBezTo>
                      <a:pt x="295" y="25"/>
                      <a:pt x="283" y="9"/>
                      <a:pt x="261" y="3"/>
                    </a:cubicBezTo>
                    <a:close/>
                    <a:moveTo>
                      <a:pt x="299" y="300"/>
                    </a:moveTo>
                    <a:cubicBezTo>
                      <a:pt x="293" y="306"/>
                      <a:pt x="284" y="306"/>
                      <a:pt x="278" y="300"/>
                    </a:cubicBezTo>
                    <a:cubicBezTo>
                      <a:pt x="272" y="294"/>
                      <a:pt x="272" y="285"/>
                      <a:pt x="278" y="279"/>
                    </a:cubicBezTo>
                    <a:cubicBezTo>
                      <a:pt x="284" y="274"/>
                      <a:pt x="293" y="274"/>
                      <a:pt x="299" y="279"/>
                    </a:cubicBezTo>
                    <a:cubicBezTo>
                      <a:pt x="304" y="285"/>
                      <a:pt x="304" y="294"/>
                      <a:pt x="299" y="300"/>
                    </a:cubicBezTo>
                    <a:close/>
                    <a:moveTo>
                      <a:pt x="258" y="370"/>
                    </a:moveTo>
                    <a:cubicBezTo>
                      <a:pt x="229" y="399"/>
                      <a:pt x="229" y="446"/>
                      <a:pt x="258" y="475"/>
                    </a:cubicBezTo>
                    <a:cubicBezTo>
                      <a:pt x="287" y="504"/>
                      <a:pt x="334" y="504"/>
                      <a:pt x="363" y="475"/>
                    </a:cubicBezTo>
                    <a:cubicBezTo>
                      <a:pt x="392" y="446"/>
                      <a:pt x="393" y="399"/>
                      <a:pt x="364" y="370"/>
                    </a:cubicBezTo>
                    <a:cubicBezTo>
                      <a:pt x="334" y="341"/>
                      <a:pt x="287" y="341"/>
                      <a:pt x="258" y="370"/>
                    </a:cubicBezTo>
                    <a:close/>
                    <a:moveTo>
                      <a:pt x="338" y="450"/>
                    </a:moveTo>
                    <a:cubicBezTo>
                      <a:pt x="323" y="465"/>
                      <a:pt x="298" y="465"/>
                      <a:pt x="283" y="450"/>
                    </a:cubicBezTo>
                    <a:cubicBezTo>
                      <a:pt x="268" y="435"/>
                      <a:pt x="268" y="410"/>
                      <a:pt x="283" y="395"/>
                    </a:cubicBezTo>
                    <a:cubicBezTo>
                      <a:pt x="298" y="380"/>
                      <a:pt x="323" y="380"/>
                      <a:pt x="338" y="395"/>
                    </a:cubicBezTo>
                    <a:cubicBezTo>
                      <a:pt x="353" y="410"/>
                      <a:pt x="353" y="435"/>
                      <a:pt x="338" y="450"/>
                    </a:cubicBezTo>
                    <a:close/>
                    <a:moveTo>
                      <a:pt x="378" y="250"/>
                    </a:moveTo>
                    <a:cubicBezTo>
                      <a:pt x="349" y="279"/>
                      <a:pt x="349" y="326"/>
                      <a:pt x="378" y="355"/>
                    </a:cubicBezTo>
                    <a:cubicBezTo>
                      <a:pt x="407" y="384"/>
                      <a:pt x="454" y="385"/>
                      <a:pt x="483" y="355"/>
                    </a:cubicBezTo>
                    <a:cubicBezTo>
                      <a:pt x="512" y="326"/>
                      <a:pt x="512" y="279"/>
                      <a:pt x="483" y="250"/>
                    </a:cubicBezTo>
                    <a:cubicBezTo>
                      <a:pt x="454" y="221"/>
                      <a:pt x="407" y="221"/>
                      <a:pt x="378" y="250"/>
                    </a:cubicBezTo>
                    <a:close/>
                    <a:moveTo>
                      <a:pt x="458" y="330"/>
                    </a:moveTo>
                    <a:cubicBezTo>
                      <a:pt x="443" y="345"/>
                      <a:pt x="418" y="345"/>
                      <a:pt x="403" y="330"/>
                    </a:cubicBezTo>
                    <a:cubicBezTo>
                      <a:pt x="388" y="315"/>
                      <a:pt x="388" y="290"/>
                      <a:pt x="403" y="275"/>
                    </a:cubicBezTo>
                    <a:cubicBezTo>
                      <a:pt x="418" y="260"/>
                      <a:pt x="443" y="260"/>
                      <a:pt x="458" y="275"/>
                    </a:cubicBezTo>
                    <a:cubicBezTo>
                      <a:pt x="473" y="290"/>
                      <a:pt x="473" y="315"/>
                      <a:pt x="458" y="33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5" name="Freeform 20"/>
              <p:cNvSpPr>
                <a:spLocks noEditPoints="1"/>
              </p:cNvSpPr>
              <p:nvPr/>
            </p:nvSpPr>
            <p:spPr bwMode="auto">
              <a:xfrm>
                <a:off x="2467553" y="4045818"/>
                <a:ext cx="523875" cy="630238"/>
              </a:xfrm>
              <a:custGeom>
                <a:avLst/>
                <a:gdLst>
                  <a:gd name="T0" fmla="*/ 109 w 442"/>
                  <a:gd name="T1" fmla="*/ 531 h 531"/>
                  <a:gd name="T2" fmla="*/ 350 w 442"/>
                  <a:gd name="T3" fmla="*/ 518 h 531"/>
                  <a:gd name="T4" fmla="*/ 358 w 442"/>
                  <a:gd name="T5" fmla="*/ 338 h 531"/>
                  <a:gd name="T6" fmla="*/ 86 w 442"/>
                  <a:gd name="T7" fmla="*/ 187 h 531"/>
                  <a:gd name="T8" fmla="*/ 104 w 442"/>
                  <a:gd name="T9" fmla="*/ 194 h 531"/>
                  <a:gd name="T10" fmla="*/ 111 w 442"/>
                  <a:gd name="T11" fmla="*/ 183 h 531"/>
                  <a:gd name="T12" fmla="*/ 117 w 442"/>
                  <a:gd name="T13" fmla="*/ 176 h 531"/>
                  <a:gd name="T14" fmla="*/ 86 w 442"/>
                  <a:gd name="T15" fmla="*/ 187 h 531"/>
                  <a:gd name="T16" fmla="*/ 221 w 442"/>
                  <a:gd name="T17" fmla="*/ 88 h 531"/>
                  <a:gd name="T18" fmla="*/ 224 w 442"/>
                  <a:gd name="T19" fmla="*/ 69 h 531"/>
                  <a:gd name="T20" fmla="*/ 238 w 442"/>
                  <a:gd name="T21" fmla="*/ 101 h 531"/>
                  <a:gd name="T22" fmla="*/ 220 w 442"/>
                  <a:gd name="T23" fmla="*/ 137 h 531"/>
                  <a:gd name="T24" fmla="*/ 233 w 442"/>
                  <a:gd name="T25" fmla="*/ 158 h 531"/>
                  <a:gd name="T26" fmla="*/ 238 w 442"/>
                  <a:gd name="T27" fmla="*/ 131 h 531"/>
                  <a:gd name="T28" fmla="*/ 242 w 442"/>
                  <a:gd name="T29" fmla="*/ 125 h 531"/>
                  <a:gd name="T30" fmla="*/ 285 w 442"/>
                  <a:gd name="T31" fmla="*/ 122 h 531"/>
                  <a:gd name="T32" fmla="*/ 251 w 442"/>
                  <a:gd name="T33" fmla="*/ 149 h 531"/>
                  <a:gd name="T34" fmla="*/ 262 w 442"/>
                  <a:gd name="T35" fmla="*/ 213 h 531"/>
                  <a:gd name="T36" fmla="*/ 293 w 442"/>
                  <a:gd name="T37" fmla="*/ 201 h 531"/>
                  <a:gd name="T38" fmla="*/ 359 w 442"/>
                  <a:gd name="T39" fmla="*/ 255 h 531"/>
                  <a:gd name="T40" fmla="*/ 353 w 442"/>
                  <a:gd name="T41" fmla="*/ 218 h 531"/>
                  <a:gd name="T42" fmla="*/ 322 w 442"/>
                  <a:gd name="T43" fmla="*/ 163 h 531"/>
                  <a:gd name="T44" fmla="*/ 325 w 442"/>
                  <a:gd name="T45" fmla="*/ 128 h 531"/>
                  <a:gd name="T46" fmla="*/ 305 w 442"/>
                  <a:gd name="T47" fmla="*/ 125 h 531"/>
                  <a:gd name="T48" fmla="*/ 324 w 442"/>
                  <a:gd name="T49" fmla="*/ 119 h 531"/>
                  <a:gd name="T50" fmla="*/ 350 w 442"/>
                  <a:gd name="T51" fmla="*/ 122 h 531"/>
                  <a:gd name="T52" fmla="*/ 243 w 442"/>
                  <a:gd name="T53" fmla="*/ 44 h 531"/>
                  <a:gd name="T54" fmla="*/ 238 w 442"/>
                  <a:gd name="T55" fmla="*/ 56 h 531"/>
                  <a:gd name="T56" fmla="*/ 209 w 442"/>
                  <a:gd name="T57" fmla="*/ 70 h 531"/>
                  <a:gd name="T58" fmla="*/ 197 w 442"/>
                  <a:gd name="T59" fmla="*/ 312 h 531"/>
                  <a:gd name="T60" fmla="*/ 255 w 442"/>
                  <a:gd name="T61" fmla="*/ 348 h 531"/>
                  <a:gd name="T62" fmla="*/ 272 w 442"/>
                  <a:gd name="T63" fmla="*/ 355 h 531"/>
                  <a:gd name="T64" fmla="*/ 267 w 442"/>
                  <a:gd name="T65" fmla="*/ 345 h 531"/>
                  <a:gd name="T66" fmla="*/ 269 w 442"/>
                  <a:gd name="T67" fmla="*/ 324 h 531"/>
                  <a:gd name="T68" fmla="*/ 274 w 442"/>
                  <a:gd name="T69" fmla="*/ 314 h 531"/>
                  <a:gd name="T70" fmla="*/ 269 w 442"/>
                  <a:gd name="T71" fmla="*/ 294 h 531"/>
                  <a:gd name="T72" fmla="*/ 251 w 442"/>
                  <a:gd name="T73" fmla="*/ 261 h 531"/>
                  <a:gd name="T74" fmla="*/ 218 w 442"/>
                  <a:gd name="T75" fmla="*/ 271 h 531"/>
                  <a:gd name="T76" fmla="*/ 153 w 442"/>
                  <a:gd name="T77" fmla="*/ 198 h 531"/>
                  <a:gd name="T78" fmla="*/ 164 w 442"/>
                  <a:gd name="T79" fmla="*/ 194 h 531"/>
                  <a:gd name="T80" fmla="*/ 107 w 442"/>
                  <a:gd name="T81" fmla="*/ 209 h 531"/>
                  <a:gd name="T82" fmla="*/ 90 w 442"/>
                  <a:gd name="T83" fmla="*/ 209 h 531"/>
                  <a:gd name="T84" fmla="*/ 130 w 442"/>
                  <a:gd name="T85" fmla="*/ 308 h 531"/>
                  <a:gd name="T86" fmla="*/ 155 w 442"/>
                  <a:gd name="T87" fmla="*/ 284 h 531"/>
                  <a:gd name="T88" fmla="*/ 123 w 442"/>
                  <a:gd name="T89" fmla="*/ 299 h 531"/>
                  <a:gd name="T90" fmla="*/ 118 w 442"/>
                  <a:gd name="T91" fmla="*/ 272 h 531"/>
                  <a:gd name="T92" fmla="*/ 139 w 442"/>
                  <a:gd name="T93" fmla="*/ 261 h 531"/>
                  <a:gd name="T94" fmla="*/ 150 w 442"/>
                  <a:gd name="T95" fmla="*/ 212 h 531"/>
                  <a:gd name="T96" fmla="*/ 120 w 442"/>
                  <a:gd name="T97" fmla="*/ 104 h 531"/>
                  <a:gd name="T98" fmla="*/ 122 w 442"/>
                  <a:gd name="T99" fmla="*/ 146 h 531"/>
                  <a:gd name="T100" fmla="*/ 130 w 442"/>
                  <a:gd name="T101" fmla="*/ 143 h 531"/>
                  <a:gd name="T102" fmla="*/ 131 w 442"/>
                  <a:gd name="T103" fmla="*/ 151 h 531"/>
                  <a:gd name="T104" fmla="*/ 149 w 442"/>
                  <a:gd name="T105" fmla="*/ 124 h 531"/>
                  <a:gd name="T106" fmla="*/ 151 w 442"/>
                  <a:gd name="T107" fmla="*/ 110 h 531"/>
                  <a:gd name="T108" fmla="*/ 129 w 442"/>
                  <a:gd name="T109" fmla="*/ 105 h 531"/>
                  <a:gd name="T110" fmla="*/ 121 w 442"/>
                  <a:gd name="T111" fmla="*/ 104 h 531"/>
                  <a:gd name="T112" fmla="*/ 394 w 442"/>
                  <a:gd name="T113" fmla="*/ 354 h 531"/>
                  <a:gd name="T114" fmla="*/ 37 w 442"/>
                  <a:gd name="T115" fmla="*/ 241 h 531"/>
                  <a:gd name="T116" fmla="*/ 127 w 442"/>
                  <a:gd name="T117" fmla="*/ 9 h 531"/>
                  <a:gd name="T118" fmla="*/ 5 w 442"/>
                  <a:gd name="T119" fmla="*/ 247 h 531"/>
                  <a:gd name="T120" fmla="*/ 416 w 442"/>
                  <a:gd name="T121" fmla="*/ 377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42" h="531">
                    <a:moveTo>
                      <a:pt x="350" y="518"/>
                    </a:moveTo>
                    <a:cubicBezTo>
                      <a:pt x="353" y="523"/>
                      <a:pt x="349" y="531"/>
                      <a:pt x="342" y="531"/>
                    </a:cubicBezTo>
                    <a:cubicBezTo>
                      <a:pt x="109" y="531"/>
                      <a:pt x="109" y="531"/>
                      <a:pt x="109" y="531"/>
                    </a:cubicBezTo>
                    <a:cubicBezTo>
                      <a:pt x="102" y="531"/>
                      <a:pt x="101" y="522"/>
                      <a:pt x="103" y="518"/>
                    </a:cubicBezTo>
                    <a:cubicBezTo>
                      <a:pt x="119" y="492"/>
                      <a:pt x="171" y="469"/>
                      <a:pt x="226" y="469"/>
                    </a:cubicBezTo>
                    <a:cubicBezTo>
                      <a:pt x="279" y="469"/>
                      <a:pt x="331" y="490"/>
                      <a:pt x="350" y="518"/>
                    </a:cubicBezTo>
                    <a:close/>
                    <a:moveTo>
                      <a:pt x="133" y="70"/>
                    </a:moveTo>
                    <a:cubicBezTo>
                      <a:pt x="207" y="8"/>
                      <a:pt x="317" y="17"/>
                      <a:pt x="379" y="92"/>
                    </a:cubicBezTo>
                    <a:cubicBezTo>
                      <a:pt x="442" y="166"/>
                      <a:pt x="432" y="276"/>
                      <a:pt x="358" y="338"/>
                    </a:cubicBezTo>
                    <a:cubicBezTo>
                      <a:pt x="284" y="401"/>
                      <a:pt x="173" y="391"/>
                      <a:pt x="111" y="317"/>
                    </a:cubicBezTo>
                    <a:cubicBezTo>
                      <a:pt x="49" y="243"/>
                      <a:pt x="58" y="132"/>
                      <a:pt x="133" y="70"/>
                    </a:cubicBezTo>
                    <a:close/>
                    <a:moveTo>
                      <a:pt x="86" y="187"/>
                    </a:moveTo>
                    <a:cubicBezTo>
                      <a:pt x="88" y="185"/>
                      <a:pt x="90" y="184"/>
                      <a:pt x="93" y="184"/>
                    </a:cubicBezTo>
                    <a:cubicBezTo>
                      <a:pt x="96" y="184"/>
                      <a:pt x="98" y="185"/>
                      <a:pt x="100" y="187"/>
                    </a:cubicBezTo>
                    <a:cubicBezTo>
                      <a:pt x="102" y="189"/>
                      <a:pt x="103" y="191"/>
                      <a:pt x="104" y="194"/>
                    </a:cubicBezTo>
                    <a:cubicBezTo>
                      <a:pt x="106" y="193"/>
                      <a:pt x="108" y="192"/>
                      <a:pt x="110" y="191"/>
                    </a:cubicBezTo>
                    <a:cubicBezTo>
                      <a:pt x="112" y="190"/>
                      <a:pt x="115" y="189"/>
                      <a:pt x="115" y="188"/>
                    </a:cubicBezTo>
                    <a:cubicBezTo>
                      <a:pt x="115" y="188"/>
                      <a:pt x="115" y="187"/>
                      <a:pt x="111" y="183"/>
                    </a:cubicBezTo>
                    <a:cubicBezTo>
                      <a:pt x="110" y="182"/>
                      <a:pt x="110" y="181"/>
                      <a:pt x="110" y="180"/>
                    </a:cubicBezTo>
                    <a:cubicBezTo>
                      <a:pt x="111" y="179"/>
                      <a:pt x="111" y="179"/>
                      <a:pt x="112" y="178"/>
                    </a:cubicBezTo>
                    <a:cubicBezTo>
                      <a:pt x="115" y="178"/>
                      <a:pt x="116" y="177"/>
                      <a:pt x="117" y="176"/>
                    </a:cubicBezTo>
                    <a:cubicBezTo>
                      <a:pt x="117" y="176"/>
                      <a:pt x="117" y="175"/>
                      <a:pt x="117" y="175"/>
                    </a:cubicBezTo>
                    <a:cubicBezTo>
                      <a:pt x="106" y="176"/>
                      <a:pt x="95" y="179"/>
                      <a:pt x="86" y="184"/>
                    </a:cubicBezTo>
                    <a:cubicBezTo>
                      <a:pt x="86" y="185"/>
                      <a:pt x="86" y="186"/>
                      <a:pt x="86" y="187"/>
                    </a:cubicBezTo>
                    <a:close/>
                    <a:moveTo>
                      <a:pt x="214" y="101"/>
                    </a:moveTo>
                    <a:cubicBezTo>
                      <a:pt x="216" y="100"/>
                      <a:pt x="220" y="99"/>
                      <a:pt x="223" y="100"/>
                    </a:cubicBezTo>
                    <a:cubicBezTo>
                      <a:pt x="222" y="97"/>
                      <a:pt x="221" y="92"/>
                      <a:pt x="221" y="88"/>
                    </a:cubicBezTo>
                    <a:cubicBezTo>
                      <a:pt x="218" y="73"/>
                      <a:pt x="217" y="70"/>
                      <a:pt x="219" y="68"/>
                    </a:cubicBezTo>
                    <a:cubicBezTo>
                      <a:pt x="219" y="68"/>
                      <a:pt x="220" y="67"/>
                      <a:pt x="221" y="67"/>
                    </a:cubicBezTo>
                    <a:cubicBezTo>
                      <a:pt x="223" y="67"/>
                      <a:pt x="224" y="69"/>
                      <a:pt x="224" y="69"/>
                    </a:cubicBezTo>
                    <a:cubicBezTo>
                      <a:pt x="224" y="69"/>
                      <a:pt x="225" y="70"/>
                      <a:pt x="225" y="70"/>
                    </a:cubicBezTo>
                    <a:cubicBezTo>
                      <a:pt x="226" y="73"/>
                      <a:pt x="228" y="76"/>
                      <a:pt x="230" y="79"/>
                    </a:cubicBezTo>
                    <a:cubicBezTo>
                      <a:pt x="234" y="86"/>
                      <a:pt x="239" y="94"/>
                      <a:pt x="238" y="101"/>
                    </a:cubicBezTo>
                    <a:cubicBezTo>
                      <a:pt x="237" y="105"/>
                      <a:pt x="234" y="108"/>
                      <a:pt x="230" y="111"/>
                    </a:cubicBezTo>
                    <a:cubicBezTo>
                      <a:pt x="226" y="114"/>
                      <a:pt x="226" y="115"/>
                      <a:pt x="226" y="118"/>
                    </a:cubicBezTo>
                    <a:cubicBezTo>
                      <a:pt x="225" y="122"/>
                      <a:pt x="225" y="128"/>
                      <a:pt x="220" y="137"/>
                    </a:cubicBezTo>
                    <a:cubicBezTo>
                      <a:pt x="224" y="141"/>
                      <a:pt x="224" y="146"/>
                      <a:pt x="223" y="149"/>
                    </a:cubicBezTo>
                    <a:cubicBezTo>
                      <a:pt x="223" y="153"/>
                      <a:pt x="223" y="156"/>
                      <a:pt x="228" y="159"/>
                    </a:cubicBezTo>
                    <a:cubicBezTo>
                      <a:pt x="230" y="159"/>
                      <a:pt x="232" y="159"/>
                      <a:pt x="233" y="158"/>
                    </a:cubicBezTo>
                    <a:cubicBezTo>
                      <a:pt x="235" y="155"/>
                      <a:pt x="234" y="151"/>
                      <a:pt x="234" y="147"/>
                    </a:cubicBezTo>
                    <a:cubicBezTo>
                      <a:pt x="233" y="142"/>
                      <a:pt x="233" y="138"/>
                      <a:pt x="235" y="134"/>
                    </a:cubicBezTo>
                    <a:cubicBezTo>
                      <a:pt x="236" y="133"/>
                      <a:pt x="237" y="132"/>
                      <a:pt x="238" y="131"/>
                    </a:cubicBezTo>
                    <a:cubicBezTo>
                      <a:pt x="240" y="130"/>
                      <a:pt x="240" y="130"/>
                      <a:pt x="240" y="128"/>
                    </a:cubicBezTo>
                    <a:cubicBezTo>
                      <a:pt x="239" y="128"/>
                      <a:pt x="239" y="127"/>
                      <a:pt x="240" y="126"/>
                    </a:cubicBezTo>
                    <a:cubicBezTo>
                      <a:pt x="240" y="125"/>
                      <a:pt x="241" y="125"/>
                      <a:pt x="242" y="125"/>
                    </a:cubicBezTo>
                    <a:cubicBezTo>
                      <a:pt x="249" y="124"/>
                      <a:pt x="257" y="126"/>
                      <a:pt x="264" y="130"/>
                    </a:cubicBezTo>
                    <a:cubicBezTo>
                      <a:pt x="265" y="128"/>
                      <a:pt x="266" y="126"/>
                      <a:pt x="267" y="125"/>
                    </a:cubicBezTo>
                    <a:cubicBezTo>
                      <a:pt x="272" y="120"/>
                      <a:pt x="279" y="118"/>
                      <a:pt x="285" y="122"/>
                    </a:cubicBezTo>
                    <a:cubicBezTo>
                      <a:pt x="289" y="126"/>
                      <a:pt x="290" y="130"/>
                      <a:pt x="288" y="135"/>
                    </a:cubicBezTo>
                    <a:cubicBezTo>
                      <a:pt x="285" y="145"/>
                      <a:pt x="272" y="153"/>
                      <a:pt x="262" y="153"/>
                    </a:cubicBezTo>
                    <a:cubicBezTo>
                      <a:pt x="258" y="153"/>
                      <a:pt x="254" y="152"/>
                      <a:pt x="251" y="149"/>
                    </a:cubicBezTo>
                    <a:cubicBezTo>
                      <a:pt x="245" y="151"/>
                      <a:pt x="240" y="155"/>
                      <a:pt x="238" y="161"/>
                    </a:cubicBezTo>
                    <a:cubicBezTo>
                      <a:pt x="234" y="172"/>
                      <a:pt x="237" y="187"/>
                      <a:pt x="245" y="200"/>
                    </a:cubicBezTo>
                    <a:cubicBezTo>
                      <a:pt x="252" y="211"/>
                      <a:pt x="258" y="213"/>
                      <a:pt x="262" y="213"/>
                    </a:cubicBezTo>
                    <a:cubicBezTo>
                      <a:pt x="267" y="213"/>
                      <a:pt x="272" y="210"/>
                      <a:pt x="277" y="207"/>
                    </a:cubicBezTo>
                    <a:cubicBezTo>
                      <a:pt x="282" y="205"/>
                      <a:pt x="287" y="202"/>
                      <a:pt x="292" y="201"/>
                    </a:cubicBezTo>
                    <a:cubicBezTo>
                      <a:pt x="292" y="201"/>
                      <a:pt x="293" y="201"/>
                      <a:pt x="293" y="201"/>
                    </a:cubicBezTo>
                    <a:cubicBezTo>
                      <a:pt x="293" y="201"/>
                      <a:pt x="294" y="201"/>
                      <a:pt x="294" y="202"/>
                    </a:cubicBezTo>
                    <a:cubicBezTo>
                      <a:pt x="296" y="203"/>
                      <a:pt x="301" y="207"/>
                      <a:pt x="306" y="213"/>
                    </a:cubicBezTo>
                    <a:cubicBezTo>
                      <a:pt x="320" y="226"/>
                      <a:pt x="349" y="255"/>
                      <a:pt x="359" y="255"/>
                    </a:cubicBezTo>
                    <a:cubicBezTo>
                      <a:pt x="360" y="255"/>
                      <a:pt x="360" y="254"/>
                      <a:pt x="360" y="254"/>
                    </a:cubicBezTo>
                    <a:cubicBezTo>
                      <a:pt x="361" y="253"/>
                      <a:pt x="362" y="249"/>
                      <a:pt x="358" y="236"/>
                    </a:cubicBezTo>
                    <a:cubicBezTo>
                      <a:pt x="356" y="231"/>
                      <a:pt x="355" y="225"/>
                      <a:pt x="353" y="218"/>
                    </a:cubicBezTo>
                    <a:cubicBezTo>
                      <a:pt x="348" y="198"/>
                      <a:pt x="341" y="171"/>
                      <a:pt x="333" y="158"/>
                    </a:cubicBezTo>
                    <a:cubicBezTo>
                      <a:pt x="331" y="160"/>
                      <a:pt x="328" y="162"/>
                      <a:pt x="326" y="163"/>
                    </a:cubicBezTo>
                    <a:cubicBezTo>
                      <a:pt x="324" y="164"/>
                      <a:pt x="323" y="164"/>
                      <a:pt x="322" y="163"/>
                    </a:cubicBezTo>
                    <a:cubicBezTo>
                      <a:pt x="319" y="158"/>
                      <a:pt x="321" y="153"/>
                      <a:pt x="324" y="147"/>
                    </a:cubicBezTo>
                    <a:cubicBezTo>
                      <a:pt x="326" y="142"/>
                      <a:pt x="329" y="135"/>
                      <a:pt x="327" y="129"/>
                    </a:cubicBezTo>
                    <a:cubicBezTo>
                      <a:pt x="327" y="128"/>
                      <a:pt x="326" y="128"/>
                      <a:pt x="325" y="128"/>
                    </a:cubicBezTo>
                    <a:cubicBezTo>
                      <a:pt x="324" y="128"/>
                      <a:pt x="322" y="129"/>
                      <a:pt x="321" y="130"/>
                    </a:cubicBezTo>
                    <a:cubicBezTo>
                      <a:pt x="319" y="131"/>
                      <a:pt x="317" y="133"/>
                      <a:pt x="314" y="133"/>
                    </a:cubicBezTo>
                    <a:cubicBezTo>
                      <a:pt x="310" y="133"/>
                      <a:pt x="307" y="129"/>
                      <a:pt x="305" y="125"/>
                    </a:cubicBezTo>
                    <a:cubicBezTo>
                      <a:pt x="304" y="124"/>
                      <a:pt x="304" y="123"/>
                      <a:pt x="305" y="122"/>
                    </a:cubicBezTo>
                    <a:cubicBezTo>
                      <a:pt x="306" y="121"/>
                      <a:pt x="307" y="121"/>
                      <a:pt x="308" y="121"/>
                    </a:cubicBezTo>
                    <a:cubicBezTo>
                      <a:pt x="313" y="124"/>
                      <a:pt x="318" y="122"/>
                      <a:pt x="324" y="119"/>
                    </a:cubicBezTo>
                    <a:cubicBezTo>
                      <a:pt x="328" y="117"/>
                      <a:pt x="332" y="115"/>
                      <a:pt x="336" y="115"/>
                    </a:cubicBezTo>
                    <a:cubicBezTo>
                      <a:pt x="340" y="115"/>
                      <a:pt x="343" y="116"/>
                      <a:pt x="346" y="118"/>
                    </a:cubicBezTo>
                    <a:cubicBezTo>
                      <a:pt x="347" y="119"/>
                      <a:pt x="348" y="121"/>
                      <a:pt x="350" y="122"/>
                    </a:cubicBezTo>
                    <a:cubicBezTo>
                      <a:pt x="352" y="127"/>
                      <a:pt x="355" y="131"/>
                      <a:pt x="365" y="130"/>
                    </a:cubicBezTo>
                    <a:cubicBezTo>
                      <a:pt x="362" y="121"/>
                      <a:pt x="359" y="107"/>
                      <a:pt x="366" y="99"/>
                    </a:cubicBezTo>
                    <a:cubicBezTo>
                      <a:pt x="335" y="64"/>
                      <a:pt x="290" y="43"/>
                      <a:pt x="243" y="44"/>
                    </a:cubicBezTo>
                    <a:cubicBezTo>
                      <a:pt x="245" y="47"/>
                      <a:pt x="245" y="49"/>
                      <a:pt x="245" y="51"/>
                    </a:cubicBezTo>
                    <a:cubicBezTo>
                      <a:pt x="245" y="53"/>
                      <a:pt x="243" y="55"/>
                      <a:pt x="240" y="56"/>
                    </a:cubicBezTo>
                    <a:cubicBezTo>
                      <a:pt x="240" y="57"/>
                      <a:pt x="239" y="57"/>
                      <a:pt x="238" y="56"/>
                    </a:cubicBezTo>
                    <a:cubicBezTo>
                      <a:pt x="237" y="56"/>
                      <a:pt x="237" y="56"/>
                      <a:pt x="237" y="55"/>
                    </a:cubicBezTo>
                    <a:cubicBezTo>
                      <a:pt x="235" y="52"/>
                      <a:pt x="233" y="51"/>
                      <a:pt x="230" y="51"/>
                    </a:cubicBezTo>
                    <a:cubicBezTo>
                      <a:pt x="224" y="51"/>
                      <a:pt x="214" y="58"/>
                      <a:pt x="209" y="70"/>
                    </a:cubicBezTo>
                    <a:cubicBezTo>
                      <a:pt x="206" y="76"/>
                      <a:pt x="203" y="88"/>
                      <a:pt x="214" y="101"/>
                    </a:cubicBezTo>
                    <a:close/>
                    <a:moveTo>
                      <a:pt x="189" y="286"/>
                    </a:moveTo>
                    <a:cubicBezTo>
                      <a:pt x="188" y="295"/>
                      <a:pt x="192" y="303"/>
                      <a:pt x="197" y="312"/>
                    </a:cubicBezTo>
                    <a:cubicBezTo>
                      <a:pt x="198" y="313"/>
                      <a:pt x="199" y="315"/>
                      <a:pt x="199" y="316"/>
                    </a:cubicBezTo>
                    <a:cubicBezTo>
                      <a:pt x="203" y="316"/>
                      <a:pt x="206" y="315"/>
                      <a:pt x="209" y="315"/>
                    </a:cubicBezTo>
                    <a:cubicBezTo>
                      <a:pt x="230" y="315"/>
                      <a:pt x="243" y="332"/>
                      <a:pt x="255" y="348"/>
                    </a:cubicBezTo>
                    <a:cubicBezTo>
                      <a:pt x="259" y="353"/>
                      <a:pt x="264" y="358"/>
                      <a:pt x="268" y="363"/>
                    </a:cubicBezTo>
                    <a:cubicBezTo>
                      <a:pt x="271" y="362"/>
                      <a:pt x="274" y="362"/>
                      <a:pt x="277" y="361"/>
                    </a:cubicBezTo>
                    <a:cubicBezTo>
                      <a:pt x="276" y="358"/>
                      <a:pt x="274" y="356"/>
                      <a:pt x="272" y="355"/>
                    </a:cubicBezTo>
                    <a:cubicBezTo>
                      <a:pt x="271" y="354"/>
                      <a:pt x="271" y="353"/>
                      <a:pt x="271" y="352"/>
                    </a:cubicBezTo>
                    <a:cubicBezTo>
                      <a:pt x="271" y="347"/>
                      <a:pt x="270" y="346"/>
                      <a:pt x="269" y="346"/>
                    </a:cubicBezTo>
                    <a:cubicBezTo>
                      <a:pt x="269" y="346"/>
                      <a:pt x="268" y="346"/>
                      <a:pt x="267" y="345"/>
                    </a:cubicBezTo>
                    <a:cubicBezTo>
                      <a:pt x="267" y="344"/>
                      <a:pt x="267" y="344"/>
                      <a:pt x="267" y="343"/>
                    </a:cubicBezTo>
                    <a:cubicBezTo>
                      <a:pt x="268" y="337"/>
                      <a:pt x="270" y="332"/>
                      <a:pt x="273" y="327"/>
                    </a:cubicBezTo>
                    <a:cubicBezTo>
                      <a:pt x="271" y="327"/>
                      <a:pt x="270" y="326"/>
                      <a:pt x="269" y="324"/>
                    </a:cubicBezTo>
                    <a:cubicBezTo>
                      <a:pt x="268" y="324"/>
                      <a:pt x="268" y="322"/>
                      <a:pt x="268" y="321"/>
                    </a:cubicBezTo>
                    <a:cubicBezTo>
                      <a:pt x="269" y="320"/>
                      <a:pt x="270" y="319"/>
                      <a:pt x="271" y="317"/>
                    </a:cubicBezTo>
                    <a:cubicBezTo>
                      <a:pt x="272" y="316"/>
                      <a:pt x="273" y="315"/>
                      <a:pt x="274" y="314"/>
                    </a:cubicBezTo>
                    <a:cubicBezTo>
                      <a:pt x="273" y="312"/>
                      <a:pt x="273" y="311"/>
                      <a:pt x="273" y="309"/>
                    </a:cubicBezTo>
                    <a:cubicBezTo>
                      <a:pt x="272" y="305"/>
                      <a:pt x="272" y="301"/>
                      <a:pt x="269" y="298"/>
                    </a:cubicBezTo>
                    <a:cubicBezTo>
                      <a:pt x="268" y="297"/>
                      <a:pt x="268" y="295"/>
                      <a:pt x="269" y="294"/>
                    </a:cubicBezTo>
                    <a:cubicBezTo>
                      <a:pt x="276" y="283"/>
                      <a:pt x="272" y="274"/>
                      <a:pt x="267" y="263"/>
                    </a:cubicBezTo>
                    <a:cubicBezTo>
                      <a:pt x="265" y="260"/>
                      <a:pt x="264" y="258"/>
                      <a:pt x="263" y="255"/>
                    </a:cubicBezTo>
                    <a:cubicBezTo>
                      <a:pt x="260" y="255"/>
                      <a:pt x="256" y="258"/>
                      <a:pt x="251" y="261"/>
                    </a:cubicBezTo>
                    <a:cubicBezTo>
                      <a:pt x="247" y="264"/>
                      <a:pt x="242" y="268"/>
                      <a:pt x="237" y="268"/>
                    </a:cubicBezTo>
                    <a:cubicBezTo>
                      <a:pt x="234" y="268"/>
                      <a:pt x="232" y="267"/>
                      <a:pt x="231" y="266"/>
                    </a:cubicBezTo>
                    <a:cubicBezTo>
                      <a:pt x="226" y="268"/>
                      <a:pt x="222" y="270"/>
                      <a:pt x="218" y="271"/>
                    </a:cubicBezTo>
                    <a:cubicBezTo>
                      <a:pt x="208" y="275"/>
                      <a:pt x="199" y="278"/>
                      <a:pt x="189" y="286"/>
                    </a:cubicBezTo>
                    <a:close/>
                    <a:moveTo>
                      <a:pt x="144" y="206"/>
                    </a:moveTo>
                    <a:cubicBezTo>
                      <a:pt x="148" y="200"/>
                      <a:pt x="151" y="198"/>
                      <a:pt x="153" y="198"/>
                    </a:cubicBezTo>
                    <a:cubicBezTo>
                      <a:pt x="155" y="198"/>
                      <a:pt x="157" y="200"/>
                      <a:pt x="157" y="201"/>
                    </a:cubicBezTo>
                    <a:cubicBezTo>
                      <a:pt x="157" y="201"/>
                      <a:pt x="157" y="201"/>
                      <a:pt x="157" y="201"/>
                    </a:cubicBezTo>
                    <a:cubicBezTo>
                      <a:pt x="158" y="201"/>
                      <a:pt x="160" y="199"/>
                      <a:pt x="164" y="194"/>
                    </a:cubicBezTo>
                    <a:cubicBezTo>
                      <a:pt x="162" y="192"/>
                      <a:pt x="157" y="191"/>
                      <a:pt x="152" y="191"/>
                    </a:cubicBezTo>
                    <a:cubicBezTo>
                      <a:pt x="137" y="191"/>
                      <a:pt x="115" y="198"/>
                      <a:pt x="109" y="204"/>
                    </a:cubicBezTo>
                    <a:cubicBezTo>
                      <a:pt x="109" y="206"/>
                      <a:pt x="108" y="207"/>
                      <a:pt x="107" y="209"/>
                    </a:cubicBezTo>
                    <a:cubicBezTo>
                      <a:pt x="105" y="212"/>
                      <a:pt x="102" y="215"/>
                      <a:pt x="99" y="215"/>
                    </a:cubicBezTo>
                    <a:cubicBezTo>
                      <a:pt x="97" y="215"/>
                      <a:pt x="94" y="214"/>
                      <a:pt x="93" y="209"/>
                    </a:cubicBezTo>
                    <a:cubicBezTo>
                      <a:pt x="91" y="209"/>
                      <a:pt x="90" y="209"/>
                      <a:pt x="90" y="209"/>
                    </a:cubicBezTo>
                    <a:cubicBezTo>
                      <a:pt x="88" y="209"/>
                      <a:pt x="86" y="209"/>
                      <a:pt x="85" y="208"/>
                    </a:cubicBezTo>
                    <a:cubicBezTo>
                      <a:pt x="86" y="243"/>
                      <a:pt x="99" y="278"/>
                      <a:pt x="121" y="306"/>
                    </a:cubicBezTo>
                    <a:cubicBezTo>
                      <a:pt x="122" y="306"/>
                      <a:pt x="124" y="308"/>
                      <a:pt x="130" y="308"/>
                    </a:cubicBezTo>
                    <a:cubicBezTo>
                      <a:pt x="146" y="308"/>
                      <a:pt x="168" y="300"/>
                      <a:pt x="177" y="292"/>
                    </a:cubicBezTo>
                    <a:cubicBezTo>
                      <a:pt x="171" y="293"/>
                      <a:pt x="165" y="290"/>
                      <a:pt x="161" y="287"/>
                    </a:cubicBezTo>
                    <a:cubicBezTo>
                      <a:pt x="158" y="286"/>
                      <a:pt x="156" y="285"/>
                      <a:pt x="155" y="284"/>
                    </a:cubicBezTo>
                    <a:cubicBezTo>
                      <a:pt x="155" y="284"/>
                      <a:pt x="155" y="284"/>
                      <a:pt x="154" y="284"/>
                    </a:cubicBezTo>
                    <a:cubicBezTo>
                      <a:pt x="148" y="284"/>
                      <a:pt x="138" y="295"/>
                      <a:pt x="134" y="299"/>
                    </a:cubicBezTo>
                    <a:cubicBezTo>
                      <a:pt x="132" y="301"/>
                      <a:pt x="130" y="303"/>
                      <a:pt x="123" y="299"/>
                    </a:cubicBezTo>
                    <a:cubicBezTo>
                      <a:pt x="119" y="297"/>
                      <a:pt x="115" y="293"/>
                      <a:pt x="114" y="287"/>
                    </a:cubicBezTo>
                    <a:cubicBezTo>
                      <a:pt x="113" y="282"/>
                      <a:pt x="114" y="276"/>
                      <a:pt x="117" y="272"/>
                    </a:cubicBezTo>
                    <a:cubicBezTo>
                      <a:pt x="117" y="272"/>
                      <a:pt x="118" y="272"/>
                      <a:pt x="118" y="272"/>
                    </a:cubicBezTo>
                    <a:cubicBezTo>
                      <a:pt x="120" y="270"/>
                      <a:pt x="125" y="271"/>
                      <a:pt x="131" y="273"/>
                    </a:cubicBezTo>
                    <a:cubicBezTo>
                      <a:pt x="134" y="273"/>
                      <a:pt x="138" y="274"/>
                      <a:pt x="140" y="274"/>
                    </a:cubicBezTo>
                    <a:cubicBezTo>
                      <a:pt x="140" y="270"/>
                      <a:pt x="140" y="265"/>
                      <a:pt x="139" y="261"/>
                    </a:cubicBezTo>
                    <a:cubicBezTo>
                      <a:pt x="138" y="247"/>
                      <a:pt x="136" y="230"/>
                      <a:pt x="152" y="212"/>
                    </a:cubicBezTo>
                    <a:cubicBezTo>
                      <a:pt x="152" y="212"/>
                      <a:pt x="152" y="212"/>
                      <a:pt x="152" y="212"/>
                    </a:cubicBezTo>
                    <a:cubicBezTo>
                      <a:pt x="151" y="212"/>
                      <a:pt x="151" y="212"/>
                      <a:pt x="150" y="212"/>
                    </a:cubicBezTo>
                    <a:cubicBezTo>
                      <a:pt x="146" y="212"/>
                      <a:pt x="145" y="210"/>
                      <a:pt x="144" y="209"/>
                    </a:cubicBezTo>
                    <a:cubicBezTo>
                      <a:pt x="143" y="208"/>
                      <a:pt x="143" y="207"/>
                      <a:pt x="144" y="206"/>
                    </a:cubicBezTo>
                    <a:close/>
                    <a:moveTo>
                      <a:pt x="120" y="104"/>
                    </a:moveTo>
                    <a:cubicBezTo>
                      <a:pt x="112" y="114"/>
                      <a:pt x="105" y="125"/>
                      <a:pt x="100" y="136"/>
                    </a:cubicBezTo>
                    <a:cubicBezTo>
                      <a:pt x="107" y="135"/>
                      <a:pt x="116" y="138"/>
                      <a:pt x="121" y="144"/>
                    </a:cubicBezTo>
                    <a:cubicBezTo>
                      <a:pt x="122" y="146"/>
                      <a:pt x="122" y="146"/>
                      <a:pt x="122" y="146"/>
                    </a:cubicBezTo>
                    <a:cubicBezTo>
                      <a:pt x="122" y="146"/>
                      <a:pt x="123" y="145"/>
                      <a:pt x="124" y="145"/>
                    </a:cubicBezTo>
                    <a:cubicBezTo>
                      <a:pt x="125" y="144"/>
                      <a:pt x="126" y="143"/>
                      <a:pt x="128" y="143"/>
                    </a:cubicBezTo>
                    <a:cubicBezTo>
                      <a:pt x="128" y="143"/>
                      <a:pt x="129" y="143"/>
                      <a:pt x="130" y="143"/>
                    </a:cubicBezTo>
                    <a:cubicBezTo>
                      <a:pt x="130" y="144"/>
                      <a:pt x="130" y="144"/>
                      <a:pt x="131" y="144"/>
                    </a:cubicBezTo>
                    <a:cubicBezTo>
                      <a:pt x="132" y="147"/>
                      <a:pt x="131" y="149"/>
                      <a:pt x="131" y="150"/>
                    </a:cubicBezTo>
                    <a:cubicBezTo>
                      <a:pt x="131" y="151"/>
                      <a:pt x="131" y="151"/>
                      <a:pt x="131" y="151"/>
                    </a:cubicBezTo>
                    <a:cubicBezTo>
                      <a:pt x="139" y="156"/>
                      <a:pt x="147" y="155"/>
                      <a:pt x="155" y="148"/>
                    </a:cubicBezTo>
                    <a:cubicBezTo>
                      <a:pt x="150" y="142"/>
                      <a:pt x="150" y="137"/>
                      <a:pt x="150" y="131"/>
                    </a:cubicBezTo>
                    <a:cubicBezTo>
                      <a:pt x="150" y="129"/>
                      <a:pt x="150" y="126"/>
                      <a:pt x="149" y="124"/>
                    </a:cubicBezTo>
                    <a:cubicBezTo>
                      <a:pt x="149" y="120"/>
                      <a:pt x="150" y="118"/>
                      <a:pt x="152" y="117"/>
                    </a:cubicBezTo>
                    <a:cubicBezTo>
                      <a:pt x="153" y="115"/>
                      <a:pt x="154" y="114"/>
                      <a:pt x="154" y="111"/>
                    </a:cubicBezTo>
                    <a:cubicBezTo>
                      <a:pt x="153" y="110"/>
                      <a:pt x="152" y="110"/>
                      <a:pt x="151" y="110"/>
                    </a:cubicBezTo>
                    <a:cubicBezTo>
                      <a:pt x="147" y="110"/>
                      <a:pt x="141" y="110"/>
                      <a:pt x="137" y="105"/>
                    </a:cubicBezTo>
                    <a:cubicBezTo>
                      <a:pt x="136" y="102"/>
                      <a:pt x="135" y="102"/>
                      <a:pt x="135" y="102"/>
                    </a:cubicBezTo>
                    <a:cubicBezTo>
                      <a:pt x="134" y="102"/>
                      <a:pt x="132" y="103"/>
                      <a:pt x="129" y="105"/>
                    </a:cubicBezTo>
                    <a:cubicBezTo>
                      <a:pt x="127" y="106"/>
                      <a:pt x="127" y="106"/>
                      <a:pt x="127" y="106"/>
                    </a:cubicBezTo>
                    <a:cubicBezTo>
                      <a:pt x="126" y="107"/>
                      <a:pt x="125" y="107"/>
                      <a:pt x="124" y="106"/>
                    </a:cubicBezTo>
                    <a:cubicBezTo>
                      <a:pt x="123" y="106"/>
                      <a:pt x="122" y="105"/>
                      <a:pt x="121" y="104"/>
                    </a:cubicBezTo>
                    <a:cubicBezTo>
                      <a:pt x="121" y="104"/>
                      <a:pt x="121" y="104"/>
                      <a:pt x="120" y="104"/>
                    </a:cubicBezTo>
                    <a:close/>
                    <a:moveTo>
                      <a:pt x="417" y="354"/>
                    </a:moveTo>
                    <a:cubicBezTo>
                      <a:pt x="410" y="348"/>
                      <a:pt x="400" y="348"/>
                      <a:pt x="394" y="354"/>
                    </a:cubicBezTo>
                    <a:cubicBezTo>
                      <a:pt x="363" y="384"/>
                      <a:pt x="324" y="405"/>
                      <a:pt x="281" y="413"/>
                    </a:cubicBezTo>
                    <a:cubicBezTo>
                      <a:pt x="263" y="416"/>
                      <a:pt x="245" y="417"/>
                      <a:pt x="226" y="415"/>
                    </a:cubicBezTo>
                    <a:cubicBezTo>
                      <a:pt x="129" y="406"/>
                      <a:pt x="53" y="333"/>
                      <a:pt x="37" y="241"/>
                    </a:cubicBezTo>
                    <a:cubicBezTo>
                      <a:pt x="33" y="224"/>
                      <a:pt x="32" y="205"/>
                      <a:pt x="34" y="186"/>
                    </a:cubicBezTo>
                    <a:cubicBezTo>
                      <a:pt x="40" y="121"/>
                      <a:pt x="74" y="66"/>
                      <a:pt x="123" y="32"/>
                    </a:cubicBezTo>
                    <a:cubicBezTo>
                      <a:pt x="131" y="27"/>
                      <a:pt x="132" y="17"/>
                      <a:pt x="127" y="9"/>
                    </a:cubicBezTo>
                    <a:cubicBezTo>
                      <a:pt x="122" y="2"/>
                      <a:pt x="112" y="0"/>
                      <a:pt x="105" y="5"/>
                    </a:cubicBezTo>
                    <a:cubicBezTo>
                      <a:pt x="48" y="45"/>
                      <a:pt x="8" y="109"/>
                      <a:pt x="2" y="183"/>
                    </a:cubicBezTo>
                    <a:cubicBezTo>
                      <a:pt x="0" y="205"/>
                      <a:pt x="1" y="226"/>
                      <a:pt x="5" y="247"/>
                    </a:cubicBezTo>
                    <a:cubicBezTo>
                      <a:pt x="23" y="353"/>
                      <a:pt x="111" y="437"/>
                      <a:pt x="223" y="447"/>
                    </a:cubicBezTo>
                    <a:cubicBezTo>
                      <a:pt x="245" y="449"/>
                      <a:pt x="266" y="448"/>
                      <a:pt x="287" y="444"/>
                    </a:cubicBezTo>
                    <a:cubicBezTo>
                      <a:pt x="337" y="436"/>
                      <a:pt x="382" y="412"/>
                      <a:pt x="416" y="377"/>
                    </a:cubicBezTo>
                    <a:cubicBezTo>
                      <a:pt x="423" y="371"/>
                      <a:pt x="423" y="360"/>
                      <a:pt x="417" y="3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6" name="Freeform 21"/>
              <p:cNvSpPr>
                <a:spLocks noEditPoints="1"/>
              </p:cNvSpPr>
              <p:nvPr/>
            </p:nvSpPr>
            <p:spPr bwMode="auto">
              <a:xfrm>
                <a:off x="1480128" y="658093"/>
                <a:ext cx="398462" cy="609600"/>
              </a:xfrm>
              <a:custGeom>
                <a:avLst/>
                <a:gdLst>
                  <a:gd name="T0" fmla="*/ 129 w 336"/>
                  <a:gd name="T1" fmla="*/ 22 h 513"/>
                  <a:gd name="T2" fmla="*/ 135 w 336"/>
                  <a:gd name="T3" fmla="*/ 10 h 513"/>
                  <a:gd name="T4" fmla="*/ 163 w 336"/>
                  <a:gd name="T5" fmla="*/ 2 h 513"/>
                  <a:gd name="T6" fmla="*/ 175 w 336"/>
                  <a:gd name="T7" fmla="*/ 8 h 513"/>
                  <a:gd name="T8" fmla="*/ 177 w 336"/>
                  <a:gd name="T9" fmla="*/ 13 h 513"/>
                  <a:gd name="T10" fmla="*/ 171 w 336"/>
                  <a:gd name="T11" fmla="*/ 25 h 513"/>
                  <a:gd name="T12" fmla="*/ 142 w 336"/>
                  <a:gd name="T13" fmla="*/ 34 h 513"/>
                  <a:gd name="T14" fmla="*/ 131 w 336"/>
                  <a:gd name="T15" fmla="*/ 28 h 513"/>
                  <a:gd name="T16" fmla="*/ 129 w 336"/>
                  <a:gd name="T17" fmla="*/ 22 h 513"/>
                  <a:gd name="T18" fmla="*/ 209 w 336"/>
                  <a:gd name="T19" fmla="*/ 287 h 513"/>
                  <a:gd name="T20" fmla="*/ 198 w 336"/>
                  <a:gd name="T21" fmla="*/ 303 h 513"/>
                  <a:gd name="T22" fmla="*/ 216 w 336"/>
                  <a:gd name="T23" fmla="*/ 310 h 513"/>
                  <a:gd name="T24" fmla="*/ 266 w 336"/>
                  <a:gd name="T25" fmla="*/ 294 h 513"/>
                  <a:gd name="T26" fmla="*/ 278 w 336"/>
                  <a:gd name="T27" fmla="*/ 278 h 513"/>
                  <a:gd name="T28" fmla="*/ 259 w 336"/>
                  <a:gd name="T29" fmla="*/ 272 h 513"/>
                  <a:gd name="T30" fmla="*/ 209 w 336"/>
                  <a:gd name="T31" fmla="*/ 287 h 513"/>
                  <a:gd name="T32" fmla="*/ 336 w 336"/>
                  <a:gd name="T33" fmla="*/ 366 h 513"/>
                  <a:gd name="T34" fmla="*/ 336 w 336"/>
                  <a:gd name="T35" fmla="*/ 376 h 513"/>
                  <a:gd name="T36" fmla="*/ 328 w 336"/>
                  <a:gd name="T37" fmla="*/ 385 h 513"/>
                  <a:gd name="T38" fmla="*/ 312 w 336"/>
                  <a:gd name="T39" fmla="*/ 385 h 513"/>
                  <a:gd name="T40" fmla="*/ 228 w 336"/>
                  <a:gd name="T41" fmla="*/ 451 h 513"/>
                  <a:gd name="T42" fmla="*/ 295 w 336"/>
                  <a:gd name="T43" fmla="*/ 497 h 513"/>
                  <a:gd name="T44" fmla="*/ 280 w 336"/>
                  <a:gd name="T45" fmla="*/ 513 h 513"/>
                  <a:gd name="T46" fmla="*/ 63 w 336"/>
                  <a:gd name="T47" fmla="*/ 513 h 513"/>
                  <a:gd name="T48" fmla="*/ 48 w 336"/>
                  <a:gd name="T49" fmla="*/ 497 h 513"/>
                  <a:gd name="T50" fmla="*/ 105 w 336"/>
                  <a:gd name="T51" fmla="*/ 454 h 513"/>
                  <a:gd name="T52" fmla="*/ 0 w 336"/>
                  <a:gd name="T53" fmla="*/ 292 h 513"/>
                  <a:gd name="T54" fmla="*/ 142 w 336"/>
                  <a:gd name="T55" fmla="*/ 124 h 513"/>
                  <a:gd name="T56" fmla="*/ 125 w 336"/>
                  <a:gd name="T57" fmla="*/ 68 h 513"/>
                  <a:gd name="T58" fmla="*/ 136 w 336"/>
                  <a:gd name="T59" fmla="*/ 49 h 513"/>
                  <a:gd name="T60" fmla="*/ 186 w 336"/>
                  <a:gd name="T61" fmla="*/ 33 h 513"/>
                  <a:gd name="T62" fmla="*/ 206 w 336"/>
                  <a:gd name="T63" fmla="*/ 43 h 513"/>
                  <a:gd name="T64" fmla="*/ 266 w 336"/>
                  <a:gd name="T65" fmla="*/ 235 h 513"/>
                  <a:gd name="T66" fmla="*/ 255 w 336"/>
                  <a:gd name="T67" fmla="*/ 255 h 513"/>
                  <a:gd name="T68" fmla="*/ 205 w 336"/>
                  <a:gd name="T69" fmla="*/ 271 h 513"/>
                  <a:gd name="T70" fmla="*/ 185 w 336"/>
                  <a:gd name="T71" fmla="*/ 260 h 513"/>
                  <a:gd name="T72" fmla="*/ 161 w 336"/>
                  <a:gd name="T73" fmla="*/ 182 h 513"/>
                  <a:gd name="T74" fmla="*/ 62 w 336"/>
                  <a:gd name="T75" fmla="*/ 286 h 513"/>
                  <a:gd name="T76" fmla="*/ 154 w 336"/>
                  <a:gd name="T77" fmla="*/ 400 h 513"/>
                  <a:gd name="T78" fmla="*/ 204 w 336"/>
                  <a:gd name="T79" fmla="*/ 385 h 513"/>
                  <a:gd name="T80" fmla="*/ 187 w 336"/>
                  <a:gd name="T81" fmla="*/ 385 h 513"/>
                  <a:gd name="T82" fmla="*/ 178 w 336"/>
                  <a:gd name="T83" fmla="*/ 376 h 513"/>
                  <a:gd name="T84" fmla="*/ 178 w 336"/>
                  <a:gd name="T85" fmla="*/ 366 h 513"/>
                  <a:gd name="T86" fmla="*/ 187 w 336"/>
                  <a:gd name="T87" fmla="*/ 357 h 513"/>
                  <a:gd name="T88" fmla="*/ 328 w 336"/>
                  <a:gd name="T89" fmla="*/ 357 h 513"/>
                  <a:gd name="T90" fmla="*/ 336 w 336"/>
                  <a:gd name="T91" fmla="*/ 366 h 513"/>
                  <a:gd name="T92" fmla="*/ 183 w 336"/>
                  <a:gd name="T93" fmla="*/ 95 h 513"/>
                  <a:gd name="T94" fmla="*/ 214 w 336"/>
                  <a:gd name="T95" fmla="*/ 200 h 513"/>
                  <a:gd name="T96" fmla="*/ 220 w 336"/>
                  <a:gd name="T97" fmla="*/ 206 h 513"/>
                  <a:gd name="T98" fmla="*/ 224 w 336"/>
                  <a:gd name="T99" fmla="*/ 206 h 513"/>
                  <a:gd name="T100" fmla="*/ 229 w 336"/>
                  <a:gd name="T101" fmla="*/ 196 h 513"/>
                  <a:gd name="T102" fmla="*/ 198 w 336"/>
                  <a:gd name="T103" fmla="*/ 91 h 513"/>
                  <a:gd name="T104" fmla="*/ 188 w 336"/>
                  <a:gd name="T105" fmla="*/ 86 h 513"/>
                  <a:gd name="T106" fmla="*/ 183 w 336"/>
                  <a:gd name="T107" fmla="*/ 95 h 513"/>
                  <a:gd name="T108" fmla="*/ 184 w 336"/>
                  <a:gd name="T109" fmla="*/ 441 h 513"/>
                  <a:gd name="T110" fmla="*/ 151 w 336"/>
                  <a:gd name="T111" fmla="*/ 441 h 513"/>
                  <a:gd name="T112" fmla="*/ 151 w 336"/>
                  <a:gd name="T113" fmla="*/ 474 h 513"/>
                  <a:gd name="T114" fmla="*/ 184 w 336"/>
                  <a:gd name="T115" fmla="*/ 474 h 513"/>
                  <a:gd name="T116" fmla="*/ 184 w 336"/>
                  <a:gd name="T117" fmla="*/ 441 h 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6" h="513">
                    <a:moveTo>
                      <a:pt x="129" y="22"/>
                    </a:moveTo>
                    <a:cubicBezTo>
                      <a:pt x="127" y="17"/>
                      <a:pt x="130" y="12"/>
                      <a:pt x="135" y="10"/>
                    </a:cubicBezTo>
                    <a:cubicBezTo>
                      <a:pt x="163" y="2"/>
                      <a:pt x="163" y="2"/>
                      <a:pt x="163" y="2"/>
                    </a:cubicBezTo>
                    <a:cubicBezTo>
                      <a:pt x="168" y="0"/>
                      <a:pt x="173" y="3"/>
                      <a:pt x="175" y="8"/>
                    </a:cubicBezTo>
                    <a:cubicBezTo>
                      <a:pt x="177" y="13"/>
                      <a:pt x="177" y="13"/>
                      <a:pt x="177" y="13"/>
                    </a:cubicBezTo>
                    <a:cubicBezTo>
                      <a:pt x="178" y="18"/>
                      <a:pt x="176" y="23"/>
                      <a:pt x="171" y="25"/>
                    </a:cubicBezTo>
                    <a:cubicBezTo>
                      <a:pt x="142" y="34"/>
                      <a:pt x="142" y="34"/>
                      <a:pt x="142" y="34"/>
                    </a:cubicBezTo>
                    <a:cubicBezTo>
                      <a:pt x="138" y="35"/>
                      <a:pt x="132" y="33"/>
                      <a:pt x="131" y="28"/>
                    </a:cubicBezTo>
                    <a:lnTo>
                      <a:pt x="129" y="22"/>
                    </a:lnTo>
                    <a:close/>
                    <a:moveTo>
                      <a:pt x="209" y="287"/>
                    </a:moveTo>
                    <a:cubicBezTo>
                      <a:pt x="201" y="290"/>
                      <a:pt x="196" y="297"/>
                      <a:pt x="198" y="303"/>
                    </a:cubicBezTo>
                    <a:cubicBezTo>
                      <a:pt x="199" y="309"/>
                      <a:pt x="208" y="312"/>
                      <a:pt x="216" y="310"/>
                    </a:cubicBezTo>
                    <a:cubicBezTo>
                      <a:pt x="266" y="294"/>
                      <a:pt x="266" y="294"/>
                      <a:pt x="266" y="294"/>
                    </a:cubicBezTo>
                    <a:cubicBezTo>
                      <a:pt x="275" y="292"/>
                      <a:pt x="280" y="284"/>
                      <a:pt x="278" y="278"/>
                    </a:cubicBezTo>
                    <a:cubicBezTo>
                      <a:pt x="276" y="272"/>
                      <a:pt x="268" y="269"/>
                      <a:pt x="259" y="272"/>
                    </a:cubicBezTo>
                    <a:lnTo>
                      <a:pt x="209" y="287"/>
                    </a:lnTo>
                    <a:close/>
                    <a:moveTo>
                      <a:pt x="336" y="366"/>
                    </a:moveTo>
                    <a:cubicBezTo>
                      <a:pt x="336" y="376"/>
                      <a:pt x="336" y="376"/>
                      <a:pt x="336" y="376"/>
                    </a:cubicBezTo>
                    <a:cubicBezTo>
                      <a:pt x="336" y="381"/>
                      <a:pt x="333" y="385"/>
                      <a:pt x="328" y="385"/>
                    </a:cubicBezTo>
                    <a:cubicBezTo>
                      <a:pt x="312" y="385"/>
                      <a:pt x="312" y="385"/>
                      <a:pt x="312" y="385"/>
                    </a:cubicBezTo>
                    <a:cubicBezTo>
                      <a:pt x="294" y="409"/>
                      <a:pt x="259" y="436"/>
                      <a:pt x="228" y="451"/>
                    </a:cubicBezTo>
                    <a:cubicBezTo>
                      <a:pt x="263" y="460"/>
                      <a:pt x="295" y="483"/>
                      <a:pt x="295" y="497"/>
                    </a:cubicBezTo>
                    <a:cubicBezTo>
                      <a:pt x="295" y="507"/>
                      <a:pt x="286" y="513"/>
                      <a:pt x="280" y="513"/>
                    </a:cubicBezTo>
                    <a:cubicBezTo>
                      <a:pt x="63" y="513"/>
                      <a:pt x="63" y="513"/>
                      <a:pt x="63" y="513"/>
                    </a:cubicBezTo>
                    <a:cubicBezTo>
                      <a:pt x="54" y="513"/>
                      <a:pt x="48" y="506"/>
                      <a:pt x="48" y="497"/>
                    </a:cubicBezTo>
                    <a:cubicBezTo>
                      <a:pt x="48" y="483"/>
                      <a:pt x="73" y="466"/>
                      <a:pt x="105" y="454"/>
                    </a:cubicBezTo>
                    <a:cubicBezTo>
                      <a:pt x="25" y="409"/>
                      <a:pt x="0" y="361"/>
                      <a:pt x="0" y="292"/>
                    </a:cubicBezTo>
                    <a:cubicBezTo>
                      <a:pt x="0" y="217"/>
                      <a:pt x="52" y="148"/>
                      <a:pt x="142" y="124"/>
                    </a:cubicBezTo>
                    <a:cubicBezTo>
                      <a:pt x="125" y="68"/>
                      <a:pt x="125" y="68"/>
                      <a:pt x="125" y="68"/>
                    </a:cubicBezTo>
                    <a:cubicBezTo>
                      <a:pt x="123" y="60"/>
                      <a:pt x="127" y="51"/>
                      <a:pt x="136" y="49"/>
                    </a:cubicBezTo>
                    <a:cubicBezTo>
                      <a:pt x="186" y="33"/>
                      <a:pt x="186" y="33"/>
                      <a:pt x="186" y="33"/>
                    </a:cubicBezTo>
                    <a:cubicBezTo>
                      <a:pt x="194" y="30"/>
                      <a:pt x="203" y="35"/>
                      <a:pt x="206" y="43"/>
                    </a:cubicBezTo>
                    <a:cubicBezTo>
                      <a:pt x="266" y="235"/>
                      <a:pt x="266" y="235"/>
                      <a:pt x="266" y="235"/>
                    </a:cubicBezTo>
                    <a:cubicBezTo>
                      <a:pt x="268" y="244"/>
                      <a:pt x="264" y="253"/>
                      <a:pt x="255" y="255"/>
                    </a:cubicBezTo>
                    <a:cubicBezTo>
                      <a:pt x="205" y="271"/>
                      <a:pt x="205" y="271"/>
                      <a:pt x="205" y="271"/>
                    </a:cubicBezTo>
                    <a:cubicBezTo>
                      <a:pt x="197" y="273"/>
                      <a:pt x="188" y="269"/>
                      <a:pt x="185" y="260"/>
                    </a:cubicBezTo>
                    <a:cubicBezTo>
                      <a:pt x="161" y="182"/>
                      <a:pt x="161" y="182"/>
                      <a:pt x="161" y="182"/>
                    </a:cubicBezTo>
                    <a:cubicBezTo>
                      <a:pt x="116" y="187"/>
                      <a:pt x="62" y="230"/>
                      <a:pt x="62" y="286"/>
                    </a:cubicBezTo>
                    <a:cubicBezTo>
                      <a:pt x="62" y="345"/>
                      <a:pt x="106" y="400"/>
                      <a:pt x="154" y="400"/>
                    </a:cubicBezTo>
                    <a:cubicBezTo>
                      <a:pt x="176" y="400"/>
                      <a:pt x="193" y="394"/>
                      <a:pt x="204" y="385"/>
                    </a:cubicBezTo>
                    <a:cubicBezTo>
                      <a:pt x="187" y="385"/>
                      <a:pt x="187" y="385"/>
                      <a:pt x="187" y="385"/>
                    </a:cubicBezTo>
                    <a:cubicBezTo>
                      <a:pt x="182" y="385"/>
                      <a:pt x="178" y="381"/>
                      <a:pt x="178" y="376"/>
                    </a:cubicBezTo>
                    <a:cubicBezTo>
                      <a:pt x="178" y="366"/>
                      <a:pt x="178" y="366"/>
                      <a:pt x="178" y="366"/>
                    </a:cubicBezTo>
                    <a:cubicBezTo>
                      <a:pt x="178" y="361"/>
                      <a:pt x="182" y="357"/>
                      <a:pt x="187" y="357"/>
                    </a:cubicBezTo>
                    <a:cubicBezTo>
                      <a:pt x="328" y="357"/>
                      <a:pt x="328" y="357"/>
                      <a:pt x="328" y="357"/>
                    </a:cubicBezTo>
                    <a:cubicBezTo>
                      <a:pt x="333" y="357"/>
                      <a:pt x="336" y="361"/>
                      <a:pt x="336" y="366"/>
                    </a:cubicBezTo>
                    <a:close/>
                    <a:moveTo>
                      <a:pt x="183" y="95"/>
                    </a:moveTo>
                    <a:cubicBezTo>
                      <a:pt x="214" y="200"/>
                      <a:pt x="214" y="200"/>
                      <a:pt x="214" y="200"/>
                    </a:cubicBezTo>
                    <a:cubicBezTo>
                      <a:pt x="215" y="203"/>
                      <a:pt x="217" y="205"/>
                      <a:pt x="220" y="206"/>
                    </a:cubicBezTo>
                    <a:cubicBezTo>
                      <a:pt x="221" y="206"/>
                      <a:pt x="223" y="206"/>
                      <a:pt x="224" y="206"/>
                    </a:cubicBezTo>
                    <a:cubicBezTo>
                      <a:pt x="228" y="204"/>
                      <a:pt x="231" y="200"/>
                      <a:pt x="229" y="196"/>
                    </a:cubicBezTo>
                    <a:cubicBezTo>
                      <a:pt x="198" y="91"/>
                      <a:pt x="198" y="91"/>
                      <a:pt x="198" y="91"/>
                    </a:cubicBezTo>
                    <a:cubicBezTo>
                      <a:pt x="197" y="87"/>
                      <a:pt x="192" y="84"/>
                      <a:pt x="188" y="86"/>
                    </a:cubicBezTo>
                    <a:cubicBezTo>
                      <a:pt x="184" y="87"/>
                      <a:pt x="182" y="91"/>
                      <a:pt x="183" y="95"/>
                    </a:cubicBezTo>
                    <a:close/>
                    <a:moveTo>
                      <a:pt x="184" y="441"/>
                    </a:moveTo>
                    <a:cubicBezTo>
                      <a:pt x="175" y="432"/>
                      <a:pt x="160" y="432"/>
                      <a:pt x="151" y="441"/>
                    </a:cubicBezTo>
                    <a:cubicBezTo>
                      <a:pt x="142" y="450"/>
                      <a:pt x="142" y="465"/>
                      <a:pt x="151" y="474"/>
                    </a:cubicBezTo>
                    <a:cubicBezTo>
                      <a:pt x="160" y="483"/>
                      <a:pt x="175" y="483"/>
                      <a:pt x="184" y="474"/>
                    </a:cubicBezTo>
                    <a:cubicBezTo>
                      <a:pt x="193" y="465"/>
                      <a:pt x="193" y="450"/>
                      <a:pt x="184" y="4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7" name="Freeform 22"/>
              <p:cNvSpPr>
                <a:spLocks noEditPoints="1"/>
              </p:cNvSpPr>
              <p:nvPr/>
            </p:nvSpPr>
            <p:spPr bwMode="auto">
              <a:xfrm>
                <a:off x="1394403" y="1802680"/>
                <a:ext cx="579437" cy="571500"/>
              </a:xfrm>
              <a:custGeom>
                <a:avLst/>
                <a:gdLst>
                  <a:gd name="T0" fmla="*/ 284 w 488"/>
                  <a:gd name="T1" fmla="*/ 205 h 481"/>
                  <a:gd name="T2" fmla="*/ 215 w 488"/>
                  <a:gd name="T3" fmla="*/ 176 h 481"/>
                  <a:gd name="T4" fmla="*/ 166 w 488"/>
                  <a:gd name="T5" fmla="*/ 195 h 481"/>
                  <a:gd name="T6" fmla="*/ 27 w 488"/>
                  <a:gd name="T7" fmla="*/ 269 h 481"/>
                  <a:gd name="T8" fmla="*/ 26 w 488"/>
                  <a:gd name="T9" fmla="*/ 269 h 481"/>
                  <a:gd name="T10" fmla="*/ 15 w 488"/>
                  <a:gd name="T11" fmla="*/ 300 h 481"/>
                  <a:gd name="T12" fmla="*/ 189 w 488"/>
                  <a:gd name="T13" fmla="*/ 474 h 481"/>
                  <a:gd name="T14" fmla="*/ 205 w 488"/>
                  <a:gd name="T15" fmla="*/ 481 h 481"/>
                  <a:gd name="T16" fmla="*/ 220 w 488"/>
                  <a:gd name="T17" fmla="*/ 462 h 481"/>
                  <a:gd name="T18" fmla="*/ 294 w 488"/>
                  <a:gd name="T19" fmla="*/ 323 h 481"/>
                  <a:gd name="T20" fmla="*/ 284 w 488"/>
                  <a:gd name="T21" fmla="*/ 205 h 481"/>
                  <a:gd name="T22" fmla="*/ 235 w 488"/>
                  <a:gd name="T23" fmla="*/ 213 h 481"/>
                  <a:gd name="T24" fmla="*/ 224 w 488"/>
                  <a:gd name="T25" fmla="*/ 219 h 481"/>
                  <a:gd name="T26" fmla="*/ 189 w 488"/>
                  <a:gd name="T27" fmla="*/ 233 h 481"/>
                  <a:gd name="T28" fmla="*/ 63 w 488"/>
                  <a:gd name="T29" fmla="*/ 306 h 481"/>
                  <a:gd name="T30" fmla="*/ 61 w 488"/>
                  <a:gd name="T31" fmla="*/ 306 h 481"/>
                  <a:gd name="T32" fmla="*/ 52 w 488"/>
                  <a:gd name="T33" fmla="*/ 299 h 481"/>
                  <a:gd name="T34" fmla="*/ 58 w 488"/>
                  <a:gd name="T35" fmla="*/ 288 h 481"/>
                  <a:gd name="T36" fmla="*/ 176 w 488"/>
                  <a:gd name="T37" fmla="*/ 220 h 481"/>
                  <a:gd name="T38" fmla="*/ 229 w 488"/>
                  <a:gd name="T39" fmla="*/ 202 h 481"/>
                  <a:gd name="T40" fmla="*/ 235 w 488"/>
                  <a:gd name="T41" fmla="*/ 213 h 481"/>
                  <a:gd name="T42" fmla="*/ 467 w 488"/>
                  <a:gd name="T43" fmla="*/ 97 h 481"/>
                  <a:gd name="T44" fmla="*/ 317 w 488"/>
                  <a:gd name="T45" fmla="*/ 220 h 481"/>
                  <a:gd name="T46" fmla="*/ 314 w 488"/>
                  <a:gd name="T47" fmla="*/ 224 h 481"/>
                  <a:gd name="T48" fmla="*/ 294 w 488"/>
                  <a:gd name="T49" fmla="*/ 196 h 481"/>
                  <a:gd name="T50" fmla="*/ 265 w 488"/>
                  <a:gd name="T51" fmla="*/ 175 h 481"/>
                  <a:gd name="T52" fmla="*/ 269 w 488"/>
                  <a:gd name="T53" fmla="*/ 172 h 481"/>
                  <a:gd name="T54" fmla="*/ 392 w 488"/>
                  <a:gd name="T55" fmla="*/ 22 h 481"/>
                  <a:gd name="T56" fmla="*/ 464 w 488"/>
                  <a:gd name="T57" fmla="*/ 25 h 481"/>
                  <a:gd name="T58" fmla="*/ 467 w 488"/>
                  <a:gd name="T59" fmla="*/ 97 h 481"/>
                  <a:gd name="T60" fmla="*/ 164 w 488"/>
                  <a:gd name="T61" fmla="*/ 471 h 481"/>
                  <a:gd name="T62" fmla="*/ 107 w 488"/>
                  <a:gd name="T63" fmla="*/ 457 h 481"/>
                  <a:gd name="T64" fmla="*/ 94 w 488"/>
                  <a:gd name="T65" fmla="*/ 400 h 481"/>
                  <a:gd name="T66" fmla="*/ 157 w 488"/>
                  <a:gd name="T67" fmla="*/ 464 h 481"/>
                  <a:gd name="T68" fmla="*/ 164 w 488"/>
                  <a:gd name="T69" fmla="*/ 471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8" h="481">
                    <a:moveTo>
                      <a:pt x="284" y="205"/>
                    </a:moveTo>
                    <a:cubicBezTo>
                      <a:pt x="264" y="186"/>
                      <a:pt x="239" y="176"/>
                      <a:pt x="215" y="176"/>
                    </a:cubicBezTo>
                    <a:cubicBezTo>
                      <a:pt x="196" y="176"/>
                      <a:pt x="179" y="182"/>
                      <a:pt x="166" y="195"/>
                    </a:cubicBezTo>
                    <a:cubicBezTo>
                      <a:pt x="137" y="224"/>
                      <a:pt x="80" y="265"/>
                      <a:pt x="27" y="269"/>
                    </a:cubicBezTo>
                    <a:cubicBezTo>
                      <a:pt x="27" y="269"/>
                      <a:pt x="26" y="269"/>
                      <a:pt x="26" y="269"/>
                    </a:cubicBezTo>
                    <a:cubicBezTo>
                      <a:pt x="13" y="269"/>
                      <a:pt x="0" y="281"/>
                      <a:pt x="15" y="300"/>
                    </a:cubicBezTo>
                    <a:cubicBezTo>
                      <a:pt x="20" y="307"/>
                      <a:pt x="182" y="469"/>
                      <a:pt x="189" y="474"/>
                    </a:cubicBezTo>
                    <a:cubicBezTo>
                      <a:pt x="195" y="479"/>
                      <a:pt x="200" y="481"/>
                      <a:pt x="205" y="481"/>
                    </a:cubicBezTo>
                    <a:cubicBezTo>
                      <a:pt x="215" y="481"/>
                      <a:pt x="220" y="471"/>
                      <a:pt x="220" y="462"/>
                    </a:cubicBezTo>
                    <a:cubicBezTo>
                      <a:pt x="224" y="409"/>
                      <a:pt x="265" y="352"/>
                      <a:pt x="294" y="323"/>
                    </a:cubicBezTo>
                    <a:cubicBezTo>
                      <a:pt x="323" y="294"/>
                      <a:pt x="318" y="241"/>
                      <a:pt x="284" y="205"/>
                    </a:cubicBezTo>
                    <a:close/>
                    <a:moveTo>
                      <a:pt x="235" y="213"/>
                    </a:moveTo>
                    <a:cubicBezTo>
                      <a:pt x="234" y="218"/>
                      <a:pt x="228" y="221"/>
                      <a:pt x="224" y="219"/>
                    </a:cubicBezTo>
                    <a:cubicBezTo>
                      <a:pt x="213" y="216"/>
                      <a:pt x="202" y="220"/>
                      <a:pt x="189" y="233"/>
                    </a:cubicBezTo>
                    <a:cubicBezTo>
                      <a:pt x="157" y="265"/>
                      <a:pt x="109" y="293"/>
                      <a:pt x="63" y="306"/>
                    </a:cubicBezTo>
                    <a:cubicBezTo>
                      <a:pt x="62" y="306"/>
                      <a:pt x="61" y="306"/>
                      <a:pt x="61" y="306"/>
                    </a:cubicBezTo>
                    <a:cubicBezTo>
                      <a:pt x="57" y="306"/>
                      <a:pt x="53" y="303"/>
                      <a:pt x="52" y="299"/>
                    </a:cubicBezTo>
                    <a:cubicBezTo>
                      <a:pt x="50" y="294"/>
                      <a:pt x="53" y="289"/>
                      <a:pt x="58" y="288"/>
                    </a:cubicBezTo>
                    <a:cubicBezTo>
                      <a:pt x="101" y="276"/>
                      <a:pt x="146" y="250"/>
                      <a:pt x="176" y="220"/>
                    </a:cubicBezTo>
                    <a:cubicBezTo>
                      <a:pt x="182" y="213"/>
                      <a:pt x="203" y="193"/>
                      <a:pt x="229" y="202"/>
                    </a:cubicBezTo>
                    <a:cubicBezTo>
                      <a:pt x="234" y="203"/>
                      <a:pt x="237" y="209"/>
                      <a:pt x="235" y="213"/>
                    </a:cubicBezTo>
                    <a:close/>
                    <a:moveTo>
                      <a:pt x="467" y="97"/>
                    </a:moveTo>
                    <a:cubicBezTo>
                      <a:pt x="413" y="151"/>
                      <a:pt x="360" y="147"/>
                      <a:pt x="317" y="220"/>
                    </a:cubicBezTo>
                    <a:cubicBezTo>
                      <a:pt x="316" y="221"/>
                      <a:pt x="315" y="223"/>
                      <a:pt x="314" y="224"/>
                    </a:cubicBezTo>
                    <a:cubicBezTo>
                      <a:pt x="309" y="214"/>
                      <a:pt x="302" y="204"/>
                      <a:pt x="294" y="196"/>
                    </a:cubicBezTo>
                    <a:cubicBezTo>
                      <a:pt x="285" y="187"/>
                      <a:pt x="275" y="180"/>
                      <a:pt x="265" y="175"/>
                    </a:cubicBezTo>
                    <a:cubicBezTo>
                      <a:pt x="266" y="174"/>
                      <a:pt x="268" y="173"/>
                      <a:pt x="269" y="172"/>
                    </a:cubicBezTo>
                    <a:cubicBezTo>
                      <a:pt x="343" y="130"/>
                      <a:pt x="338" y="76"/>
                      <a:pt x="392" y="22"/>
                    </a:cubicBezTo>
                    <a:cubicBezTo>
                      <a:pt x="414" y="0"/>
                      <a:pt x="443" y="4"/>
                      <a:pt x="464" y="25"/>
                    </a:cubicBezTo>
                    <a:cubicBezTo>
                      <a:pt x="485" y="46"/>
                      <a:pt x="488" y="76"/>
                      <a:pt x="467" y="97"/>
                    </a:cubicBezTo>
                    <a:close/>
                    <a:moveTo>
                      <a:pt x="164" y="471"/>
                    </a:moveTo>
                    <a:cubicBezTo>
                      <a:pt x="146" y="478"/>
                      <a:pt x="124" y="473"/>
                      <a:pt x="107" y="457"/>
                    </a:cubicBezTo>
                    <a:cubicBezTo>
                      <a:pt x="91" y="440"/>
                      <a:pt x="86" y="417"/>
                      <a:pt x="94" y="400"/>
                    </a:cubicBezTo>
                    <a:cubicBezTo>
                      <a:pt x="112" y="418"/>
                      <a:pt x="136" y="443"/>
                      <a:pt x="157" y="464"/>
                    </a:cubicBezTo>
                    <a:cubicBezTo>
                      <a:pt x="159" y="466"/>
                      <a:pt x="161" y="468"/>
                      <a:pt x="164" y="4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8" name="Freeform 23"/>
              <p:cNvSpPr>
                <a:spLocks noEditPoints="1"/>
              </p:cNvSpPr>
              <p:nvPr/>
            </p:nvSpPr>
            <p:spPr bwMode="auto">
              <a:xfrm>
                <a:off x="335541" y="1804268"/>
                <a:ext cx="642937" cy="601663"/>
              </a:xfrm>
              <a:custGeom>
                <a:avLst/>
                <a:gdLst>
                  <a:gd name="T0" fmla="*/ 530 w 542"/>
                  <a:gd name="T1" fmla="*/ 256 h 507"/>
                  <a:gd name="T2" fmla="*/ 259 w 542"/>
                  <a:gd name="T3" fmla="*/ 40 h 507"/>
                  <a:gd name="T4" fmla="*/ 213 w 542"/>
                  <a:gd name="T5" fmla="*/ 157 h 507"/>
                  <a:gd name="T6" fmla="*/ 269 w 542"/>
                  <a:gd name="T7" fmla="*/ 259 h 507"/>
                  <a:gd name="T8" fmla="*/ 269 w 542"/>
                  <a:gd name="T9" fmla="*/ 261 h 507"/>
                  <a:gd name="T10" fmla="*/ 288 w 542"/>
                  <a:gd name="T11" fmla="*/ 261 h 507"/>
                  <a:gd name="T12" fmla="*/ 361 w 542"/>
                  <a:gd name="T13" fmla="*/ 347 h 507"/>
                  <a:gd name="T14" fmla="*/ 369 w 542"/>
                  <a:gd name="T15" fmla="*/ 391 h 507"/>
                  <a:gd name="T16" fmla="*/ 363 w 542"/>
                  <a:gd name="T17" fmla="*/ 420 h 507"/>
                  <a:gd name="T18" fmla="*/ 344 w 542"/>
                  <a:gd name="T19" fmla="*/ 428 h 507"/>
                  <a:gd name="T20" fmla="*/ 308 w 542"/>
                  <a:gd name="T21" fmla="*/ 416 h 507"/>
                  <a:gd name="T22" fmla="*/ 274 w 542"/>
                  <a:gd name="T23" fmla="*/ 402 h 507"/>
                  <a:gd name="T24" fmla="*/ 216 w 542"/>
                  <a:gd name="T25" fmla="*/ 339 h 507"/>
                  <a:gd name="T26" fmla="*/ 214 w 542"/>
                  <a:gd name="T27" fmla="*/ 313 h 507"/>
                  <a:gd name="T28" fmla="*/ 205 w 542"/>
                  <a:gd name="T29" fmla="*/ 310 h 507"/>
                  <a:gd name="T30" fmla="*/ 119 w 542"/>
                  <a:gd name="T31" fmla="*/ 232 h 507"/>
                  <a:gd name="T32" fmla="*/ 283 w 542"/>
                  <a:gd name="T33" fmla="*/ 486 h 507"/>
                  <a:gd name="T34" fmla="*/ 472 w 542"/>
                  <a:gd name="T35" fmla="*/ 445 h 507"/>
                  <a:gd name="T36" fmla="*/ 530 w 542"/>
                  <a:gd name="T37" fmla="*/ 256 h 507"/>
                  <a:gd name="T38" fmla="*/ 340 w 542"/>
                  <a:gd name="T39" fmla="*/ 154 h 507"/>
                  <a:gd name="T40" fmla="*/ 294 w 542"/>
                  <a:gd name="T41" fmla="*/ 165 h 507"/>
                  <a:gd name="T42" fmla="*/ 282 w 542"/>
                  <a:gd name="T43" fmla="*/ 119 h 507"/>
                  <a:gd name="T44" fmla="*/ 329 w 542"/>
                  <a:gd name="T45" fmla="*/ 107 h 507"/>
                  <a:gd name="T46" fmla="*/ 340 w 542"/>
                  <a:gd name="T47" fmla="*/ 154 h 507"/>
                  <a:gd name="T48" fmla="*/ 374 w 542"/>
                  <a:gd name="T49" fmla="*/ 182 h 507"/>
                  <a:gd name="T50" fmla="*/ 420 w 542"/>
                  <a:gd name="T51" fmla="*/ 170 h 507"/>
                  <a:gd name="T52" fmla="*/ 432 w 542"/>
                  <a:gd name="T53" fmla="*/ 217 h 507"/>
                  <a:gd name="T54" fmla="*/ 385 w 542"/>
                  <a:gd name="T55" fmla="*/ 229 h 507"/>
                  <a:gd name="T56" fmla="*/ 374 w 542"/>
                  <a:gd name="T57" fmla="*/ 182 h 507"/>
                  <a:gd name="T58" fmla="*/ 465 w 542"/>
                  <a:gd name="T59" fmla="*/ 331 h 507"/>
                  <a:gd name="T60" fmla="*/ 418 w 542"/>
                  <a:gd name="T61" fmla="*/ 343 h 507"/>
                  <a:gd name="T62" fmla="*/ 406 w 542"/>
                  <a:gd name="T63" fmla="*/ 296 h 507"/>
                  <a:gd name="T64" fmla="*/ 453 w 542"/>
                  <a:gd name="T65" fmla="*/ 284 h 507"/>
                  <a:gd name="T66" fmla="*/ 465 w 542"/>
                  <a:gd name="T67" fmla="*/ 331 h 507"/>
                  <a:gd name="T68" fmla="*/ 5 w 542"/>
                  <a:gd name="T69" fmla="*/ 38 h 507"/>
                  <a:gd name="T70" fmla="*/ 10 w 542"/>
                  <a:gd name="T71" fmla="*/ 14 h 507"/>
                  <a:gd name="T72" fmla="*/ 22 w 542"/>
                  <a:gd name="T73" fmla="*/ 10 h 507"/>
                  <a:gd name="T74" fmla="*/ 38 w 542"/>
                  <a:gd name="T75" fmla="*/ 16 h 507"/>
                  <a:gd name="T76" fmla="*/ 174 w 542"/>
                  <a:gd name="T77" fmla="*/ 143 h 507"/>
                  <a:gd name="T78" fmla="*/ 252 w 542"/>
                  <a:gd name="T79" fmla="*/ 262 h 507"/>
                  <a:gd name="T80" fmla="*/ 213 w 542"/>
                  <a:gd name="T81" fmla="*/ 294 h 507"/>
                  <a:gd name="T82" fmla="*/ 114 w 542"/>
                  <a:gd name="T83" fmla="*/ 193 h 507"/>
                  <a:gd name="T84" fmla="*/ 5 w 542"/>
                  <a:gd name="T85" fmla="*/ 38 h 507"/>
                  <a:gd name="T86" fmla="*/ 231 w 542"/>
                  <a:gd name="T87" fmla="*/ 305 h 507"/>
                  <a:gd name="T88" fmla="*/ 233 w 542"/>
                  <a:gd name="T89" fmla="*/ 300 h 507"/>
                  <a:gd name="T90" fmla="*/ 259 w 542"/>
                  <a:gd name="T91" fmla="*/ 278 h 507"/>
                  <a:gd name="T92" fmla="*/ 260 w 542"/>
                  <a:gd name="T93" fmla="*/ 278 h 507"/>
                  <a:gd name="T94" fmla="*/ 297 w 542"/>
                  <a:gd name="T95" fmla="*/ 278 h 507"/>
                  <a:gd name="T96" fmla="*/ 343 w 542"/>
                  <a:gd name="T97" fmla="*/ 348 h 507"/>
                  <a:gd name="T98" fmla="*/ 351 w 542"/>
                  <a:gd name="T99" fmla="*/ 407 h 507"/>
                  <a:gd name="T100" fmla="*/ 344 w 542"/>
                  <a:gd name="T101" fmla="*/ 410 h 507"/>
                  <a:gd name="T102" fmla="*/ 281 w 542"/>
                  <a:gd name="T103" fmla="*/ 386 h 507"/>
                  <a:gd name="T104" fmla="*/ 231 w 542"/>
                  <a:gd name="T105" fmla="*/ 305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42" h="507">
                    <a:moveTo>
                      <a:pt x="530" y="256"/>
                    </a:moveTo>
                    <a:cubicBezTo>
                      <a:pt x="503" y="105"/>
                      <a:pt x="350" y="0"/>
                      <a:pt x="259" y="40"/>
                    </a:cubicBezTo>
                    <a:cubicBezTo>
                      <a:pt x="200" y="66"/>
                      <a:pt x="212" y="115"/>
                      <a:pt x="213" y="157"/>
                    </a:cubicBezTo>
                    <a:cubicBezTo>
                      <a:pt x="239" y="186"/>
                      <a:pt x="264" y="226"/>
                      <a:pt x="269" y="259"/>
                    </a:cubicBezTo>
                    <a:cubicBezTo>
                      <a:pt x="269" y="261"/>
                      <a:pt x="269" y="261"/>
                      <a:pt x="269" y="261"/>
                    </a:cubicBezTo>
                    <a:cubicBezTo>
                      <a:pt x="275" y="261"/>
                      <a:pt x="281" y="261"/>
                      <a:pt x="288" y="261"/>
                    </a:cubicBezTo>
                    <a:cubicBezTo>
                      <a:pt x="310" y="262"/>
                      <a:pt x="353" y="269"/>
                      <a:pt x="361" y="347"/>
                    </a:cubicBezTo>
                    <a:cubicBezTo>
                      <a:pt x="363" y="372"/>
                      <a:pt x="367" y="384"/>
                      <a:pt x="369" y="391"/>
                    </a:cubicBezTo>
                    <a:cubicBezTo>
                      <a:pt x="371" y="398"/>
                      <a:pt x="374" y="409"/>
                      <a:pt x="363" y="420"/>
                    </a:cubicBezTo>
                    <a:cubicBezTo>
                      <a:pt x="358" y="425"/>
                      <a:pt x="352" y="428"/>
                      <a:pt x="344" y="428"/>
                    </a:cubicBezTo>
                    <a:cubicBezTo>
                      <a:pt x="336" y="428"/>
                      <a:pt x="328" y="424"/>
                      <a:pt x="308" y="416"/>
                    </a:cubicBezTo>
                    <a:cubicBezTo>
                      <a:pt x="299" y="412"/>
                      <a:pt x="288" y="408"/>
                      <a:pt x="274" y="402"/>
                    </a:cubicBezTo>
                    <a:cubicBezTo>
                      <a:pt x="232" y="386"/>
                      <a:pt x="219" y="359"/>
                      <a:pt x="216" y="339"/>
                    </a:cubicBezTo>
                    <a:cubicBezTo>
                      <a:pt x="215" y="331"/>
                      <a:pt x="214" y="322"/>
                      <a:pt x="214" y="313"/>
                    </a:cubicBezTo>
                    <a:cubicBezTo>
                      <a:pt x="205" y="310"/>
                      <a:pt x="205" y="310"/>
                      <a:pt x="205" y="310"/>
                    </a:cubicBezTo>
                    <a:cubicBezTo>
                      <a:pt x="169" y="292"/>
                      <a:pt x="139" y="258"/>
                      <a:pt x="119" y="232"/>
                    </a:cubicBezTo>
                    <a:cubicBezTo>
                      <a:pt x="70" y="289"/>
                      <a:pt x="158" y="446"/>
                      <a:pt x="283" y="486"/>
                    </a:cubicBezTo>
                    <a:cubicBezTo>
                      <a:pt x="345" y="507"/>
                      <a:pt x="419" y="490"/>
                      <a:pt x="472" y="445"/>
                    </a:cubicBezTo>
                    <a:cubicBezTo>
                      <a:pt x="527" y="398"/>
                      <a:pt x="542" y="324"/>
                      <a:pt x="530" y="256"/>
                    </a:cubicBezTo>
                    <a:close/>
                    <a:moveTo>
                      <a:pt x="340" y="154"/>
                    </a:moveTo>
                    <a:cubicBezTo>
                      <a:pt x="331" y="170"/>
                      <a:pt x="310" y="175"/>
                      <a:pt x="294" y="165"/>
                    </a:cubicBezTo>
                    <a:cubicBezTo>
                      <a:pt x="277" y="156"/>
                      <a:pt x="272" y="135"/>
                      <a:pt x="282" y="119"/>
                    </a:cubicBezTo>
                    <a:cubicBezTo>
                      <a:pt x="292" y="102"/>
                      <a:pt x="313" y="97"/>
                      <a:pt x="329" y="107"/>
                    </a:cubicBezTo>
                    <a:cubicBezTo>
                      <a:pt x="345" y="117"/>
                      <a:pt x="350" y="138"/>
                      <a:pt x="340" y="154"/>
                    </a:cubicBezTo>
                    <a:close/>
                    <a:moveTo>
                      <a:pt x="374" y="182"/>
                    </a:moveTo>
                    <a:cubicBezTo>
                      <a:pt x="383" y="166"/>
                      <a:pt x="404" y="161"/>
                      <a:pt x="420" y="170"/>
                    </a:cubicBezTo>
                    <a:cubicBezTo>
                      <a:pt x="436" y="180"/>
                      <a:pt x="442" y="201"/>
                      <a:pt x="432" y="217"/>
                    </a:cubicBezTo>
                    <a:cubicBezTo>
                      <a:pt x="422" y="233"/>
                      <a:pt x="401" y="239"/>
                      <a:pt x="385" y="229"/>
                    </a:cubicBezTo>
                    <a:cubicBezTo>
                      <a:pt x="369" y="219"/>
                      <a:pt x="364" y="198"/>
                      <a:pt x="374" y="182"/>
                    </a:cubicBezTo>
                    <a:close/>
                    <a:moveTo>
                      <a:pt x="465" y="331"/>
                    </a:moveTo>
                    <a:cubicBezTo>
                      <a:pt x="455" y="347"/>
                      <a:pt x="434" y="352"/>
                      <a:pt x="418" y="343"/>
                    </a:cubicBezTo>
                    <a:cubicBezTo>
                      <a:pt x="402" y="333"/>
                      <a:pt x="397" y="312"/>
                      <a:pt x="406" y="296"/>
                    </a:cubicBezTo>
                    <a:cubicBezTo>
                      <a:pt x="416" y="280"/>
                      <a:pt x="437" y="275"/>
                      <a:pt x="453" y="284"/>
                    </a:cubicBezTo>
                    <a:cubicBezTo>
                      <a:pt x="469" y="294"/>
                      <a:pt x="474" y="315"/>
                      <a:pt x="465" y="331"/>
                    </a:cubicBezTo>
                    <a:close/>
                    <a:moveTo>
                      <a:pt x="5" y="38"/>
                    </a:moveTo>
                    <a:cubicBezTo>
                      <a:pt x="0" y="30"/>
                      <a:pt x="1" y="20"/>
                      <a:pt x="10" y="14"/>
                    </a:cubicBezTo>
                    <a:cubicBezTo>
                      <a:pt x="14" y="11"/>
                      <a:pt x="18" y="10"/>
                      <a:pt x="22" y="10"/>
                    </a:cubicBezTo>
                    <a:cubicBezTo>
                      <a:pt x="28" y="10"/>
                      <a:pt x="34" y="12"/>
                      <a:pt x="38" y="16"/>
                    </a:cubicBezTo>
                    <a:cubicBezTo>
                      <a:pt x="57" y="35"/>
                      <a:pt x="120" y="99"/>
                      <a:pt x="174" y="143"/>
                    </a:cubicBezTo>
                    <a:cubicBezTo>
                      <a:pt x="204" y="167"/>
                      <a:pt x="246" y="222"/>
                      <a:pt x="252" y="262"/>
                    </a:cubicBezTo>
                    <a:cubicBezTo>
                      <a:pt x="213" y="294"/>
                      <a:pt x="213" y="294"/>
                      <a:pt x="213" y="294"/>
                    </a:cubicBezTo>
                    <a:cubicBezTo>
                      <a:pt x="171" y="274"/>
                      <a:pt x="133" y="225"/>
                      <a:pt x="114" y="193"/>
                    </a:cubicBezTo>
                    <a:cubicBezTo>
                      <a:pt x="69" y="119"/>
                      <a:pt x="16" y="58"/>
                      <a:pt x="5" y="38"/>
                    </a:cubicBezTo>
                    <a:close/>
                    <a:moveTo>
                      <a:pt x="231" y="305"/>
                    </a:moveTo>
                    <a:cubicBezTo>
                      <a:pt x="232" y="304"/>
                      <a:pt x="232" y="302"/>
                      <a:pt x="233" y="300"/>
                    </a:cubicBezTo>
                    <a:cubicBezTo>
                      <a:pt x="259" y="278"/>
                      <a:pt x="259" y="278"/>
                      <a:pt x="259" y="278"/>
                    </a:cubicBezTo>
                    <a:cubicBezTo>
                      <a:pt x="259" y="278"/>
                      <a:pt x="260" y="278"/>
                      <a:pt x="260" y="278"/>
                    </a:cubicBezTo>
                    <a:cubicBezTo>
                      <a:pt x="270" y="275"/>
                      <a:pt x="283" y="275"/>
                      <a:pt x="297" y="278"/>
                    </a:cubicBezTo>
                    <a:cubicBezTo>
                      <a:pt x="312" y="281"/>
                      <a:pt x="338" y="291"/>
                      <a:pt x="343" y="348"/>
                    </a:cubicBezTo>
                    <a:cubicBezTo>
                      <a:pt x="348" y="401"/>
                      <a:pt x="358" y="400"/>
                      <a:pt x="351" y="407"/>
                    </a:cubicBezTo>
                    <a:cubicBezTo>
                      <a:pt x="349" y="409"/>
                      <a:pt x="347" y="410"/>
                      <a:pt x="344" y="410"/>
                    </a:cubicBezTo>
                    <a:cubicBezTo>
                      <a:pt x="337" y="410"/>
                      <a:pt x="322" y="403"/>
                      <a:pt x="281" y="386"/>
                    </a:cubicBezTo>
                    <a:cubicBezTo>
                      <a:pt x="220" y="362"/>
                      <a:pt x="230" y="314"/>
                      <a:pt x="231" y="30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9" name="Freeform 24"/>
              <p:cNvSpPr/>
              <p:nvPr/>
            </p:nvSpPr>
            <p:spPr bwMode="auto">
              <a:xfrm>
                <a:off x="2399291" y="1905868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0" name="Freeform 25"/>
              <p:cNvSpPr/>
              <p:nvPr/>
            </p:nvSpPr>
            <p:spPr bwMode="auto">
              <a:xfrm>
                <a:off x="2399291" y="1970955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1" name="Freeform 26"/>
              <p:cNvSpPr/>
              <p:nvPr/>
            </p:nvSpPr>
            <p:spPr bwMode="auto">
              <a:xfrm>
                <a:off x="2399291" y="2034455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2" name="Freeform 27"/>
              <p:cNvSpPr/>
              <p:nvPr/>
            </p:nvSpPr>
            <p:spPr bwMode="auto">
              <a:xfrm>
                <a:off x="2399291" y="2097955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3" name="Freeform 28"/>
              <p:cNvSpPr/>
              <p:nvPr/>
            </p:nvSpPr>
            <p:spPr bwMode="auto">
              <a:xfrm>
                <a:off x="2399291" y="2159868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4" name="Freeform 29"/>
              <p:cNvSpPr/>
              <p:nvPr/>
            </p:nvSpPr>
            <p:spPr bwMode="auto">
              <a:xfrm>
                <a:off x="2727903" y="1905868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5" name="Freeform 30"/>
              <p:cNvSpPr/>
              <p:nvPr/>
            </p:nvSpPr>
            <p:spPr bwMode="auto">
              <a:xfrm>
                <a:off x="2727903" y="1969368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6" name="Freeform 31"/>
              <p:cNvSpPr/>
              <p:nvPr/>
            </p:nvSpPr>
            <p:spPr bwMode="auto">
              <a:xfrm>
                <a:off x="2727903" y="2034455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7" name="Freeform 32"/>
              <p:cNvSpPr/>
              <p:nvPr/>
            </p:nvSpPr>
            <p:spPr bwMode="auto">
              <a:xfrm>
                <a:off x="2727903" y="2097955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8" name="Freeform 33"/>
              <p:cNvSpPr/>
              <p:nvPr/>
            </p:nvSpPr>
            <p:spPr bwMode="auto">
              <a:xfrm>
                <a:off x="2727903" y="2163043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9" name="Freeform 34"/>
              <p:cNvSpPr>
                <a:spLocks noEditPoints="1"/>
              </p:cNvSpPr>
              <p:nvPr/>
            </p:nvSpPr>
            <p:spPr bwMode="auto">
              <a:xfrm>
                <a:off x="4334453" y="3020293"/>
                <a:ext cx="750887" cy="479425"/>
              </a:xfrm>
              <a:custGeom>
                <a:avLst/>
                <a:gdLst>
                  <a:gd name="T0" fmla="*/ 631 w 632"/>
                  <a:gd name="T1" fmla="*/ 150 h 405"/>
                  <a:gd name="T2" fmla="*/ 623 w 632"/>
                  <a:gd name="T3" fmla="*/ 142 h 405"/>
                  <a:gd name="T4" fmla="*/ 14 w 632"/>
                  <a:gd name="T5" fmla="*/ 1 h 405"/>
                  <a:gd name="T6" fmla="*/ 3 w 632"/>
                  <a:gd name="T7" fmla="*/ 6 h 405"/>
                  <a:gd name="T8" fmla="*/ 4 w 632"/>
                  <a:gd name="T9" fmla="*/ 19 h 405"/>
                  <a:gd name="T10" fmla="*/ 325 w 632"/>
                  <a:gd name="T11" fmla="*/ 401 h 405"/>
                  <a:gd name="T12" fmla="*/ 333 w 632"/>
                  <a:gd name="T13" fmla="*/ 405 h 405"/>
                  <a:gd name="T14" fmla="*/ 340 w 632"/>
                  <a:gd name="T15" fmla="*/ 402 h 405"/>
                  <a:gd name="T16" fmla="*/ 627 w 632"/>
                  <a:gd name="T17" fmla="*/ 161 h 405"/>
                  <a:gd name="T18" fmla="*/ 631 w 632"/>
                  <a:gd name="T19" fmla="*/ 150 h 405"/>
                  <a:gd name="T20" fmla="*/ 335 w 632"/>
                  <a:gd name="T21" fmla="*/ 378 h 405"/>
                  <a:gd name="T22" fmla="*/ 303 w 632"/>
                  <a:gd name="T23" fmla="*/ 341 h 405"/>
                  <a:gd name="T24" fmla="*/ 324 w 632"/>
                  <a:gd name="T25" fmla="*/ 323 h 405"/>
                  <a:gd name="T26" fmla="*/ 325 w 632"/>
                  <a:gd name="T27" fmla="*/ 311 h 405"/>
                  <a:gd name="T28" fmla="*/ 312 w 632"/>
                  <a:gd name="T29" fmla="*/ 310 h 405"/>
                  <a:gd name="T30" fmla="*/ 292 w 632"/>
                  <a:gd name="T31" fmla="*/ 327 h 405"/>
                  <a:gd name="T32" fmla="*/ 258 w 632"/>
                  <a:gd name="T33" fmla="*/ 287 h 405"/>
                  <a:gd name="T34" fmla="*/ 269 w 632"/>
                  <a:gd name="T35" fmla="*/ 277 h 405"/>
                  <a:gd name="T36" fmla="*/ 270 w 632"/>
                  <a:gd name="T37" fmla="*/ 265 h 405"/>
                  <a:gd name="T38" fmla="*/ 258 w 632"/>
                  <a:gd name="T39" fmla="*/ 264 h 405"/>
                  <a:gd name="T40" fmla="*/ 247 w 632"/>
                  <a:gd name="T41" fmla="*/ 274 h 405"/>
                  <a:gd name="T42" fmla="*/ 212 w 632"/>
                  <a:gd name="T43" fmla="*/ 233 h 405"/>
                  <a:gd name="T44" fmla="*/ 233 w 632"/>
                  <a:gd name="T45" fmla="*/ 215 h 405"/>
                  <a:gd name="T46" fmla="*/ 234 w 632"/>
                  <a:gd name="T47" fmla="*/ 204 h 405"/>
                  <a:gd name="T48" fmla="*/ 223 w 632"/>
                  <a:gd name="T49" fmla="*/ 203 h 405"/>
                  <a:gd name="T50" fmla="*/ 202 w 632"/>
                  <a:gd name="T51" fmla="*/ 221 h 405"/>
                  <a:gd name="T52" fmla="*/ 167 w 632"/>
                  <a:gd name="T53" fmla="*/ 180 h 405"/>
                  <a:gd name="T54" fmla="*/ 179 w 632"/>
                  <a:gd name="T55" fmla="*/ 170 h 405"/>
                  <a:gd name="T56" fmla="*/ 180 w 632"/>
                  <a:gd name="T57" fmla="*/ 158 h 405"/>
                  <a:gd name="T58" fmla="*/ 168 w 632"/>
                  <a:gd name="T59" fmla="*/ 157 h 405"/>
                  <a:gd name="T60" fmla="*/ 156 w 632"/>
                  <a:gd name="T61" fmla="*/ 166 h 405"/>
                  <a:gd name="T62" fmla="*/ 122 w 632"/>
                  <a:gd name="T63" fmla="*/ 125 h 405"/>
                  <a:gd name="T64" fmla="*/ 142 w 632"/>
                  <a:gd name="T65" fmla="*/ 108 h 405"/>
                  <a:gd name="T66" fmla="*/ 143 w 632"/>
                  <a:gd name="T67" fmla="*/ 97 h 405"/>
                  <a:gd name="T68" fmla="*/ 132 w 632"/>
                  <a:gd name="T69" fmla="*/ 96 h 405"/>
                  <a:gd name="T70" fmla="*/ 112 w 632"/>
                  <a:gd name="T71" fmla="*/ 113 h 405"/>
                  <a:gd name="T72" fmla="*/ 42 w 632"/>
                  <a:gd name="T73" fmla="*/ 30 h 405"/>
                  <a:gd name="T74" fmla="*/ 596 w 632"/>
                  <a:gd name="T75" fmla="*/ 158 h 405"/>
                  <a:gd name="T76" fmla="*/ 335 w 632"/>
                  <a:gd name="T77" fmla="*/ 378 h 405"/>
                  <a:gd name="T78" fmla="*/ 339 w 632"/>
                  <a:gd name="T79" fmla="*/ 276 h 405"/>
                  <a:gd name="T80" fmla="*/ 348 w 632"/>
                  <a:gd name="T81" fmla="*/ 280 h 405"/>
                  <a:gd name="T82" fmla="*/ 355 w 632"/>
                  <a:gd name="T83" fmla="*/ 277 h 405"/>
                  <a:gd name="T84" fmla="*/ 450 w 632"/>
                  <a:gd name="T85" fmla="*/ 197 h 405"/>
                  <a:gd name="T86" fmla="*/ 453 w 632"/>
                  <a:gd name="T87" fmla="*/ 186 h 405"/>
                  <a:gd name="T88" fmla="*/ 445 w 632"/>
                  <a:gd name="T89" fmla="*/ 178 h 405"/>
                  <a:gd name="T90" fmla="*/ 251 w 632"/>
                  <a:gd name="T91" fmla="*/ 141 h 405"/>
                  <a:gd name="T92" fmla="*/ 240 w 632"/>
                  <a:gd name="T93" fmla="*/ 146 h 405"/>
                  <a:gd name="T94" fmla="*/ 241 w 632"/>
                  <a:gd name="T95" fmla="*/ 158 h 405"/>
                  <a:gd name="T96" fmla="*/ 339 w 632"/>
                  <a:gd name="T97" fmla="*/ 276 h 405"/>
                  <a:gd name="T98" fmla="*/ 418 w 632"/>
                  <a:gd name="T99" fmla="*/ 195 h 405"/>
                  <a:gd name="T100" fmla="*/ 349 w 632"/>
                  <a:gd name="T101" fmla="*/ 253 h 405"/>
                  <a:gd name="T102" fmla="*/ 278 w 632"/>
                  <a:gd name="T103" fmla="*/ 168 h 405"/>
                  <a:gd name="T104" fmla="*/ 418 w 632"/>
                  <a:gd name="T105" fmla="*/ 195 h 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32" h="405">
                    <a:moveTo>
                      <a:pt x="631" y="150"/>
                    </a:moveTo>
                    <a:cubicBezTo>
                      <a:pt x="630" y="146"/>
                      <a:pt x="627" y="142"/>
                      <a:pt x="623" y="142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0" y="0"/>
                      <a:pt x="5" y="2"/>
                      <a:pt x="3" y="6"/>
                    </a:cubicBezTo>
                    <a:cubicBezTo>
                      <a:pt x="0" y="10"/>
                      <a:pt x="1" y="16"/>
                      <a:pt x="4" y="19"/>
                    </a:cubicBezTo>
                    <a:cubicBezTo>
                      <a:pt x="325" y="401"/>
                      <a:pt x="325" y="401"/>
                      <a:pt x="325" y="401"/>
                    </a:cubicBezTo>
                    <a:cubicBezTo>
                      <a:pt x="327" y="403"/>
                      <a:pt x="330" y="405"/>
                      <a:pt x="333" y="405"/>
                    </a:cubicBezTo>
                    <a:cubicBezTo>
                      <a:pt x="336" y="405"/>
                      <a:pt x="338" y="404"/>
                      <a:pt x="340" y="402"/>
                    </a:cubicBezTo>
                    <a:cubicBezTo>
                      <a:pt x="627" y="161"/>
                      <a:pt x="627" y="161"/>
                      <a:pt x="627" y="161"/>
                    </a:cubicBezTo>
                    <a:cubicBezTo>
                      <a:pt x="630" y="158"/>
                      <a:pt x="632" y="154"/>
                      <a:pt x="631" y="150"/>
                    </a:cubicBezTo>
                    <a:close/>
                    <a:moveTo>
                      <a:pt x="335" y="378"/>
                    </a:moveTo>
                    <a:cubicBezTo>
                      <a:pt x="303" y="341"/>
                      <a:pt x="303" y="341"/>
                      <a:pt x="303" y="341"/>
                    </a:cubicBezTo>
                    <a:cubicBezTo>
                      <a:pt x="324" y="323"/>
                      <a:pt x="324" y="323"/>
                      <a:pt x="324" y="323"/>
                    </a:cubicBezTo>
                    <a:cubicBezTo>
                      <a:pt x="327" y="320"/>
                      <a:pt x="328" y="315"/>
                      <a:pt x="325" y="311"/>
                    </a:cubicBezTo>
                    <a:cubicBezTo>
                      <a:pt x="322" y="307"/>
                      <a:pt x="316" y="307"/>
                      <a:pt x="312" y="310"/>
                    </a:cubicBezTo>
                    <a:cubicBezTo>
                      <a:pt x="292" y="327"/>
                      <a:pt x="292" y="327"/>
                      <a:pt x="292" y="327"/>
                    </a:cubicBezTo>
                    <a:cubicBezTo>
                      <a:pt x="258" y="287"/>
                      <a:pt x="258" y="287"/>
                      <a:pt x="258" y="287"/>
                    </a:cubicBezTo>
                    <a:cubicBezTo>
                      <a:pt x="269" y="277"/>
                      <a:pt x="269" y="277"/>
                      <a:pt x="269" y="277"/>
                    </a:cubicBezTo>
                    <a:cubicBezTo>
                      <a:pt x="273" y="274"/>
                      <a:pt x="273" y="269"/>
                      <a:pt x="270" y="265"/>
                    </a:cubicBezTo>
                    <a:cubicBezTo>
                      <a:pt x="267" y="261"/>
                      <a:pt x="262" y="261"/>
                      <a:pt x="258" y="264"/>
                    </a:cubicBezTo>
                    <a:cubicBezTo>
                      <a:pt x="247" y="274"/>
                      <a:pt x="247" y="274"/>
                      <a:pt x="247" y="274"/>
                    </a:cubicBezTo>
                    <a:cubicBezTo>
                      <a:pt x="212" y="233"/>
                      <a:pt x="212" y="233"/>
                      <a:pt x="212" y="233"/>
                    </a:cubicBezTo>
                    <a:cubicBezTo>
                      <a:pt x="233" y="215"/>
                      <a:pt x="233" y="215"/>
                      <a:pt x="233" y="215"/>
                    </a:cubicBezTo>
                    <a:cubicBezTo>
                      <a:pt x="236" y="212"/>
                      <a:pt x="236" y="207"/>
                      <a:pt x="234" y="204"/>
                    </a:cubicBezTo>
                    <a:cubicBezTo>
                      <a:pt x="231" y="201"/>
                      <a:pt x="226" y="200"/>
                      <a:pt x="223" y="203"/>
                    </a:cubicBezTo>
                    <a:cubicBezTo>
                      <a:pt x="202" y="221"/>
                      <a:pt x="202" y="221"/>
                      <a:pt x="202" y="221"/>
                    </a:cubicBezTo>
                    <a:cubicBezTo>
                      <a:pt x="167" y="180"/>
                      <a:pt x="167" y="180"/>
                      <a:pt x="167" y="180"/>
                    </a:cubicBezTo>
                    <a:cubicBezTo>
                      <a:pt x="179" y="170"/>
                      <a:pt x="179" y="170"/>
                      <a:pt x="179" y="170"/>
                    </a:cubicBezTo>
                    <a:cubicBezTo>
                      <a:pt x="183" y="167"/>
                      <a:pt x="183" y="161"/>
                      <a:pt x="180" y="158"/>
                    </a:cubicBezTo>
                    <a:cubicBezTo>
                      <a:pt x="177" y="154"/>
                      <a:pt x="171" y="154"/>
                      <a:pt x="168" y="157"/>
                    </a:cubicBezTo>
                    <a:cubicBezTo>
                      <a:pt x="156" y="166"/>
                      <a:pt x="156" y="166"/>
                      <a:pt x="156" y="166"/>
                    </a:cubicBezTo>
                    <a:cubicBezTo>
                      <a:pt x="122" y="125"/>
                      <a:pt x="122" y="125"/>
                      <a:pt x="122" y="125"/>
                    </a:cubicBezTo>
                    <a:cubicBezTo>
                      <a:pt x="142" y="108"/>
                      <a:pt x="142" y="108"/>
                      <a:pt x="142" y="108"/>
                    </a:cubicBezTo>
                    <a:cubicBezTo>
                      <a:pt x="146" y="105"/>
                      <a:pt x="146" y="100"/>
                      <a:pt x="143" y="97"/>
                    </a:cubicBezTo>
                    <a:cubicBezTo>
                      <a:pt x="141" y="94"/>
                      <a:pt x="136" y="93"/>
                      <a:pt x="132" y="96"/>
                    </a:cubicBezTo>
                    <a:cubicBezTo>
                      <a:pt x="112" y="113"/>
                      <a:pt x="112" y="113"/>
                      <a:pt x="112" y="113"/>
                    </a:cubicBezTo>
                    <a:cubicBezTo>
                      <a:pt x="42" y="30"/>
                      <a:pt x="42" y="30"/>
                      <a:pt x="42" y="30"/>
                    </a:cubicBezTo>
                    <a:cubicBezTo>
                      <a:pt x="596" y="158"/>
                      <a:pt x="596" y="158"/>
                      <a:pt x="596" y="158"/>
                    </a:cubicBezTo>
                    <a:lnTo>
                      <a:pt x="335" y="378"/>
                    </a:lnTo>
                    <a:close/>
                    <a:moveTo>
                      <a:pt x="339" y="276"/>
                    </a:moveTo>
                    <a:cubicBezTo>
                      <a:pt x="342" y="278"/>
                      <a:pt x="345" y="280"/>
                      <a:pt x="348" y="280"/>
                    </a:cubicBezTo>
                    <a:cubicBezTo>
                      <a:pt x="350" y="280"/>
                      <a:pt x="353" y="279"/>
                      <a:pt x="355" y="277"/>
                    </a:cubicBezTo>
                    <a:cubicBezTo>
                      <a:pt x="450" y="197"/>
                      <a:pt x="450" y="197"/>
                      <a:pt x="450" y="197"/>
                    </a:cubicBezTo>
                    <a:cubicBezTo>
                      <a:pt x="453" y="195"/>
                      <a:pt x="454" y="190"/>
                      <a:pt x="453" y="186"/>
                    </a:cubicBezTo>
                    <a:cubicBezTo>
                      <a:pt x="452" y="182"/>
                      <a:pt x="449" y="179"/>
                      <a:pt x="445" y="178"/>
                    </a:cubicBezTo>
                    <a:cubicBezTo>
                      <a:pt x="251" y="141"/>
                      <a:pt x="251" y="141"/>
                      <a:pt x="251" y="141"/>
                    </a:cubicBezTo>
                    <a:cubicBezTo>
                      <a:pt x="247" y="140"/>
                      <a:pt x="242" y="142"/>
                      <a:pt x="240" y="146"/>
                    </a:cubicBezTo>
                    <a:cubicBezTo>
                      <a:pt x="237" y="150"/>
                      <a:pt x="238" y="155"/>
                      <a:pt x="241" y="158"/>
                    </a:cubicBezTo>
                    <a:lnTo>
                      <a:pt x="339" y="276"/>
                    </a:lnTo>
                    <a:close/>
                    <a:moveTo>
                      <a:pt x="418" y="195"/>
                    </a:moveTo>
                    <a:cubicBezTo>
                      <a:pt x="349" y="253"/>
                      <a:pt x="349" y="253"/>
                      <a:pt x="349" y="253"/>
                    </a:cubicBezTo>
                    <a:cubicBezTo>
                      <a:pt x="278" y="168"/>
                      <a:pt x="278" y="168"/>
                      <a:pt x="278" y="168"/>
                    </a:cubicBezTo>
                    <a:lnTo>
                      <a:pt x="418" y="19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4142483" y="1505931"/>
              <a:ext cx="4489522" cy="2176078"/>
              <a:chOff x="165605" y="818429"/>
              <a:chExt cx="8509001" cy="4124326"/>
            </a:xfrm>
            <a:grpFill/>
          </p:grpSpPr>
          <p:grpSp>
            <p:nvGrpSpPr>
              <p:cNvPr id="48" name="组合 47"/>
              <p:cNvGrpSpPr/>
              <p:nvPr/>
            </p:nvGrpSpPr>
            <p:grpSpPr>
              <a:xfrm>
                <a:off x="324355" y="832717"/>
                <a:ext cx="627063" cy="1065213"/>
                <a:chOff x="324355" y="832717"/>
                <a:chExt cx="627063" cy="1065213"/>
              </a:xfrm>
              <a:grpFill/>
            </p:grpSpPr>
            <p:sp>
              <p:nvSpPr>
                <p:cNvPr id="155" name="Freeform 9"/>
                <p:cNvSpPr/>
                <p:nvPr/>
              </p:nvSpPr>
              <p:spPr bwMode="auto">
                <a:xfrm>
                  <a:off x="324355" y="1420092"/>
                  <a:ext cx="627063" cy="477838"/>
                </a:xfrm>
                <a:custGeom>
                  <a:avLst/>
                  <a:gdLst>
                    <a:gd name="T0" fmla="*/ 166 w 167"/>
                    <a:gd name="T1" fmla="*/ 39 h 127"/>
                    <a:gd name="T2" fmla="*/ 129 w 167"/>
                    <a:gd name="T3" fmla="*/ 0 h 127"/>
                    <a:gd name="T4" fmla="*/ 93 w 167"/>
                    <a:gd name="T5" fmla="*/ 60 h 127"/>
                    <a:gd name="T6" fmla="*/ 88 w 167"/>
                    <a:gd name="T7" fmla="*/ 33 h 127"/>
                    <a:gd name="T8" fmla="*/ 93 w 167"/>
                    <a:gd name="T9" fmla="*/ 24 h 127"/>
                    <a:gd name="T10" fmla="*/ 83 w 167"/>
                    <a:gd name="T11" fmla="*/ 14 h 127"/>
                    <a:gd name="T12" fmla="*/ 73 w 167"/>
                    <a:gd name="T13" fmla="*/ 24 h 127"/>
                    <a:gd name="T14" fmla="*/ 78 w 167"/>
                    <a:gd name="T15" fmla="*/ 33 h 127"/>
                    <a:gd name="T16" fmla="*/ 73 w 167"/>
                    <a:gd name="T17" fmla="*/ 60 h 127"/>
                    <a:gd name="T18" fmla="*/ 38 w 167"/>
                    <a:gd name="T19" fmla="*/ 0 h 127"/>
                    <a:gd name="T20" fmla="*/ 0 w 167"/>
                    <a:gd name="T21" fmla="*/ 39 h 127"/>
                    <a:gd name="T22" fmla="*/ 0 w 167"/>
                    <a:gd name="T23" fmla="*/ 39 h 127"/>
                    <a:gd name="T24" fmla="*/ 0 w 167"/>
                    <a:gd name="T25" fmla="*/ 127 h 127"/>
                    <a:gd name="T26" fmla="*/ 167 w 167"/>
                    <a:gd name="T27" fmla="*/ 127 h 127"/>
                    <a:gd name="T28" fmla="*/ 167 w 167"/>
                    <a:gd name="T29" fmla="*/ 39 h 127"/>
                    <a:gd name="T30" fmla="*/ 166 w 167"/>
                    <a:gd name="T31" fmla="*/ 39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7" h="127">
                      <a:moveTo>
                        <a:pt x="166" y="39"/>
                      </a:moveTo>
                      <a:cubicBezTo>
                        <a:pt x="163" y="23"/>
                        <a:pt x="149" y="8"/>
                        <a:pt x="129" y="0"/>
                      </a:cubicBezTo>
                      <a:cubicBezTo>
                        <a:pt x="93" y="60"/>
                        <a:pt x="93" y="60"/>
                        <a:pt x="93" y="60"/>
                      </a:cubicBezTo>
                      <a:cubicBezTo>
                        <a:pt x="88" y="33"/>
                        <a:pt x="88" y="33"/>
                        <a:pt x="88" y="33"/>
                      </a:cubicBezTo>
                      <a:cubicBezTo>
                        <a:pt x="91" y="31"/>
                        <a:pt x="93" y="28"/>
                        <a:pt x="93" y="24"/>
                      </a:cubicBezTo>
                      <a:cubicBezTo>
                        <a:pt x="93" y="19"/>
                        <a:pt x="89" y="14"/>
                        <a:pt x="83" y="14"/>
                      </a:cubicBezTo>
                      <a:cubicBezTo>
                        <a:pt x="77" y="14"/>
                        <a:pt x="73" y="19"/>
                        <a:pt x="73" y="24"/>
                      </a:cubicBezTo>
                      <a:cubicBezTo>
                        <a:pt x="73" y="28"/>
                        <a:pt x="75" y="31"/>
                        <a:pt x="78" y="33"/>
                      </a:cubicBezTo>
                      <a:cubicBezTo>
                        <a:pt x="73" y="60"/>
                        <a:pt x="73" y="60"/>
                        <a:pt x="73" y="60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7" y="8"/>
                        <a:pt x="3" y="23"/>
                        <a:pt x="0" y="39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127"/>
                        <a:pt x="0" y="127"/>
                        <a:pt x="0" y="127"/>
                      </a:cubicBezTo>
                      <a:cubicBezTo>
                        <a:pt x="167" y="127"/>
                        <a:pt x="167" y="127"/>
                        <a:pt x="167" y="127"/>
                      </a:cubicBezTo>
                      <a:cubicBezTo>
                        <a:pt x="167" y="39"/>
                        <a:pt x="167" y="39"/>
                        <a:pt x="167" y="39"/>
                      </a:cubicBezTo>
                      <a:lnTo>
                        <a:pt x="166" y="3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6" name="Freeform 10"/>
                <p:cNvSpPr>
                  <a:spLocks noEditPoints="1"/>
                </p:cNvSpPr>
                <p:nvPr/>
              </p:nvSpPr>
              <p:spPr bwMode="auto">
                <a:xfrm>
                  <a:off x="443418" y="881929"/>
                  <a:ext cx="382588" cy="538163"/>
                </a:xfrm>
                <a:custGeom>
                  <a:avLst/>
                  <a:gdLst>
                    <a:gd name="T0" fmla="*/ 0 w 102"/>
                    <a:gd name="T1" fmla="*/ 87 h 143"/>
                    <a:gd name="T2" fmla="*/ 10 w 102"/>
                    <a:gd name="T3" fmla="*/ 101 h 143"/>
                    <a:gd name="T4" fmla="*/ 51 w 102"/>
                    <a:gd name="T5" fmla="*/ 143 h 143"/>
                    <a:gd name="T6" fmla="*/ 91 w 102"/>
                    <a:gd name="T7" fmla="*/ 101 h 143"/>
                    <a:gd name="T8" fmla="*/ 92 w 102"/>
                    <a:gd name="T9" fmla="*/ 101 h 143"/>
                    <a:gd name="T10" fmla="*/ 102 w 102"/>
                    <a:gd name="T11" fmla="*/ 87 h 143"/>
                    <a:gd name="T12" fmla="*/ 94 w 102"/>
                    <a:gd name="T13" fmla="*/ 75 h 143"/>
                    <a:gd name="T14" fmla="*/ 95 w 102"/>
                    <a:gd name="T15" fmla="*/ 42 h 143"/>
                    <a:gd name="T16" fmla="*/ 97 w 102"/>
                    <a:gd name="T17" fmla="*/ 42 h 143"/>
                    <a:gd name="T18" fmla="*/ 97 w 102"/>
                    <a:gd name="T19" fmla="*/ 0 h 143"/>
                    <a:gd name="T20" fmla="*/ 3 w 102"/>
                    <a:gd name="T21" fmla="*/ 0 h 143"/>
                    <a:gd name="T22" fmla="*/ 3 w 102"/>
                    <a:gd name="T23" fmla="*/ 42 h 143"/>
                    <a:gd name="T24" fmla="*/ 4 w 102"/>
                    <a:gd name="T25" fmla="*/ 42 h 143"/>
                    <a:gd name="T26" fmla="*/ 6 w 102"/>
                    <a:gd name="T27" fmla="*/ 76 h 143"/>
                    <a:gd name="T28" fmla="*/ 6 w 102"/>
                    <a:gd name="T29" fmla="*/ 76 h 143"/>
                    <a:gd name="T30" fmla="*/ 0 w 102"/>
                    <a:gd name="T31" fmla="*/ 87 h 143"/>
                    <a:gd name="T32" fmla="*/ 11 w 102"/>
                    <a:gd name="T33" fmla="*/ 77 h 143"/>
                    <a:gd name="T34" fmla="*/ 11 w 102"/>
                    <a:gd name="T35" fmla="*/ 77 h 143"/>
                    <a:gd name="T36" fmla="*/ 12 w 102"/>
                    <a:gd name="T37" fmla="*/ 77 h 143"/>
                    <a:gd name="T38" fmla="*/ 12 w 102"/>
                    <a:gd name="T39" fmla="*/ 74 h 143"/>
                    <a:gd name="T40" fmla="*/ 15 w 102"/>
                    <a:gd name="T41" fmla="*/ 57 h 143"/>
                    <a:gd name="T42" fmla="*/ 19 w 102"/>
                    <a:gd name="T43" fmla="*/ 52 h 143"/>
                    <a:gd name="T44" fmla="*/ 61 w 102"/>
                    <a:gd name="T45" fmla="*/ 42 h 143"/>
                    <a:gd name="T46" fmla="*/ 78 w 102"/>
                    <a:gd name="T47" fmla="*/ 42 h 143"/>
                    <a:gd name="T48" fmla="*/ 88 w 102"/>
                    <a:gd name="T49" fmla="*/ 78 h 143"/>
                    <a:gd name="T50" fmla="*/ 88 w 102"/>
                    <a:gd name="T51" fmla="*/ 78 h 143"/>
                    <a:gd name="T52" fmla="*/ 91 w 102"/>
                    <a:gd name="T53" fmla="*/ 77 h 143"/>
                    <a:gd name="T54" fmla="*/ 92 w 102"/>
                    <a:gd name="T55" fmla="*/ 77 h 143"/>
                    <a:gd name="T56" fmla="*/ 97 w 102"/>
                    <a:gd name="T57" fmla="*/ 80 h 143"/>
                    <a:gd name="T58" fmla="*/ 99 w 102"/>
                    <a:gd name="T59" fmla="*/ 87 h 143"/>
                    <a:gd name="T60" fmla="*/ 97 w 102"/>
                    <a:gd name="T61" fmla="*/ 95 h 143"/>
                    <a:gd name="T62" fmla="*/ 92 w 102"/>
                    <a:gd name="T63" fmla="*/ 98 h 143"/>
                    <a:gd name="T64" fmla="*/ 91 w 102"/>
                    <a:gd name="T65" fmla="*/ 98 h 143"/>
                    <a:gd name="T66" fmla="*/ 89 w 102"/>
                    <a:gd name="T67" fmla="*/ 98 h 143"/>
                    <a:gd name="T68" fmla="*/ 88 w 102"/>
                    <a:gd name="T69" fmla="*/ 100 h 143"/>
                    <a:gd name="T70" fmla="*/ 75 w 102"/>
                    <a:gd name="T71" fmla="*/ 129 h 143"/>
                    <a:gd name="T72" fmla="*/ 64 w 102"/>
                    <a:gd name="T73" fmla="*/ 137 h 143"/>
                    <a:gd name="T74" fmla="*/ 51 w 102"/>
                    <a:gd name="T75" fmla="*/ 140 h 143"/>
                    <a:gd name="T76" fmla="*/ 38 w 102"/>
                    <a:gd name="T77" fmla="*/ 137 h 143"/>
                    <a:gd name="T78" fmla="*/ 26 w 102"/>
                    <a:gd name="T79" fmla="*/ 129 h 143"/>
                    <a:gd name="T80" fmla="*/ 13 w 102"/>
                    <a:gd name="T81" fmla="*/ 100 h 143"/>
                    <a:gd name="T82" fmla="*/ 13 w 102"/>
                    <a:gd name="T83" fmla="*/ 98 h 143"/>
                    <a:gd name="T84" fmla="*/ 10 w 102"/>
                    <a:gd name="T85" fmla="*/ 98 h 143"/>
                    <a:gd name="T86" fmla="*/ 3 w 102"/>
                    <a:gd name="T87" fmla="*/ 87 h 143"/>
                    <a:gd name="T88" fmla="*/ 6 w 102"/>
                    <a:gd name="T89" fmla="*/ 80 h 143"/>
                    <a:gd name="T90" fmla="*/ 11 w 102"/>
                    <a:gd name="T91" fmla="*/ 77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02" h="143">
                      <a:moveTo>
                        <a:pt x="0" y="87"/>
                      </a:moveTo>
                      <a:cubicBezTo>
                        <a:pt x="0" y="95"/>
                        <a:pt x="5" y="100"/>
                        <a:pt x="10" y="101"/>
                      </a:cubicBezTo>
                      <a:cubicBezTo>
                        <a:pt x="14" y="125"/>
                        <a:pt x="31" y="143"/>
                        <a:pt x="51" y="143"/>
                      </a:cubicBezTo>
                      <a:cubicBezTo>
                        <a:pt x="71" y="143"/>
                        <a:pt x="87" y="125"/>
                        <a:pt x="91" y="101"/>
                      </a:cubicBezTo>
                      <a:cubicBezTo>
                        <a:pt x="92" y="101"/>
                        <a:pt x="92" y="101"/>
                        <a:pt x="92" y="101"/>
                      </a:cubicBezTo>
                      <a:cubicBezTo>
                        <a:pt x="98" y="101"/>
                        <a:pt x="102" y="95"/>
                        <a:pt x="102" y="87"/>
                      </a:cubicBezTo>
                      <a:cubicBezTo>
                        <a:pt x="102" y="81"/>
                        <a:pt x="99" y="76"/>
                        <a:pt x="94" y="75"/>
                      </a:cubicBezTo>
                      <a:cubicBezTo>
                        <a:pt x="94" y="75"/>
                        <a:pt x="99" y="57"/>
                        <a:pt x="95" y="42"/>
                      </a:cubicBezTo>
                      <a:cubicBezTo>
                        <a:pt x="97" y="42"/>
                        <a:pt x="97" y="42"/>
                        <a:pt x="97" y="42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4" y="42"/>
                        <a:pt x="4" y="42"/>
                        <a:pt x="4" y="42"/>
                      </a:cubicBezTo>
                      <a:cubicBezTo>
                        <a:pt x="0" y="58"/>
                        <a:pt x="6" y="76"/>
                        <a:pt x="6" y="76"/>
                      </a:cubicBezTo>
                      <a:cubicBezTo>
                        <a:pt x="6" y="76"/>
                        <a:pt x="6" y="76"/>
                        <a:pt x="6" y="76"/>
                      </a:cubicBezTo>
                      <a:cubicBezTo>
                        <a:pt x="3" y="78"/>
                        <a:pt x="0" y="82"/>
                        <a:pt x="0" y="87"/>
                      </a:cubicBezTo>
                      <a:close/>
                      <a:moveTo>
                        <a:pt x="11" y="77"/>
                      </a:moveTo>
                      <a:cubicBezTo>
                        <a:pt x="11" y="77"/>
                        <a:pt x="11" y="77"/>
                        <a:pt x="11" y="77"/>
                      </a:cubicBezTo>
                      <a:cubicBezTo>
                        <a:pt x="12" y="77"/>
                        <a:pt x="12" y="77"/>
                        <a:pt x="12" y="77"/>
                      </a:cubicBezTo>
                      <a:cubicBezTo>
                        <a:pt x="12" y="74"/>
                        <a:pt x="12" y="74"/>
                        <a:pt x="12" y="74"/>
                      </a:cubicBezTo>
                      <a:cubicBezTo>
                        <a:pt x="15" y="57"/>
                        <a:pt x="15" y="57"/>
                        <a:pt x="15" y="57"/>
                      </a:cubicBezTo>
                      <a:cubicBezTo>
                        <a:pt x="17" y="54"/>
                        <a:pt x="19" y="52"/>
                        <a:pt x="19" y="52"/>
                      </a:cubicBezTo>
                      <a:cubicBezTo>
                        <a:pt x="38" y="53"/>
                        <a:pt x="54" y="46"/>
                        <a:pt x="61" y="42"/>
                      </a:cubicBezTo>
                      <a:cubicBezTo>
                        <a:pt x="78" y="42"/>
                        <a:pt x="78" y="42"/>
                        <a:pt x="78" y="42"/>
                      </a:cubicBezTo>
                      <a:cubicBezTo>
                        <a:pt x="85" y="53"/>
                        <a:pt x="88" y="78"/>
                        <a:pt x="88" y="78"/>
                      </a:cubicBezTo>
                      <a:cubicBezTo>
                        <a:pt x="88" y="78"/>
                        <a:pt x="88" y="78"/>
                        <a:pt x="88" y="78"/>
                      </a:cubicBezTo>
                      <a:cubicBezTo>
                        <a:pt x="91" y="77"/>
                        <a:pt x="91" y="77"/>
                        <a:pt x="91" y="77"/>
                      </a:cubicBezTo>
                      <a:cubicBezTo>
                        <a:pt x="91" y="77"/>
                        <a:pt x="91" y="77"/>
                        <a:pt x="92" y="77"/>
                      </a:cubicBezTo>
                      <a:cubicBezTo>
                        <a:pt x="94" y="77"/>
                        <a:pt x="96" y="78"/>
                        <a:pt x="97" y="80"/>
                      </a:cubicBezTo>
                      <a:cubicBezTo>
                        <a:pt x="99" y="82"/>
                        <a:pt x="99" y="85"/>
                        <a:pt x="99" y="87"/>
                      </a:cubicBezTo>
                      <a:cubicBezTo>
                        <a:pt x="99" y="90"/>
                        <a:pt x="99" y="93"/>
                        <a:pt x="97" y="95"/>
                      </a:cubicBezTo>
                      <a:cubicBezTo>
                        <a:pt x="96" y="97"/>
                        <a:pt x="94" y="98"/>
                        <a:pt x="92" y="98"/>
                      </a:cubicBezTo>
                      <a:cubicBezTo>
                        <a:pt x="91" y="98"/>
                        <a:pt x="91" y="98"/>
                        <a:pt x="91" y="98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8" y="100"/>
                        <a:pt x="88" y="100"/>
                        <a:pt x="88" y="100"/>
                      </a:cubicBezTo>
                      <a:cubicBezTo>
                        <a:pt x="87" y="111"/>
                        <a:pt x="82" y="122"/>
                        <a:pt x="75" y="129"/>
                      </a:cubicBezTo>
                      <a:cubicBezTo>
                        <a:pt x="72" y="133"/>
                        <a:pt x="68" y="135"/>
                        <a:pt x="64" y="137"/>
                      </a:cubicBezTo>
                      <a:cubicBezTo>
                        <a:pt x="60" y="139"/>
                        <a:pt x="55" y="140"/>
                        <a:pt x="51" y="140"/>
                      </a:cubicBezTo>
                      <a:cubicBezTo>
                        <a:pt x="46" y="140"/>
                        <a:pt x="42" y="139"/>
                        <a:pt x="38" y="137"/>
                      </a:cubicBezTo>
                      <a:cubicBezTo>
                        <a:pt x="34" y="135"/>
                        <a:pt x="30" y="133"/>
                        <a:pt x="26" y="129"/>
                      </a:cubicBezTo>
                      <a:cubicBezTo>
                        <a:pt x="20" y="122"/>
                        <a:pt x="15" y="111"/>
                        <a:pt x="13" y="100"/>
                      </a:cubicBezTo>
                      <a:cubicBezTo>
                        <a:pt x="13" y="98"/>
                        <a:pt x="13" y="98"/>
                        <a:pt x="13" y="98"/>
                      </a:cubicBezTo>
                      <a:cubicBezTo>
                        <a:pt x="10" y="98"/>
                        <a:pt x="10" y="98"/>
                        <a:pt x="10" y="98"/>
                      </a:cubicBezTo>
                      <a:cubicBezTo>
                        <a:pt x="6" y="98"/>
                        <a:pt x="3" y="93"/>
                        <a:pt x="3" y="87"/>
                      </a:cubicBezTo>
                      <a:cubicBezTo>
                        <a:pt x="3" y="85"/>
                        <a:pt x="4" y="82"/>
                        <a:pt x="6" y="80"/>
                      </a:cubicBezTo>
                      <a:cubicBezTo>
                        <a:pt x="7" y="78"/>
                        <a:pt x="9" y="77"/>
                        <a:pt x="11" y="7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7" name="Freeform 11"/>
                <p:cNvSpPr>
                  <a:spLocks noEditPoints="1"/>
                </p:cNvSpPr>
                <p:nvPr/>
              </p:nvSpPr>
              <p:spPr bwMode="auto">
                <a:xfrm>
                  <a:off x="506918" y="1137517"/>
                  <a:ext cx="249238" cy="87313"/>
                </a:xfrm>
                <a:custGeom>
                  <a:avLst/>
                  <a:gdLst>
                    <a:gd name="T0" fmla="*/ 6 w 66"/>
                    <a:gd name="T1" fmla="*/ 23 h 23"/>
                    <a:gd name="T2" fmla="*/ 23 w 66"/>
                    <a:gd name="T3" fmla="*/ 23 h 23"/>
                    <a:gd name="T4" fmla="*/ 30 w 66"/>
                    <a:gd name="T5" fmla="*/ 17 h 23"/>
                    <a:gd name="T6" fmla="*/ 30 w 66"/>
                    <a:gd name="T7" fmla="*/ 11 h 23"/>
                    <a:gd name="T8" fmla="*/ 36 w 66"/>
                    <a:gd name="T9" fmla="*/ 11 h 23"/>
                    <a:gd name="T10" fmla="*/ 36 w 66"/>
                    <a:gd name="T11" fmla="*/ 17 h 23"/>
                    <a:gd name="T12" fmla="*/ 42 w 66"/>
                    <a:gd name="T13" fmla="*/ 23 h 23"/>
                    <a:gd name="T14" fmla="*/ 60 w 66"/>
                    <a:gd name="T15" fmla="*/ 23 h 23"/>
                    <a:gd name="T16" fmla="*/ 66 w 66"/>
                    <a:gd name="T17" fmla="*/ 17 h 23"/>
                    <a:gd name="T18" fmla="*/ 66 w 66"/>
                    <a:gd name="T19" fmla="*/ 6 h 23"/>
                    <a:gd name="T20" fmla="*/ 60 w 66"/>
                    <a:gd name="T21" fmla="*/ 0 h 23"/>
                    <a:gd name="T22" fmla="*/ 42 w 66"/>
                    <a:gd name="T23" fmla="*/ 0 h 23"/>
                    <a:gd name="T24" fmla="*/ 36 w 66"/>
                    <a:gd name="T25" fmla="*/ 6 h 23"/>
                    <a:gd name="T26" fmla="*/ 36 w 66"/>
                    <a:gd name="T27" fmla="*/ 10 h 23"/>
                    <a:gd name="T28" fmla="*/ 30 w 66"/>
                    <a:gd name="T29" fmla="*/ 10 h 23"/>
                    <a:gd name="T30" fmla="*/ 30 w 66"/>
                    <a:gd name="T31" fmla="*/ 6 h 23"/>
                    <a:gd name="T32" fmla="*/ 23 w 66"/>
                    <a:gd name="T33" fmla="*/ 0 h 23"/>
                    <a:gd name="T34" fmla="*/ 6 w 66"/>
                    <a:gd name="T35" fmla="*/ 0 h 23"/>
                    <a:gd name="T36" fmla="*/ 0 w 66"/>
                    <a:gd name="T37" fmla="*/ 6 h 23"/>
                    <a:gd name="T38" fmla="*/ 0 w 66"/>
                    <a:gd name="T39" fmla="*/ 17 h 23"/>
                    <a:gd name="T40" fmla="*/ 6 w 66"/>
                    <a:gd name="T41" fmla="*/ 23 h 23"/>
                    <a:gd name="T42" fmla="*/ 38 w 66"/>
                    <a:gd name="T43" fmla="*/ 6 h 23"/>
                    <a:gd name="T44" fmla="*/ 42 w 66"/>
                    <a:gd name="T45" fmla="*/ 1 h 23"/>
                    <a:gd name="T46" fmla="*/ 60 w 66"/>
                    <a:gd name="T47" fmla="*/ 1 h 23"/>
                    <a:gd name="T48" fmla="*/ 65 w 66"/>
                    <a:gd name="T49" fmla="*/ 6 h 23"/>
                    <a:gd name="T50" fmla="*/ 65 w 66"/>
                    <a:gd name="T51" fmla="*/ 17 h 23"/>
                    <a:gd name="T52" fmla="*/ 60 w 66"/>
                    <a:gd name="T53" fmla="*/ 22 h 23"/>
                    <a:gd name="T54" fmla="*/ 42 w 66"/>
                    <a:gd name="T55" fmla="*/ 22 h 23"/>
                    <a:gd name="T56" fmla="*/ 38 w 66"/>
                    <a:gd name="T57" fmla="*/ 17 h 23"/>
                    <a:gd name="T58" fmla="*/ 38 w 66"/>
                    <a:gd name="T59" fmla="*/ 6 h 23"/>
                    <a:gd name="T60" fmla="*/ 1 w 66"/>
                    <a:gd name="T61" fmla="*/ 6 h 23"/>
                    <a:gd name="T62" fmla="*/ 6 w 66"/>
                    <a:gd name="T63" fmla="*/ 1 h 23"/>
                    <a:gd name="T64" fmla="*/ 23 w 66"/>
                    <a:gd name="T65" fmla="*/ 1 h 23"/>
                    <a:gd name="T66" fmla="*/ 28 w 66"/>
                    <a:gd name="T67" fmla="*/ 6 h 23"/>
                    <a:gd name="T68" fmla="*/ 28 w 66"/>
                    <a:gd name="T69" fmla="*/ 10 h 23"/>
                    <a:gd name="T70" fmla="*/ 28 w 66"/>
                    <a:gd name="T71" fmla="*/ 11 h 23"/>
                    <a:gd name="T72" fmla="*/ 28 w 66"/>
                    <a:gd name="T73" fmla="*/ 17 h 23"/>
                    <a:gd name="T74" fmla="*/ 23 w 66"/>
                    <a:gd name="T75" fmla="*/ 22 h 23"/>
                    <a:gd name="T76" fmla="*/ 6 w 66"/>
                    <a:gd name="T77" fmla="*/ 22 h 23"/>
                    <a:gd name="T78" fmla="*/ 1 w 66"/>
                    <a:gd name="T79" fmla="*/ 17 h 23"/>
                    <a:gd name="T80" fmla="*/ 1 w 66"/>
                    <a:gd name="T81" fmla="*/ 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6" h="23">
                      <a:moveTo>
                        <a:pt x="6" y="23"/>
                      </a:moveTo>
                      <a:cubicBezTo>
                        <a:pt x="23" y="23"/>
                        <a:pt x="23" y="23"/>
                        <a:pt x="23" y="23"/>
                      </a:cubicBezTo>
                      <a:cubicBezTo>
                        <a:pt x="27" y="23"/>
                        <a:pt x="30" y="20"/>
                        <a:pt x="30" y="17"/>
                      </a:cubicBez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6" y="11"/>
                        <a:pt x="36" y="11"/>
                        <a:pt x="36" y="11"/>
                      </a:cubicBezTo>
                      <a:cubicBezTo>
                        <a:pt x="36" y="17"/>
                        <a:pt x="36" y="17"/>
                        <a:pt x="36" y="17"/>
                      </a:cubicBezTo>
                      <a:cubicBezTo>
                        <a:pt x="36" y="20"/>
                        <a:pt x="39" y="23"/>
                        <a:pt x="42" y="23"/>
                      </a:cubicBezTo>
                      <a:cubicBezTo>
                        <a:pt x="60" y="23"/>
                        <a:pt x="60" y="23"/>
                        <a:pt x="60" y="23"/>
                      </a:cubicBezTo>
                      <a:cubicBezTo>
                        <a:pt x="63" y="23"/>
                        <a:pt x="66" y="20"/>
                        <a:pt x="66" y="17"/>
                      </a:cubicBezTo>
                      <a:cubicBezTo>
                        <a:pt x="66" y="6"/>
                        <a:pt x="66" y="6"/>
                        <a:pt x="66" y="6"/>
                      </a:cubicBezTo>
                      <a:cubicBezTo>
                        <a:pt x="66" y="2"/>
                        <a:pt x="63" y="0"/>
                        <a:pt x="60" y="0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9" y="0"/>
                        <a:pt x="36" y="2"/>
                        <a:pt x="36" y="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6"/>
                        <a:pt x="30" y="6"/>
                        <a:pt x="30" y="6"/>
                      </a:cubicBezTo>
                      <a:cubicBezTo>
                        <a:pt x="30" y="2"/>
                        <a:pt x="27" y="0"/>
                        <a:pt x="2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2" y="0"/>
                        <a:pt x="0" y="2"/>
                        <a:pt x="0" y="6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20"/>
                        <a:pt x="2" y="23"/>
                        <a:pt x="6" y="23"/>
                      </a:cubicBezTo>
                      <a:close/>
                      <a:moveTo>
                        <a:pt x="38" y="6"/>
                      </a:moveTo>
                      <a:cubicBezTo>
                        <a:pt x="38" y="3"/>
                        <a:pt x="40" y="1"/>
                        <a:pt x="42" y="1"/>
                      </a:cubicBezTo>
                      <a:cubicBezTo>
                        <a:pt x="60" y="1"/>
                        <a:pt x="60" y="1"/>
                        <a:pt x="60" y="1"/>
                      </a:cubicBezTo>
                      <a:cubicBezTo>
                        <a:pt x="63" y="1"/>
                        <a:pt x="65" y="3"/>
                        <a:pt x="65" y="6"/>
                      </a:cubicBezTo>
                      <a:cubicBezTo>
                        <a:pt x="65" y="17"/>
                        <a:pt x="65" y="17"/>
                        <a:pt x="65" y="17"/>
                      </a:cubicBezTo>
                      <a:cubicBezTo>
                        <a:pt x="65" y="19"/>
                        <a:pt x="63" y="22"/>
                        <a:pt x="60" y="22"/>
                      </a:cubicBezTo>
                      <a:cubicBezTo>
                        <a:pt x="42" y="22"/>
                        <a:pt x="42" y="22"/>
                        <a:pt x="42" y="22"/>
                      </a:cubicBezTo>
                      <a:cubicBezTo>
                        <a:pt x="40" y="22"/>
                        <a:pt x="38" y="19"/>
                        <a:pt x="38" y="17"/>
                      </a:cubicBezTo>
                      <a:lnTo>
                        <a:pt x="38" y="6"/>
                      </a:lnTo>
                      <a:close/>
                      <a:moveTo>
                        <a:pt x="1" y="6"/>
                      </a:moveTo>
                      <a:cubicBezTo>
                        <a:pt x="1" y="3"/>
                        <a:pt x="3" y="1"/>
                        <a:pt x="6" y="1"/>
                      </a:cubicBezTo>
                      <a:cubicBezTo>
                        <a:pt x="23" y="1"/>
                        <a:pt x="23" y="1"/>
                        <a:pt x="23" y="1"/>
                      </a:cubicBezTo>
                      <a:cubicBezTo>
                        <a:pt x="26" y="1"/>
                        <a:pt x="28" y="3"/>
                        <a:pt x="28" y="6"/>
                      </a:cubicBezTo>
                      <a:cubicBezTo>
                        <a:pt x="28" y="10"/>
                        <a:pt x="28" y="10"/>
                        <a:pt x="28" y="10"/>
                      </a:cubicBezTo>
                      <a:cubicBezTo>
                        <a:pt x="28" y="11"/>
                        <a:pt x="28" y="11"/>
                        <a:pt x="28" y="11"/>
                      </a:cubicBezTo>
                      <a:cubicBezTo>
                        <a:pt x="28" y="17"/>
                        <a:pt x="28" y="17"/>
                        <a:pt x="28" y="17"/>
                      </a:cubicBezTo>
                      <a:cubicBezTo>
                        <a:pt x="28" y="19"/>
                        <a:pt x="26" y="22"/>
                        <a:pt x="23" y="22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3" y="22"/>
                        <a:pt x="1" y="19"/>
                        <a:pt x="1" y="17"/>
                      </a:cubicBezTo>
                      <a:lnTo>
                        <a:pt x="1" y="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8" name="Rectangle 12"/>
                <p:cNvSpPr>
                  <a:spLocks noChangeArrowheads="1"/>
                </p:cNvSpPr>
                <p:nvPr/>
              </p:nvSpPr>
              <p:spPr bwMode="auto">
                <a:xfrm>
                  <a:off x="406905" y="832717"/>
                  <a:ext cx="457200" cy="3492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9" name="Freeform 13"/>
                <p:cNvSpPr/>
                <p:nvPr/>
              </p:nvSpPr>
              <p:spPr bwMode="auto">
                <a:xfrm>
                  <a:off x="811718" y="878754"/>
                  <a:ext cx="49213" cy="180975"/>
                </a:xfrm>
                <a:custGeom>
                  <a:avLst/>
                  <a:gdLst>
                    <a:gd name="T0" fmla="*/ 13 w 13"/>
                    <a:gd name="T1" fmla="*/ 42 h 48"/>
                    <a:gd name="T2" fmla="*/ 9 w 13"/>
                    <a:gd name="T3" fmla="*/ 32 h 48"/>
                    <a:gd name="T4" fmla="*/ 9 w 13"/>
                    <a:gd name="T5" fmla="*/ 0 h 48"/>
                    <a:gd name="T6" fmla="*/ 4 w 13"/>
                    <a:gd name="T7" fmla="*/ 0 h 48"/>
                    <a:gd name="T8" fmla="*/ 4 w 13"/>
                    <a:gd name="T9" fmla="*/ 32 h 48"/>
                    <a:gd name="T10" fmla="*/ 0 w 13"/>
                    <a:gd name="T11" fmla="*/ 42 h 48"/>
                    <a:gd name="T12" fmla="*/ 7 w 13"/>
                    <a:gd name="T13" fmla="*/ 48 h 48"/>
                    <a:gd name="T14" fmla="*/ 13 w 13"/>
                    <a:gd name="T15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" h="48">
                      <a:moveTo>
                        <a:pt x="13" y="42"/>
                      </a:moveTo>
                      <a:cubicBezTo>
                        <a:pt x="13" y="39"/>
                        <a:pt x="11" y="34"/>
                        <a:pt x="9" y="32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32"/>
                        <a:pt x="4" y="32"/>
                        <a:pt x="4" y="32"/>
                      </a:cubicBezTo>
                      <a:cubicBezTo>
                        <a:pt x="2" y="34"/>
                        <a:pt x="0" y="39"/>
                        <a:pt x="0" y="42"/>
                      </a:cubicBezTo>
                      <a:cubicBezTo>
                        <a:pt x="0" y="46"/>
                        <a:pt x="3" y="48"/>
                        <a:pt x="7" y="48"/>
                      </a:cubicBezTo>
                      <a:cubicBezTo>
                        <a:pt x="10" y="48"/>
                        <a:pt x="13" y="46"/>
                        <a:pt x="13" y="4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1851530" y="856529"/>
                <a:ext cx="627063" cy="1066801"/>
                <a:chOff x="1851530" y="856529"/>
                <a:chExt cx="627063" cy="1066801"/>
              </a:xfrm>
              <a:grpFill/>
            </p:grpSpPr>
            <p:sp>
              <p:nvSpPr>
                <p:cNvPr id="151" name="Rectangle 16"/>
                <p:cNvSpPr>
                  <a:spLocks noChangeArrowheads="1"/>
                </p:cNvSpPr>
                <p:nvPr/>
              </p:nvSpPr>
              <p:spPr bwMode="auto">
                <a:xfrm>
                  <a:off x="1934080" y="856529"/>
                  <a:ext cx="461963" cy="33338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Freeform 17"/>
                <p:cNvSpPr/>
                <p:nvPr/>
              </p:nvSpPr>
              <p:spPr bwMode="auto">
                <a:xfrm>
                  <a:off x="2343655" y="900979"/>
                  <a:ext cx="44450" cy="184150"/>
                </a:xfrm>
                <a:custGeom>
                  <a:avLst/>
                  <a:gdLst>
                    <a:gd name="T0" fmla="*/ 3 w 12"/>
                    <a:gd name="T1" fmla="*/ 0 h 49"/>
                    <a:gd name="T2" fmla="*/ 3 w 12"/>
                    <a:gd name="T3" fmla="*/ 32 h 49"/>
                    <a:gd name="T4" fmla="*/ 0 w 12"/>
                    <a:gd name="T5" fmla="*/ 42 h 49"/>
                    <a:gd name="T6" fmla="*/ 6 w 12"/>
                    <a:gd name="T7" fmla="*/ 49 h 49"/>
                    <a:gd name="T8" fmla="*/ 12 w 12"/>
                    <a:gd name="T9" fmla="*/ 42 h 49"/>
                    <a:gd name="T10" fmla="*/ 8 w 12"/>
                    <a:gd name="T11" fmla="*/ 32 h 49"/>
                    <a:gd name="T12" fmla="*/ 8 w 12"/>
                    <a:gd name="T13" fmla="*/ 0 h 49"/>
                    <a:gd name="T14" fmla="*/ 3 w 12"/>
                    <a:gd name="T15" fmla="*/ 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" h="49">
                      <a:moveTo>
                        <a:pt x="3" y="0"/>
                      </a:move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1" y="34"/>
                        <a:pt x="0" y="39"/>
                        <a:pt x="0" y="42"/>
                      </a:cubicBezTo>
                      <a:cubicBezTo>
                        <a:pt x="0" y="46"/>
                        <a:pt x="2" y="49"/>
                        <a:pt x="6" y="49"/>
                      </a:cubicBezTo>
                      <a:cubicBezTo>
                        <a:pt x="9" y="49"/>
                        <a:pt x="12" y="46"/>
                        <a:pt x="12" y="42"/>
                      </a:cubicBezTo>
                      <a:cubicBezTo>
                        <a:pt x="12" y="39"/>
                        <a:pt x="10" y="34"/>
                        <a:pt x="8" y="32"/>
                      </a:cubicBezTo>
                      <a:cubicBezTo>
                        <a:pt x="8" y="0"/>
                        <a:pt x="8" y="0"/>
                        <a:pt x="8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Freeform 18"/>
                <p:cNvSpPr>
                  <a:spLocks noEditPoints="1"/>
                </p:cNvSpPr>
                <p:nvPr/>
              </p:nvSpPr>
              <p:spPr bwMode="auto">
                <a:xfrm>
                  <a:off x="1915030" y="904154"/>
                  <a:ext cx="496888" cy="538163"/>
                </a:xfrm>
                <a:custGeom>
                  <a:avLst/>
                  <a:gdLst>
                    <a:gd name="T0" fmla="*/ 34 w 132"/>
                    <a:gd name="T1" fmla="*/ 124 h 143"/>
                    <a:gd name="T2" fmla="*/ 66 w 132"/>
                    <a:gd name="T3" fmla="*/ 143 h 143"/>
                    <a:gd name="T4" fmla="*/ 98 w 132"/>
                    <a:gd name="T5" fmla="*/ 123 h 143"/>
                    <a:gd name="T6" fmla="*/ 127 w 132"/>
                    <a:gd name="T7" fmla="*/ 125 h 143"/>
                    <a:gd name="T8" fmla="*/ 117 w 132"/>
                    <a:gd name="T9" fmla="*/ 104 h 143"/>
                    <a:gd name="T10" fmla="*/ 114 w 132"/>
                    <a:gd name="T11" fmla="*/ 48 h 143"/>
                    <a:gd name="T12" fmla="*/ 110 w 132"/>
                    <a:gd name="T13" fmla="*/ 42 h 143"/>
                    <a:gd name="T14" fmla="*/ 112 w 132"/>
                    <a:gd name="T15" fmla="*/ 42 h 143"/>
                    <a:gd name="T16" fmla="*/ 112 w 132"/>
                    <a:gd name="T17" fmla="*/ 0 h 143"/>
                    <a:gd name="T18" fmla="*/ 18 w 132"/>
                    <a:gd name="T19" fmla="*/ 0 h 143"/>
                    <a:gd name="T20" fmla="*/ 18 w 132"/>
                    <a:gd name="T21" fmla="*/ 42 h 143"/>
                    <a:gd name="T22" fmla="*/ 19 w 132"/>
                    <a:gd name="T23" fmla="*/ 42 h 143"/>
                    <a:gd name="T24" fmla="*/ 18 w 132"/>
                    <a:gd name="T25" fmla="*/ 49 h 143"/>
                    <a:gd name="T26" fmla="*/ 18 w 132"/>
                    <a:gd name="T27" fmla="*/ 48 h 143"/>
                    <a:gd name="T28" fmla="*/ 15 w 132"/>
                    <a:gd name="T29" fmla="*/ 104 h 143"/>
                    <a:gd name="T30" fmla="*/ 5 w 132"/>
                    <a:gd name="T31" fmla="*/ 125 h 143"/>
                    <a:gd name="T32" fmla="*/ 34 w 132"/>
                    <a:gd name="T33" fmla="*/ 124 h 143"/>
                    <a:gd name="T34" fmla="*/ 17 w 132"/>
                    <a:gd name="T35" fmla="*/ 81 h 143"/>
                    <a:gd name="T36" fmla="*/ 17 w 132"/>
                    <a:gd name="T37" fmla="*/ 81 h 143"/>
                    <a:gd name="T38" fmla="*/ 17 w 132"/>
                    <a:gd name="T39" fmla="*/ 81 h 143"/>
                    <a:gd name="T40" fmla="*/ 101 w 132"/>
                    <a:gd name="T41" fmla="*/ 117 h 143"/>
                    <a:gd name="T42" fmla="*/ 101 w 132"/>
                    <a:gd name="T43" fmla="*/ 117 h 143"/>
                    <a:gd name="T44" fmla="*/ 102 w 132"/>
                    <a:gd name="T45" fmla="*/ 116 h 143"/>
                    <a:gd name="T46" fmla="*/ 101 w 132"/>
                    <a:gd name="T47" fmla="*/ 117 h 143"/>
                    <a:gd name="T48" fmla="*/ 106 w 132"/>
                    <a:gd name="T49" fmla="*/ 101 h 143"/>
                    <a:gd name="T50" fmla="*/ 106 w 132"/>
                    <a:gd name="T51" fmla="*/ 101 h 143"/>
                    <a:gd name="T52" fmla="*/ 106 w 132"/>
                    <a:gd name="T53" fmla="*/ 101 h 143"/>
                    <a:gd name="T54" fmla="*/ 21 w 132"/>
                    <a:gd name="T55" fmla="*/ 80 h 143"/>
                    <a:gd name="T56" fmla="*/ 26 w 132"/>
                    <a:gd name="T57" fmla="*/ 77 h 143"/>
                    <a:gd name="T58" fmla="*/ 26 w 132"/>
                    <a:gd name="T59" fmla="*/ 77 h 143"/>
                    <a:gd name="T60" fmla="*/ 27 w 132"/>
                    <a:gd name="T61" fmla="*/ 77 h 143"/>
                    <a:gd name="T62" fmla="*/ 27 w 132"/>
                    <a:gd name="T63" fmla="*/ 74 h 143"/>
                    <a:gd name="T64" fmla="*/ 30 w 132"/>
                    <a:gd name="T65" fmla="*/ 57 h 143"/>
                    <a:gd name="T66" fmla="*/ 34 w 132"/>
                    <a:gd name="T67" fmla="*/ 52 h 143"/>
                    <a:gd name="T68" fmla="*/ 58 w 132"/>
                    <a:gd name="T69" fmla="*/ 49 h 143"/>
                    <a:gd name="T70" fmla="*/ 44 w 132"/>
                    <a:gd name="T71" fmla="*/ 72 h 143"/>
                    <a:gd name="T72" fmla="*/ 80 w 132"/>
                    <a:gd name="T73" fmla="*/ 44 h 143"/>
                    <a:gd name="T74" fmla="*/ 66 w 132"/>
                    <a:gd name="T75" fmla="*/ 67 h 143"/>
                    <a:gd name="T76" fmla="*/ 96 w 132"/>
                    <a:gd name="T77" fmla="*/ 47 h 143"/>
                    <a:gd name="T78" fmla="*/ 103 w 132"/>
                    <a:gd name="T79" fmla="*/ 78 h 143"/>
                    <a:gd name="T80" fmla="*/ 104 w 132"/>
                    <a:gd name="T81" fmla="*/ 78 h 143"/>
                    <a:gd name="T82" fmla="*/ 106 w 132"/>
                    <a:gd name="T83" fmla="*/ 77 h 143"/>
                    <a:gd name="T84" fmla="*/ 107 w 132"/>
                    <a:gd name="T85" fmla="*/ 77 h 143"/>
                    <a:gd name="T86" fmla="*/ 112 w 132"/>
                    <a:gd name="T87" fmla="*/ 80 h 143"/>
                    <a:gd name="T88" fmla="*/ 115 w 132"/>
                    <a:gd name="T89" fmla="*/ 88 h 143"/>
                    <a:gd name="T90" fmla="*/ 112 w 132"/>
                    <a:gd name="T91" fmla="*/ 95 h 143"/>
                    <a:gd name="T92" fmla="*/ 107 w 132"/>
                    <a:gd name="T93" fmla="*/ 98 h 143"/>
                    <a:gd name="T94" fmla="*/ 106 w 132"/>
                    <a:gd name="T95" fmla="*/ 98 h 143"/>
                    <a:gd name="T96" fmla="*/ 104 w 132"/>
                    <a:gd name="T97" fmla="*/ 98 h 143"/>
                    <a:gd name="T98" fmla="*/ 103 w 132"/>
                    <a:gd name="T99" fmla="*/ 100 h 143"/>
                    <a:gd name="T100" fmla="*/ 90 w 132"/>
                    <a:gd name="T101" fmla="*/ 129 h 143"/>
                    <a:gd name="T102" fmla="*/ 79 w 132"/>
                    <a:gd name="T103" fmla="*/ 138 h 143"/>
                    <a:gd name="T104" fmla="*/ 66 w 132"/>
                    <a:gd name="T105" fmla="*/ 141 h 143"/>
                    <a:gd name="T106" fmla="*/ 53 w 132"/>
                    <a:gd name="T107" fmla="*/ 138 h 143"/>
                    <a:gd name="T108" fmla="*/ 42 w 132"/>
                    <a:gd name="T109" fmla="*/ 129 h 143"/>
                    <a:gd name="T110" fmla="*/ 36 w 132"/>
                    <a:gd name="T111" fmla="*/ 122 h 143"/>
                    <a:gd name="T112" fmla="*/ 28 w 132"/>
                    <a:gd name="T113" fmla="*/ 100 h 143"/>
                    <a:gd name="T114" fmla="*/ 28 w 132"/>
                    <a:gd name="T115" fmla="*/ 98 h 143"/>
                    <a:gd name="T116" fmla="*/ 25 w 132"/>
                    <a:gd name="T117" fmla="*/ 98 h 143"/>
                    <a:gd name="T118" fmla="*/ 18 w 132"/>
                    <a:gd name="T119" fmla="*/ 88 h 143"/>
                    <a:gd name="T120" fmla="*/ 21 w 132"/>
                    <a:gd name="T121" fmla="*/ 8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32" h="143">
                      <a:moveTo>
                        <a:pt x="34" y="124"/>
                      </a:moveTo>
                      <a:cubicBezTo>
                        <a:pt x="41" y="136"/>
                        <a:pt x="53" y="143"/>
                        <a:pt x="66" y="143"/>
                      </a:cubicBezTo>
                      <a:cubicBezTo>
                        <a:pt x="79" y="143"/>
                        <a:pt x="90" y="136"/>
                        <a:pt x="98" y="123"/>
                      </a:cubicBezTo>
                      <a:cubicBezTo>
                        <a:pt x="112" y="136"/>
                        <a:pt x="127" y="125"/>
                        <a:pt x="127" y="125"/>
                      </a:cubicBezTo>
                      <a:cubicBezTo>
                        <a:pt x="108" y="122"/>
                        <a:pt x="117" y="104"/>
                        <a:pt x="117" y="104"/>
                      </a:cubicBezTo>
                      <a:cubicBezTo>
                        <a:pt x="132" y="76"/>
                        <a:pt x="114" y="48"/>
                        <a:pt x="114" y="48"/>
                      </a:cubicBezTo>
                      <a:cubicBezTo>
                        <a:pt x="110" y="42"/>
                        <a:pt x="110" y="42"/>
                        <a:pt x="110" y="42"/>
                      </a:cubicBezTo>
                      <a:cubicBezTo>
                        <a:pt x="112" y="42"/>
                        <a:pt x="112" y="42"/>
                        <a:pt x="112" y="42"/>
                      </a:cubicBezTo>
                      <a:cubicBezTo>
                        <a:pt x="112" y="0"/>
                        <a:pt x="112" y="0"/>
                        <a:pt x="112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8" y="42"/>
                        <a:pt x="18" y="42"/>
                        <a:pt x="18" y="42"/>
                      </a:cubicBezTo>
                      <a:cubicBezTo>
                        <a:pt x="19" y="42"/>
                        <a:pt x="19" y="42"/>
                        <a:pt x="19" y="42"/>
                      </a:cubicBezTo>
                      <a:cubicBezTo>
                        <a:pt x="19" y="44"/>
                        <a:pt x="18" y="47"/>
                        <a:pt x="18" y="49"/>
                      </a:cubicBezTo>
                      <a:cubicBezTo>
                        <a:pt x="18" y="48"/>
                        <a:pt x="18" y="48"/>
                        <a:pt x="18" y="48"/>
                      </a:cubicBezTo>
                      <a:cubicBezTo>
                        <a:pt x="18" y="48"/>
                        <a:pt x="0" y="76"/>
                        <a:pt x="15" y="104"/>
                      </a:cubicBezTo>
                      <a:cubicBezTo>
                        <a:pt x="15" y="104"/>
                        <a:pt x="24" y="122"/>
                        <a:pt x="5" y="125"/>
                      </a:cubicBezTo>
                      <a:cubicBezTo>
                        <a:pt x="5" y="125"/>
                        <a:pt x="19" y="135"/>
                        <a:pt x="34" y="124"/>
                      </a:cubicBezTo>
                      <a:close/>
                      <a:moveTo>
                        <a:pt x="17" y="81"/>
                      </a:moveTo>
                      <a:cubicBezTo>
                        <a:pt x="17" y="81"/>
                        <a:pt x="17" y="81"/>
                        <a:pt x="17" y="81"/>
                      </a:cubicBezTo>
                      <a:cubicBezTo>
                        <a:pt x="17" y="81"/>
                        <a:pt x="17" y="81"/>
                        <a:pt x="17" y="81"/>
                      </a:cubicBezTo>
                      <a:close/>
                      <a:moveTo>
                        <a:pt x="101" y="117"/>
                      </a:moveTo>
                      <a:cubicBezTo>
                        <a:pt x="101" y="117"/>
                        <a:pt x="101" y="117"/>
                        <a:pt x="101" y="117"/>
                      </a:cubicBezTo>
                      <a:cubicBezTo>
                        <a:pt x="102" y="116"/>
                        <a:pt x="102" y="116"/>
                        <a:pt x="102" y="116"/>
                      </a:cubicBezTo>
                      <a:lnTo>
                        <a:pt x="101" y="117"/>
                      </a:lnTo>
                      <a:close/>
                      <a:moveTo>
                        <a:pt x="106" y="101"/>
                      </a:moveTo>
                      <a:cubicBezTo>
                        <a:pt x="106" y="101"/>
                        <a:pt x="106" y="101"/>
                        <a:pt x="106" y="101"/>
                      </a:cubicBezTo>
                      <a:cubicBezTo>
                        <a:pt x="106" y="101"/>
                        <a:pt x="106" y="101"/>
                        <a:pt x="106" y="101"/>
                      </a:cubicBezTo>
                      <a:close/>
                      <a:moveTo>
                        <a:pt x="21" y="80"/>
                      </a:moveTo>
                      <a:cubicBezTo>
                        <a:pt x="22" y="78"/>
                        <a:pt x="24" y="77"/>
                        <a:pt x="26" y="77"/>
                      </a:cubicBezTo>
                      <a:cubicBezTo>
                        <a:pt x="26" y="77"/>
                        <a:pt x="26" y="77"/>
                        <a:pt x="26" y="77"/>
                      </a:cubicBezTo>
                      <a:cubicBezTo>
                        <a:pt x="27" y="77"/>
                        <a:pt x="27" y="77"/>
                        <a:pt x="27" y="77"/>
                      </a:cubicBezTo>
                      <a:cubicBezTo>
                        <a:pt x="27" y="74"/>
                        <a:pt x="27" y="74"/>
                        <a:pt x="27" y="74"/>
                      </a:cubicBezTo>
                      <a:cubicBezTo>
                        <a:pt x="30" y="57"/>
                        <a:pt x="30" y="57"/>
                        <a:pt x="30" y="57"/>
                      </a:cubicBezTo>
                      <a:cubicBezTo>
                        <a:pt x="32" y="54"/>
                        <a:pt x="34" y="52"/>
                        <a:pt x="34" y="52"/>
                      </a:cubicBezTo>
                      <a:cubicBezTo>
                        <a:pt x="43" y="52"/>
                        <a:pt x="51" y="51"/>
                        <a:pt x="58" y="49"/>
                      </a:cubicBezTo>
                      <a:cubicBezTo>
                        <a:pt x="55" y="61"/>
                        <a:pt x="44" y="72"/>
                        <a:pt x="44" y="72"/>
                      </a:cubicBezTo>
                      <a:cubicBezTo>
                        <a:pt x="64" y="65"/>
                        <a:pt x="76" y="50"/>
                        <a:pt x="80" y="44"/>
                      </a:cubicBezTo>
                      <a:cubicBezTo>
                        <a:pt x="77" y="55"/>
                        <a:pt x="66" y="67"/>
                        <a:pt x="66" y="67"/>
                      </a:cubicBezTo>
                      <a:cubicBezTo>
                        <a:pt x="80" y="62"/>
                        <a:pt x="89" y="54"/>
                        <a:pt x="96" y="47"/>
                      </a:cubicBezTo>
                      <a:cubicBezTo>
                        <a:pt x="101" y="59"/>
                        <a:pt x="103" y="78"/>
                        <a:pt x="103" y="78"/>
                      </a:cubicBezTo>
                      <a:cubicBezTo>
                        <a:pt x="104" y="78"/>
                        <a:pt x="104" y="78"/>
                        <a:pt x="104" y="78"/>
                      </a:cubicBezTo>
                      <a:cubicBezTo>
                        <a:pt x="106" y="77"/>
                        <a:pt x="106" y="77"/>
                        <a:pt x="106" y="77"/>
                      </a:cubicBezTo>
                      <a:cubicBezTo>
                        <a:pt x="106" y="77"/>
                        <a:pt x="107" y="77"/>
                        <a:pt x="107" y="77"/>
                      </a:cubicBezTo>
                      <a:cubicBezTo>
                        <a:pt x="109" y="77"/>
                        <a:pt x="111" y="78"/>
                        <a:pt x="112" y="80"/>
                      </a:cubicBezTo>
                      <a:cubicBezTo>
                        <a:pt x="114" y="82"/>
                        <a:pt x="115" y="85"/>
                        <a:pt x="115" y="88"/>
                      </a:cubicBezTo>
                      <a:cubicBezTo>
                        <a:pt x="115" y="91"/>
                        <a:pt x="114" y="93"/>
                        <a:pt x="112" y="95"/>
                      </a:cubicBezTo>
                      <a:cubicBezTo>
                        <a:pt x="111" y="97"/>
                        <a:pt x="109" y="98"/>
                        <a:pt x="107" y="98"/>
                      </a:cubicBezTo>
                      <a:cubicBezTo>
                        <a:pt x="106" y="98"/>
                        <a:pt x="106" y="98"/>
                        <a:pt x="106" y="98"/>
                      </a:cubicBezTo>
                      <a:cubicBezTo>
                        <a:pt x="104" y="98"/>
                        <a:pt x="104" y="98"/>
                        <a:pt x="104" y="98"/>
                      </a:cubicBezTo>
                      <a:cubicBezTo>
                        <a:pt x="103" y="100"/>
                        <a:pt x="103" y="100"/>
                        <a:pt x="103" y="100"/>
                      </a:cubicBezTo>
                      <a:cubicBezTo>
                        <a:pt x="102" y="112"/>
                        <a:pt x="97" y="122"/>
                        <a:pt x="90" y="129"/>
                      </a:cubicBezTo>
                      <a:cubicBezTo>
                        <a:pt x="87" y="133"/>
                        <a:pt x="83" y="136"/>
                        <a:pt x="79" y="138"/>
                      </a:cubicBezTo>
                      <a:cubicBezTo>
                        <a:pt x="75" y="139"/>
                        <a:pt x="70" y="141"/>
                        <a:pt x="66" y="141"/>
                      </a:cubicBezTo>
                      <a:cubicBezTo>
                        <a:pt x="61" y="141"/>
                        <a:pt x="57" y="139"/>
                        <a:pt x="53" y="138"/>
                      </a:cubicBezTo>
                      <a:cubicBezTo>
                        <a:pt x="49" y="136"/>
                        <a:pt x="45" y="133"/>
                        <a:pt x="42" y="129"/>
                      </a:cubicBezTo>
                      <a:cubicBezTo>
                        <a:pt x="39" y="127"/>
                        <a:pt x="38" y="125"/>
                        <a:pt x="36" y="122"/>
                      </a:cubicBezTo>
                      <a:cubicBezTo>
                        <a:pt x="32" y="116"/>
                        <a:pt x="29" y="108"/>
                        <a:pt x="28" y="100"/>
                      </a:cubicBezTo>
                      <a:cubicBezTo>
                        <a:pt x="28" y="98"/>
                        <a:pt x="28" y="98"/>
                        <a:pt x="28" y="98"/>
                      </a:cubicBezTo>
                      <a:cubicBezTo>
                        <a:pt x="25" y="98"/>
                        <a:pt x="25" y="98"/>
                        <a:pt x="25" y="98"/>
                      </a:cubicBezTo>
                      <a:cubicBezTo>
                        <a:pt x="21" y="98"/>
                        <a:pt x="18" y="93"/>
                        <a:pt x="18" y="88"/>
                      </a:cubicBezTo>
                      <a:cubicBezTo>
                        <a:pt x="18" y="85"/>
                        <a:pt x="19" y="82"/>
                        <a:pt x="21" y="8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4" name="Freeform 19"/>
                <p:cNvSpPr/>
                <p:nvPr/>
              </p:nvSpPr>
              <p:spPr bwMode="auto">
                <a:xfrm>
                  <a:off x="1851530" y="1442317"/>
                  <a:ext cx="627063" cy="481013"/>
                </a:xfrm>
                <a:custGeom>
                  <a:avLst/>
                  <a:gdLst>
                    <a:gd name="T0" fmla="*/ 166 w 167"/>
                    <a:gd name="T1" fmla="*/ 40 h 128"/>
                    <a:gd name="T2" fmla="*/ 129 w 167"/>
                    <a:gd name="T3" fmla="*/ 0 h 128"/>
                    <a:gd name="T4" fmla="*/ 83 w 167"/>
                    <a:gd name="T5" fmla="*/ 79 h 128"/>
                    <a:gd name="T6" fmla="*/ 38 w 167"/>
                    <a:gd name="T7" fmla="*/ 0 h 128"/>
                    <a:gd name="T8" fmla="*/ 0 w 167"/>
                    <a:gd name="T9" fmla="*/ 40 h 128"/>
                    <a:gd name="T10" fmla="*/ 0 w 167"/>
                    <a:gd name="T11" fmla="*/ 40 h 128"/>
                    <a:gd name="T12" fmla="*/ 0 w 167"/>
                    <a:gd name="T13" fmla="*/ 128 h 128"/>
                    <a:gd name="T14" fmla="*/ 167 w 167"/>
                    <a:gd name="T15" fmla="*/ 128 h 128"/>
                    <a:gd name="T16" fmla="*/ 167 w 167"/>
                    <a:gd name="T17" fmla="*/ 40 h 128"/>
                    <a:gd name="T18" fmla="*/ 166 w 167"/>
                    <a:gd name="T1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7" h="128">
                      <a:moveTo>
                        <a:pt x="166" y="40"/>
                      </a:moveTo>
                      <a:cubicBezTo>
                        <a:pt x="163" y="23"/>
                        <a:pt x="149" y="9"/>
                        <a:pt x="129" y="0"/>
                      </a:cubicBezTo>
                      <a:cubicBezTo>
                        <a:pt x="83" y="79"/>
                        <a:pt x="83" y="79"/>
                        <a:pt x="83" y="79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8" y="9"/>
                        <a:pt x="3" y="23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167" y="128"/>
                        <a:pt x="167" y="128"/>
                        <a:pt x="167" y="128"/>
                      </a:cubicBezTo>
                      <a:cubicBezTo>
                        <a:pt x="167" y="40"/>
                        <a:pt x="167" y="40"/>
                        <a:pt x="167" y="40"/>
                      </a:cubicBezTo>
                      <a:lnTo>
                        <a:pt x="166" y="4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3196143" y="821604"/>
                <a:ext cx="896937" cy="1000125"/>
                <a:chOff x="3196143" y="821604"/>
                <a:chExt cx="896937" cy="1000125"/>
              </a:xfrm>
              <a:grpFill/>
            </p:grpSpPr>
            <p:sp>
              <p:nvSpPr>
                <p:cNvPr id="141" name="Rectangle 22"/>
                <p:cNvSpPr>
                  <a:spLocks noChangeArrowheads="1"/>
                </p:cNvSpPr>
                <p:nvPr/>
              </p:nvSpPr>
              <p:spPr bwMode="auto">
                <a:xfrm>
                  <a:off x="3545393" y="1172442"/>
                  <a:ext cx="4508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Rectangle 23"/>
                <p:cNvSpPr>
                  <a:spLocks noChangeArrowheads="1"/>
                </p:cNvSpPr>
                <p:nvPr/>
              </p:nvSpPr>
              <p:spPr bwMode="auto">
                <a:xfrm>
                  <a:off x="3548568" y="1277217"/>
                  <a:ext cx="4508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24"/>
                <p:cNvSpPr/>
                <p:nvPr/>
              </p:nvSpPr>
              <p:spPr bwMode="auto">
                <a:xfrm>
                  <a:off x="3454905" y="1059729"/>
                  <a:ext cx="638175" cy="762000"/>
                </a:xfrm>
                <a:custGeom>
                  <a:avLst/>
                  <a:gdLst>
                    <a:gd name="T0" fmla="*/ 0 w 402"/>
                    <a:gd name="T1" fmla="*/ 0 h 480"/>
                    <a:gd name="T2" fmla="*/ 0 w 402"/>
                    <a:gd name="T3" fmla="*/ 14 h 480"/>
                    <a:gd name="T4" fmla="*/ 38 w 402"/>
                    <a:gd name="T5" fmla="*/ 106 h 480"/>
                    <a:gd name="T6" fmla="*/ 38 w 402"/>
                    <a:gd name="T7" fmla="*/ 37 h 480"/>
                    <a:gd name="T8" fmla="*/ 365 w 402"/>
                    <a:gd name="T9" fmla="*/ 37 h 480"/>
                    <a:gd name="T10" fmla="*/ 365 w 402"/>
                    <a:gd name="T11" fmla="*/ 442 h 480"/>
                    <a:gd name="T12" fmla="*/ 111 w 402"/>
                    <a:gd name="T13" fmla="*/ 442 h 480"/>
                    <a:gd name="T14" fmla="*/ 111 w 402"/>
                    <a:gd name="T15" fmla="*/ 445 h 480"/>
                    <a:gd name="T16" fmla="*/ 109 w 402"/>
                    <a:gd name="T17" fmla="*/ 442 h 480"/>
                    <a:gd name="T18" fmla="*/ 38 w 402"/>
                    <a:gd name="T19" fmla="*/ 442 h 480"/>
                    <a:gd name="T20" fmla="*/ 38 w 402"/>
                    <a:gd name="T21" fmla="*/ 374 h 480"/>
                    <a:gd name="T22" fmla="*/ 7 w 402"/>
                    <a:gd name="T23" fmla="*/ 345 h 480"/>
                    <a:gd name="T24" fmla="*/ 7 w 402"/>
                    <a:gd name="T25" fmla="*/ 345 h 480"/>
                    <a:gd name="T26" fmla="*/ 5 w 402"/>
                    <a:gd name="T27" fmla="*/ 343 h 480"/>
                    <a:gd name="T28" fmla="*/ 0 w 402"/>
                    <a:gd name="T29" fmla="*/ 338 h 480"/>
                    <a:gd name="T30" fmla="*/ 0 w 402"/>
                    <a:gd name="T31" fmla="*/ 480 h 480"/>
                    <a:gd name="T32" fmla="*/ 402 w 402"/>
                    <a:gd name="T33" fmla="*/ 480 h 480"/>
                    <a:gd name="T34" fmla="*/ 402 w 402"/>
                    <a:gd name="T35" fmla="*/ 0 h 480"/>
                    <a:gd name="T36" fmla="*/ 0 w 402"/>
                    <a:gd name="T37" fmla="*/ 0 h 4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02" h="480">
                      <a:moveTo>
                        <a:pt x="0" y="0"/>
                      </a:moveTo>
                      <a:lnTo>
                        <a:pt x="0" y="14"/>
                      </a:lnTo>
                      <a:lnTo>
                        <a:pt x="38" y="106"/>
                      </a:lnTo>
                      <a:lnTo>
                        <a:pt x="38" y="37"/>
                      </a:lnTo>
                      <a:lnTo>
                        <a:pt x="365" y="37"/>
                      </a:lnTo>
                      <a:lnTo>
                        <a:pt x="365" y="442"/>
                      </a:lnTo>
                      <a:lnTo>
                        <a:pt x="111" y="442"/>
                      </a:lnTo>
                      <a:lnTo>
                        <a:pt x="111" y="445"/>
                      </a:lnTo>
                      <a:lnTo>
                        <a:pt x="109" y="442"/>
                      </a:lnTo>
                      <a:lnTo>
                        <a:pt x="38" y="442"/>
                      </a:lnTo>
                      <a:lnTo>
                        <a:pt x="38" y="374"/>
                      </a:lnTo>
                      <a:lnTo>
                        <a:pt x="7" y="345"/>
                      </a:lnTo>
                      <a:lnTo>
                        <a:pt x="7" y="345"/>
                      </a:lnTo>
                      <a:lnTo>
                        <a:pt x="5" y="343"/>
                      </a:lnTo>
                      <a:lnTo>
                        <a:pt x="0" y="338"/>
                      </a:lnTo>
                      <a:lnTo>
                        <a:pt x="0" y="480"/>
                      </a:lnTo>
                      <a:lnTo>
                        <a:pt x="402" y="480"/>
                      </a:lnTo>
                      <a:lnTo>
                        <a:pt x="40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25"/>
                <p:cNvSpPr/>
                <p:nvPr/>
              </p:nvSpPr>
              <p:spPr bwMode="auto">
                <a:xfrm>
                  <a:off x="3572380" y="1370879"/>
                  <a:ext cx="423863" cy="41275"/>
                </a:xfrm>
                <a:custGeom>
                  <a:avLst/>
                  <a:gdLst>
                    <a:gd name="T0" fmla="*/ 0 w 267"/>
                    <a:gd name="T1" fmla="*/ 0 h 26"/>
                    <a:gd name="T2" fmla="*/ 11 w 267"/>
                    <a:gd name="T3" fmla="*/ 26 h 26"/>
                    <a:gd name="T4" fmla="*/ 267 w 267"/>
                    <a:gd name="T5" fmla="*/ 26 h 26"/>
                    <a:gd name="T6" fmla="*/ 267 w 267"/>
                    <a:gd name="T7" fmla="*/ 0 h 26"/>
                    <a:gd name="T8" fmla="*/ 0 w 267"/>
                    <a:gd name="T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67" h="26">
                      <a:moveTo>
                        <a:pt x="0" y="0"/>
                      </a:moveTo>
                      <a:lnTo>
                        <a:pt x="11" y="26"/>
                      </a:lnTo>
                      <a:lnTo>
                        <a:pt x="267" y="26"/>
                      </a:lnTo>
                      <a:lnTo>
                        <a:pt x="26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26"/>
                <p:cNvSpPr/>
                <p:nvPr/>
              </p:nvSpPr>
              <p:spPr bwMode="auto">
                <a:xfrm>
                  <a:off x="3616830" y="1475654"/>
                  <a:ext cx="387350" cy="41275"/>
                </a:xfrm>
                <a:custGeom>
                  <a:avLst/>
                  <a:gdLst>
                    <a:gd name="T0" fmla="*/ 14 w 244"/>
                    <a:gd name="T1" fmla="*/ 26 h 26"/>
                    <a:gd name="T2" fmla="*/ 244 w 244"/>
                    <a:gd name="T3" fmla="*/ 26 h 26"/>
                    <a:gd name="T4" fmla="*/ 244 w 244"/>
                    <a:gd name="T5" fmla="*/ 0 h 26"/>
                    <a:gd name="T6" fmla="*/ 0 w 244"/>
                    <a:gd name="T7" fmla="*/ 0 h 26"/>
                    <a:gd name="T8" fmla="*/ 14 w 244"/>
                    <a:gd name="T9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4" h="26">
                      <a:moveTo>
                        <a:pt x="14" y="26"/>
                      </a:moveTo>
                      <a:lnTo>
                        <a:pt x="244" y="26"/>
                      </a:lnTo>
                      <a:lnTo>
                        <a:pt x="244" y="0"/>
                      </a:lnTo>
                      <a:lnTo>
                        <a:pt x="0" y="0"/>
                      </a:lnTo>
                      <a:lnTo>
                        <a:pt x="14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6" name="Freeform 27"/>
                <p:cNvSpPr/>
                <p:nvPr/>
              </p:nvSpPr>
              <p:spPr bwMode="auto">
                <a:xfrm>
                  <a:off x="3635880" y="1559792"/>
                  <a:ext cx="363538" cy="41275"/>
                </a:xfrm>
                <a:custGeom>
                  <a:avLst/>
                  <a:gdLst>
                    <a:gd name="T0" fmla="*/ 2 w 229"/>
                    <a:gd name="T1" fmla="*/ 0 h 26"/>
                    <a:gd name="T2" fmla="*/ 0 w 229"/>
                    <a:gd name="T3" fmla="*/ 26 h 26"/>
                    <a:gd name="T4" fmla="*/ 229 w 229"/>
                    <a:gd name="T5" fmla="*/ 26 h 26"/>
                    <a:gd name="T6" fmla="*/ 229 w 229"/>
                    <a:gd name="T7" fmla="*/ 0 h 26"/>
                    <a:gd name="T8" fmla="*/ 2 w 229"/>
                    <a:gd name="T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26">
                      <a:moveTo>
                        <a:pt x="2" y="0"/>
                      </a:moveTo>
                      <a:lnTo>
                        <a:pt x="0" y="26"/>
                      </a:lnTo>
                      <a:lnTo>
                        <a:pt x="229" y="26"/>
                      </a:lnTo>
                      <a:lnTo>
                        <a:pt x="229" y="0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7" name="Freeform 28"/>
                <p:cNvSpPr/>
                <p:nvPr/>
              </p:nvSpPr>
              <p:spPr bwMode="auto">
                <a:xfrm>
                  <a:off x="3477130" y="1535979"/>
                  <a:ext cx="142875" cy="188913"/>
                </a:xfrm>
                <a:custGeom>
                  <a:avLst/>
                  <a:gdLst>
                    <a:gd name="T0" fmla="*/ 86 w 90"/>
                    <a:gd name="T1" fmla="*/ 119 h 119"/>
                    <a:gd name="T2" fmla="*/ 90 w 90"/>
                    <a:gd name="T3" fmla="*/ 0 h 119"/>
                    <a:gd name="T4" fmla="*/ 0 w 90"/>
                    <a:gd name="T5" fmla="*/ 36 h 119"/>
                    <a:gd name="T6" fmla="*/ 86 w 90"/>
                    <a:gd name="T7" fmla="*/ 119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0" h="119">
                      <a:moveTo>
                        <a:pt x="86" y="119"/>
                      </a:moveTo>
                      <a:lnTo>
                        <a:pt x="90" y="0"/>
                      </a:lnTo>
                      <a:lnTo>
                        <a:pt x="0" y="36"/>
                      </a:lnTo>
                      <a:lnTo>
                        <a:pt x="86" y="1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8" name="Freeform 29"/>
                <p:cNvSpPr/>
                <p:nvPr/>
              </p:nvSpPr>
              <p:spPr bwMode="auto">
                <a:xfrm>
                  <a:off x="3196143" y="821604"/>
                  <a:ext cx="180975" cy="173038"/>
                </a:xfrm>
                <a:custGeom>
                  <a:avLst/>
                  <a:gdLst>
                    <a:gd name="T0" fmla="*/ 40 w 48"/>
                    <a:gd name="T1" fmla="*/ 12 h 46"/>
                    <a:gd name="T2" fmla="*/ 20 w 48"/>
                    <a:gd name="T3" fmla="*/ 4 h 46"/>
                    <a:gd name="T4" fmla="*/ 11 w 48"/>
                    <a:gd name="T5" fmla="*/ 7 h 46"/>
                    <a:gd name="T6" fmla="*/ 3 w 48"/>
                    <a:gd name="T7" fmla="*/ 28 h 46"/>
                    <a:gd name="T8" fmla="*/ 10 w 48"/>
                    <a:gd name="T9" fmla="*/ 46 h 46"/>
                    <a:gd name="T10" fmla="*/ 48 w 48"/>
                    <a:gd name="T11" fmla="*/ 31 h 46"/>
                    <a:gd name="T12" fmla="*/ 40 w 48"/>
                    <a:gd name="T13" fmla="*/ 12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46">
                      <a:moveTo>
                        <a:pt x="40" y="12"/>
                      </a:moveTo>
                      <a:cubicBezTo>
                        <a:pt x="37" y="4"/>
                        <a:pt x="28" y="0"/>
                        <a:pt x="20" y="4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3" y="11"/>
                        <a:pt x="0" y="20"/>
                        <a:pt x="3" y="28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48" y="31"/>
                        <a:pt x="48" y="31"/>
                        <a:pt x="48" y="31"/>
                      </a:cubicBez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9" name="Freeform 30"/>
                <p:cNvSpPr/>
                <p:nvPr/>
              </p:nvSpPr>
              <p:spPr bwMode="auto">
                <a:xfrm>
                  <a:off x="3631118" y="1664567"/>
                  <a:ext cx="373063" cy="41275"/>
                </a:xfrm>
                <a:custGeom>
                  <a:avLst/>
                  <a:gdLst>
                    <a:gd name="T0" fmla="*/ 0 w 235"/>
                    <a:gd name="T1" fmla="*/ 26 h 26"/>
                    <a:gd name="T2" fmla="*/ 235 w 235"/>
                    <a:gd name="T3" fmla="*/ 26 h 26"/>
                    <a:gd name="T4" fmla="*/ 235 w 235"/>
                    <a:gd name="T5" fmla="*/ 0 h 26"/>
                    <a:gd name="T6" fmla="*/ 3 w 235"/>
                    <a:gd name="T7" fmla="*/ 0 h 26"/>
                    <a:gd name="T8" fmla="*/ 0 w 235"/>
                    <a:gd name="T9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26">
                      <a:moveTo>
                        <a:pt x="0" y="26"/>
                      </a:moveTo>
                      <a:lnTo>
                        <a:pt x="235" y="26"/>
                      </a:lnTo>
                      <a:lnTo>
                        <a:pt x="235" y="0"/>
                      </a:lnTo>
                      <a:lnTo>
                        <a:pt x="3" y="0"/>
                      </a:lnTo>
                      <a:lnTo>
                        <a:pt x="0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0" name="Freeform 31"/>
                <p:cNvSpPr>
                  <a:spLocks noEditPoints="1"/>
                </p:cNvSpPr>
                <p:nvPr/>
              </p:nvSpPr>
              <p:spPr bwMode="auto">
                <a:xfrm>
                  <a:off x="3240593" y="953367"/>
                  <a:ext cx="376238" cy="631825"/>
                </a:xfrm>
                <a:custGeom>
                  <a:avLst/>
                  <a:gdLst>
                    <a:gd name="T0" fmla="*/ 100 w 100"/>
                    <a:gd name="T1" fmla="*/ 152 h 168"/>
                    <a:gd name="T2" fmla="*/ 38 w 100"/>
                    <a:gd name="T3" fmla="*/ 0 h 168"/>
                    <a:gd name="T4" fmla="*/ 0 w 100"/>
                    <a:gd name="T5" fmla="*/ 15 h 168"/>
                    <a:gd name="T6" fmla="*/ 62 w 100"/>
                    <a:gd name="T7" fmla="*/ 168 h 168"/>
                    <a:gd name="T8" fmla="*/ 100 w 100"/>
                    <a:gd name="T9" fmla="*/ 152 h 168"/>
                    <a:gd name="T10" fmla="*/ 34 w 100"/>
                    <a:gd name="T11" fmla="*/ 6 h 168"/>
                    <a:gd name="T12" fmla="*/ 75 w 100"/>
                    <a:gd name="T13" fmla="*/ 107 h 168"/>
                    <a:gd name="T14" fmla="*/ 73 w 100"/>
                    <a:gd name="T15" fmla="*/ 115 h 168"/>
                    <a:gd name="T16" fmla="*/ 67 w 100"/>
                    <a:gd name="T17" fmla="*/ 111 h 168"/>
                    <a:gd name="T18" fmla="*/ 25 w 100"/>
                    <a:gd name="T19" fmla="*/ 10 h 168"/>
                    <a:gd name="T20" fmla="*/ 34 w 100"/>
                    <a:gd name="T21" fmla="*/ 6 h 168"/>
                    <a:gd name="T22" fmla="*/ 56 w 100"/>
                    <a:gd name="T23" fmla="*/ 122 h 168"/>
                    <a:gd name="T24" fmla="*/ 50 w 100"/>
                    <a:gd name="T25" fmla="*/ 118 h 168"/>
                    <a:gd name="T26" fmla="*/ 9 w 100"/>
                    <a:gd name="T27" fmla="*/ 16 h 168"/>
                    <a:gd name="T28" fmla="*/ 17 w 100"/>
                    <a:gd name="T29" fmla="*/ 13 h 168"/>
                    <a:gd name="T30" fmla="*/ 58 w 100"/>
                    <a:gd name="T31" fmla="*/ 114 h 168"/>
                    <a:gd name="T32" fmla="*/ 56 w 100"/>
                    <a:gd name="T33" fmla="*/ 122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0" h="168">
                      <a:moveTo>
                        <a:pt x="100" y="152"/>
                      </a:move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62" y="168"/>
                        <a:pt x="62" y="168"/>
                        <a:pt x="62" y="168"/>
                      </a:cubicBezTo>
                      <a:lnTo>
                        <a:pt x="100" y="152"/>
                      </a:lnTo>
                      <a:close/>
                      <a:moveTo>
                        <a:pt x="34" y="6"/>
                      </a:moveTo>
                      <a:cubicBezTo>
                        <a:pt x="75" y="107"/>
                        <a:pt x="75" y="107"/>
                        <a:pt x="75" y="107"/>
                      </a:cubicBezTo>
                      <a:cubicBezTo>
                        <a:pt x="76" y="111"/>
                        <a:pt x="76" y="114"/>
                        <a:pt x="73" y="115"/>
                      </a:cubicBezTo>
                      <a:cubicBezTo>
                        <a:pt x="71" y="116"/>
                        <a:pt x="68" y="114"/>
                        <a:pt x="67" y="111"/>
                      </a:cubicBezTo>
                      <a:cubicBezTo>
                        <a:pt x="25" y="10"/>
                        <a:pt x="25" y="10"/>
                        <a:pt x="25" y="10"/>
                      </a:cubicBezTo>
                      <a:lnTo>
                        <a:pt x="34" y="6"/>
                      </a:lnTo>
                      <a:close/>
                      <a:moveTo>
                        <a:pt x="56" y="122"/>
                      </a:moveTo>
                      <a:cubicBezTo>
                        <a:pt x="54" y="123"/>
                        <a:pt x="51" y="121"/>
                        <a:pt x="50" y="118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7" y="13"/>
                        <a:pt x="17" y="13"/>
                        <a:pt x="17" y="13"/>
                      </a:cubicBezTo>
                      <a:cubicBezTo>
                        <a:pt x="58" y="114"/>
                        <a:pt x="58" y="114"/>
                        <a:pt x="58" y="114"/>
                      </a:cubicBezTo>
                      <a:cubicBezTo>
                        <a:pt x="60" y="118"/>
                        <a:pt x="59" y="121"/>
                        <a:pt x="56" y="1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1" name="组合 50"/>
              <p:cNvGrpSpPr/>
              <p:nvPr/>
            </p:nvGrpSpPr>
            <p:grpSpPr>
              <a:xfrm>
                <a:off x="6218743" y="889867"/>
                <a:ext cx="1111250" cy="969962"/>
                <a:chOff x="6218743" y="889867"/>
                <a:chExt cx="1111250" cy="969962"/>
              </a:xfrm>
              <a:grpFill/>
            </p:grpSpPr>
            <p:sp>
              <p:nvSpPr>
                <p:cNvPr id="135" name="Freeform 34"/>
                <p:cNvSpPr>
                  <a:spLocks noEditPoints="1"/>
                </p:cNvSpPr>
                <p:nvPr/>
              </p:nvSpPr>
              <p:spPr bwMode="auto">
                <a:xfrm>
                  <a:off x="6218743" y="1393104"/>
                  <a:ext cx="679450" cy="466725"/>
                </a:xfrm>
                <a:custGeom>
                  <a:avLst/>
                  <a:gdLst>
                    <a:gd name="T0" fmla="*/ 398 w 428"/>
                    <a:gd name="T1" fmla="*/ 206 h 294"/>
                    <a:gd name="T2" fmla="*/ 310 w 428"/>
                    <a:gd name="T3" fmla="*/ 249 h 294"/>
                    <a:gd name="T4" fmla="*/ 310 w 428"/>
                    <a:gd name="T5" fmla="*/ 57 h 294"/>
                    <a:gd name="T6" fmla="*/ 320 w 428"/>
                    <a:gd name="T7" fmla="*/ 52 h 294"/>
                    <a:gd name="T8" fmla="*/ 320 w 428"/>
                    <a:gd name="T9" fmla="*/ 0 h 294"/>
                    <a:gd name="T10" fmla="*/ 282 w 428"/>
                    <a:gd name="T11" fmla="*/ 17 h 294"/>
                    <a:gd name="T12" fmla="*/ 43 w 428"/>
                    <a:gd name="T13" fmla="*/ 17 h 294"/>
                    <a:gd name="T14" fmla="*/ 0 w 428"/>
                    <a:gd name="T15" fmla="*/ 38 h 294"/>
                    <a:gd name="T16" fmla="*/ 0 w 428"/>
                    <a:gd name="T17" fmla="*/ 294 h 294"/>
                    <a:gd name="T18" fmla="*/ 279 w 428"/>
                    <a:gd name="T19" fmla="*/ 294 h 294"/>
                    <a:gd name="T20" fmla="*/ 428 w 428"/>
                    <a:gd name="T21" fmla="*/ 225 h 294"/>
                    <a:gd name="T22" fmla="*/ 428 w 428"/>
                    <a:gd name="T23" fmla="*/ 140 h 294"/>
                    <a:gd name="T24" fmla="*/ 398 w 428"/>
                    <a:gd name="T25" fmla="*/ 140 h 294"/>
                    <a:gd name="T26" fmla="*/ 398 w 428"/>
                    <a:gd name="T27" fmla="*/ 206 h 294"/>
                    <a:gd name="T28" fmla="*/ 251 w 428"/>
                    <a:gd name="T29" fmla="*/ 266 h 294"/>
                    <a:gd name="T30" fmla="*/ 29 w 428"/>
                    <a:gd name="T31" fmla="*/ 266 h 294"/>
                    <a:gd name="T32" fmla="*/ 29 w 428"/>
                    <a:gd name="T33" fmla="*/ 69 h 294"/>
                    <a:gd name="T34" fmla="*/ 251 w 428"/>
                    <a:gd name="T35" fmla="*/ 69 h 294"/>
                    <a:gd name="T36" fmla="*/ 251 w 428"/>
                    <a:gd name="T37" fmla="*/ 266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28" h="294">
                      <a:moveTo>
                        <a:pt x="398" y="206"/>
                      </a:moveTo>
                      <a:lnTo>
                        <a:pt x="310" y="249"/>
                      </a:lnTo>
                      <a:lnTo>
                        <a:pt x="310" y="57"/>
                      </a:lnTo>
                      <a:lnTo>
                        <a:pt x="320" y="52"/>
                      </a:lnTo>
                      <a:lnTo>
                        <a:pt x="320" y="0"/>
                      </a:lnTo>
                      <a:lnTo>
                        <a:pt x="282" y="17"/>
                      </a:lnTo>
                      <a:lnTo>
                        <a:pt x="43" y="17"/>
                      </a:lnTo>
                      <a:lnTo>
                        <a:pt x="0" y="38"/>
                      </a:lnTo>
                      <a:lnTo>
                        <a:pt x="0" y="294"/>
                      </a:lnTo>
                      <a:lnTo>
                        <a:pt x="279" y="294"/>
                      </a:lnTo>
                      <a:lnTo>
                        <a:pt x="428" y="225"/>
                      </a:lnTo>
                      <a:lnTo>
                        <a:pt x="428" y="140"/>
                      </a:lnTo>
                      <a:lnTo>
                        <a:pt x="398" y="140"/>
                      </a:lnTo>
                      <a:lnTo>
                        <a:pt x="398" y="206"/>
                      </a:lnTo>
                      <a:close/>
                      <a:moveTo>
                        <a:pt x="251" y="266"/>
                      </a:moveTo>
                      <a:lnTo>
                        <a:pt x="29" y="266"/>
                      </a:lnTo>
                      <a:lnTo>
                        <a:pt x="29" y="69"/>
                      </a:lnTo>
                      <a:lnTo>
                        <a:pt x="251" y="69"/>
                      </a:lnTo>
                      <a:lnTo>
                        <a:pt x="251" y="26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Freeform 35"/>
                <p:cNvSpPr>
                  <a:spLocks noEditPoints="1"/>
                </p:cNvSpPr>
                <p:nvPr/>
              </p:nvSpPr>
              <p:spPr bwMode="auto">
                <a:xfrm>
                  <a:off x="6218743" y="889867"/>
                  <a:ext cx="679450" cy="519113"/>
                </a:xfrm>
                <a:custGeom>
                  <a:avLst/>
                  <a:gdLst>
                    <a:gd name="T0" fmla="*/ 320 w 428"/>
                    <a:gd name="T1" fmla="*/ 308 h 327"/>
                    <a:gd name="T2" fmla="*/ 320 w 428"/>
                    <a:gd name="T3" fmla="*/ 275 h 327"/>
                    <a:gd name="T4" fmla="*/ 310 w 428"/>
                    <a:gd name="T5" fmla="*/ 279 h 327"/>
                    <a:gd name="T6" fmla="*/ 310 w 428"/>
                    <a:gd name="T7" fmla="*/ 88 h 327"/>
                    <a:gd name="T8" fmla="*/ 398 w 428"/>
                    <a:gd name="T9" fmla="*/ 47 h 327"/>
                    <a:gd name="T10" fmla="*/ 398 w 428"/>
                    <a:gd name="T11" fmla="*/ 182 h 327"/>
                    <a:gd name="T12" fmla="*/ 428 w 428"/>
                    <a:gd name="T13" fmla="*/ 168 h 327"/>
                    <a:gd name="T14" fmla="*/ 428 w 428"/>
                    <a:gd name="T15" fmla="*/ 0 h 327"/>
                    <a:gd name="T16" fmla="*/ 147 w 428"/>
                    <a:gd name="T17" fmla="*/ 0 h 327"/>
                    <a:gd name="T18" fmla="*/ 0 w 428"/>
                    <a:gd name="T19" fmla="*/ 71 h 327"/>
                    <a:gd name="T20" fmla="*/ 0 w 428"/>
                    <a:gd name="T21" fmla="*/ 327 h 327"/>
                    <a:gd name="T22" fmla="*/ 279 w 428"/>
                    <a:gd name="T23" fmla="*/ 327 h 327"/>
                    <a:gd name="T24" fmla="*/ 320 w 428"/>
                    <a:gd name="T25" fmla="*/ 308 h 327"/>
                    <a:gd name="T26" fmla="*/ 251 w 428"/>
                    <a:gd name="T27" fmla="*/ 296 h 327"/>
                    <a:gd name="T28" fmla="*/ 29 w 428"/>
                    <a:gd name="T29" fmla="*/ 296 h 327"/>
                    <a:gd name="T30" fmla="*/ 29 w 428"/>
                    <a:gd name="T31" fmla="*/ 99 h 327"/>
                    <a:gd name="T32" fmla="*/ 251 w 428"/>
                    <a:gd name="T33" fmla="*/ 99 h 327"/>
                    <a:gd name="T34" fmla="*/ 251 w 428"/>
                    <a:gd name="T35" fmla="*/ 296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428" h="327">
                      <a:moveTo>
                        <a:pt x="320" y="308"/>
                      </a:moveTo>
                      <a:lnTo>
                        <a:pt x="320" y="275"/>
                      </a:lnTo>
                      <a:lnTo>
                        <a:pt x="310" y="279"/>
                      </a:lnTo>
                      <a:lnTo>
                        <a:pt x="310" y="88"/>
                      </a:lnTo>
                      <a:lnTo>
                        <a:pt x="398" y="47"/>
                      </a:lnTo>
                      <a:lnTo>
                        <a:pt x="398" y="182"/>
                      </a:lnTo>
                      <a:lnTo>
                        <a:pt x="428" y="168"/>
                      </a:lnTo>
                      <a:lnTo>
                        <a:pt x="428" y="0"/>
                      </a:lnTo>
                      <a:lnTo>
                        <a:pt x="147" y="0"/>
                      </a:lnTo>
                      <a:lnTo>
                        <a:pt x="0" y="71"/>
                      </a:lnTo>
                      <a:lnTo>
                        <a:pt x="0" y="327"/>
                      </a:lnTo>
                      <a:lnTo>
                        <a:pt x="279" y="327"/>
                      </a:lnTo>
                      <a:lnTo>
                        <a:pt x="320" y="308"/>
                      </a:lnTo>
                      <a:close/>
                      <a:moveTo>
                        <a:pt x="251" y="296"/>
                      </a:moveTo>
                      <a:lnTo>
                        <a:pt x="29" y="296"/>
                      </a:lnTo>
                      <a:lnTo>
                        <a:pt x="29" y="99"/>
                      </a:lnTo>
                      <a:lnTo>
                        <a:pt x="251" y="99"/>
                      </a:lnTo>
                      <a:lnTo>
                        <a:pt x="251" y="29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 36"/>
                <p:cNvSpPr>
                  <a:spLocks noEditPoints="1"/>
                </p:cNvSpPr>
                <p:nvPr/>
              </p:nvSpPr>
              <p:spPr bwMode="auto">
                <a:xfrm>
                  <a:off x="6741030" y="1148629"/>
                  <a:ext cx="588963" cy="452438"/>
                </a:xfrm>
                <a:custGeom>
                  <a:avLst/>
                  <a:gdLst>
                    <a:gd name="T0" fmla="*/ 128 w 371"/>
                    <a:gd name="T1" fmla="*/ 0 h 285"/>
                    <a:gd name="T2" fmla="*/ 0 w 371"/>
                    <a:gd name="T3" fmla="*/ 62 h 285"/>
                    <a:gd name="T4" fmla="*/ 0 w 371"/>
                    <a:gd name="T5" fmla="*/ 285 h 285"/>
                    <a:gd name="T6" fmla="*/ 244 w 371"/>
                    <a:gd name="T7" fmla="*/ 285 h 285"/>
                    <a:gd name="T8" fmla="*/ 371 w 371"/>
                    <a:gd name="T9" fmla="*/ 223 h 285"/>
                    <a:gd name="T10" fmla="*/ 371 w 371"/>
                    <a:gd name="T11" fmla="*/ 0 h 285"/>
                    <a:gd name="T12" fmla="*/ 128 w 371"/>
                    <a:gd name="T13" fmla="*/ 0 h 285"/>
                    <a:gd name="T14" fmla="*/ 218 w 371"/>
                    <a:gd name="T15" fmla="*/ 259 h 285"/>
                    <a:gd name="T16" fmla="*/ 26 w 371"/>
                    <a:gd name="T17" fmla="*/ 259 h 285"/>
                    <a:gd name="T18" fmla="*/ 26 w 371"/>
                    <a:gd name="T19" fmla="*/ 88 h 285"/>
                    <a:gd name="T20" fmla="*/ 218 w 371"/>
                    <a:gd name="T21" fmla="*/ 88 h 285"/>
                    <a:gd name="T22" fmla="*/ 218 w 371"/>
                    <a:gd name="T23" fmla="*/ 259 h 285"/>
                    <a:gd name="T24" fmla="*/ 345 w 371"/>
                    <a:gd name="T25" fmla="*/ 206 h 285"/>
                    <a:gd name="T26" fmla="*/ 270 w 371"/>
                    <a:gd name="T27" fmla="*/ 244 h 285"/>
                    <a:gd name="T28" fmla="*/ 270 w 371"/>
                    <a:gd name="T29" fmla="*/ 79 h 285"/>
                    <a:gd name="T30" fmla="*/ 345 w 371"/>
                    <a:gd name="T31" fmla="*/ 43 h 285"/>
                    <a:gd name="T32" fmla="*/ 345 w 371"/>
                    <a:gd name="T33" fmla="*/ 206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71" h="285">
                      <a:moveTo>
                        <a:pt x="128" y="0"/>
                      </a:moveTo>
                      <a:lnTo>
                        <a:pt x="0" y="62"/>
                      </a:lnTo>
                      <a:lnTo>
                        <a:pt x="0" y="285"/>
                      </a:lnTo>
                      <a:lnTo>
                        <a:pt x="244" y="285"/>
                      </a:lnTo>
                      <a:lnTo>
                        <a:pt x="371" y="223"/>
                      </a:lnTo>
                      <a:lnTo>
                        <a:pt x="371" y="0"/>
                      </a:lnTo>
                      <a:lnTo>
                        <a:pt x="128" y="0"/>
                      </a:lnTo>
                      <a:close/>
                      <a:moveTo>
                        <a:pt x="218" y="259"/>
                      </a:moveTo>
                      <a:lnTo>
                        <a:pt x="26" y="259"/>
                      </a:lnTo>
                      <a:lnTo>
                        <a:pt x="26" y="88"/>
                      </a:lnTo>
                      <a:lnTo>
                        <a:pt x="218" y="88"/>
                      </a:lnTo>
                      <a:lnTo>
                        <a:pt x="218" y="259"/>
                      </a:lnTo>
                      <a:close/>
                      <a:moveTo>
                        <a:pt x="345" y="206"/>
                      </a:moveTo>
                      <a:lnTo>
                        <a:pt x="270" y="244"/>
                      </a:lnTo>
                      <a:lnTo>
                        <a:pt x="270" y="79"/>
                      </a:lnTo>
                      <a:lnTo>
                        <a:pt x="345" y="43"/>
                      </a:lnTo>
                      <a:lnTo>
                        <a:pt x="345" y="20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 37"/>
                <p:cNvSpPr>
                  <a:spLocks noEditPoints="1"/>
                </p:cNvSpPr>
                <p:nvPr/>
              </p:nvSpPr>
              <p:spPr bwMode="auto">
                <a:xfrm>
                  <a:off x="6342568" y="1551854"/>
                  <a:ext cx="214313" cy="233363"/>
                </a:xfrm>
                <a:custGeom>
                  <a:avLst/>
                  <a:gdLst>
                    <a:gd name="T0" fmla="*/ 19 w 57"/>
                    <a:gd name="T1" fmla="*/ 46 h 62"/>
                    <a:gd name="T2" fmla="*/ 37 w 57"/>
                    <a:gd name="T3" fmla="*/ 46 h 62"/>
                    <a:gd name="T4" fmla="*/ 42 w 57"/>
                    <a:gd name="T5" fmla="*/ 62 h 62"/>
                    <a:gd name="T6" fmla="*/ 57 w 57"/>
                    <a:gd name="T7" fmla="*/ 62 h 62"/>
                    <a:gd name="T8" fmla="*/ 38 w 57"/>
                    <a:gd name="T9" fmla="*/ 0 h 62"/>
                    <a:gd name="T10" fmla="*/ 19 w 57"/>
                    <a:gd name="T11" fmla="*/ 0 h 62"/>
                    <a:gd name="T12" fmla="*/ 0 w 57"/>
                    <a:gd name="T13" fmla="*/ 62 h 62"/>
                    <a:gd name="T14" fmla="*/ 14 w 57"/>
                    <a:gd name="T15" fmla="*/ 62 h 62"/>
                    <a:gd name="T16" fmla="*/ 19 w 57"/>
                    <a:gd name="T17" fmla="*/ 46 h 62"/>
                    <a:gd name="T18" fmla="*/ 25 w 57"/>
                    <a:gd name="T19" fmla="*/ 22 h 62"/>
                    <a:gd name="T20" fmla="*/ 28 w 57"/>
                    <a:gd name="T21" fmla="*/ 10 h 62"/>
                    <a:gd name="T22" fmla="*/ 28 w 57"/>
                    <a:gd name="T23" fmla="*/ 10 h 62"/>
                    <a:gd name="T24" fmla="*/ 31 w 57"/>
                    <a:gd name="T25" fmla="*/ 22 h 62"/>
                    <a:gd name="T26" fmla="*/ 35 w 57"/>
                    <a:gd name="T27" fmla="*/ 36 h 62"/>
                    <a:gd name="T28" fmla="*/ 21 w 57"/>
                    <a:gd name="T29" fmla="*/ 36 h 62"/>
                    <a:gd name="T30" fmla="*/ 25 w 57"/>
                    <a:gd name="T31" fmla="*/ 2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57" h="62">
                      <a:moveTo>
                        <a:pt x="19" y="46"/>
                      </a:move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42" y="62"/>
                        <a:pt x="42" y="62"/>
                        <a:pt x="42" y="62"/>
                      </a:cubicBezTo>
                      <a:cubicBezTo>
                        <a:pt x="57" y="62"/>
                        <a:pt x="57" y="62"/>
                        <a:pt x="57" y="62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lnTo>
                        <a:pt x="19" y="46"/>
                      </a:lnTo>
                      <a:close/>
                      <a:moveTo>
                        <a:pt x="25" y="22"/>
                      </a:moveTo>
                      <a:cubicBezTo>
                        <a:pt x="26" y="19"/>
                        <a:pt x="27" y="14"/>
                        <a:pt x="28" y="10"/>
                      </a:cubicBezTo>
                      <a:cubicBezTo>
                        <a:pt x="28" y="10"/>
                        <a:pt x="28" y="10"/>
                        <a:pt x="28" y="10"/>
                      </a:cubicBezTo>
                      <a:cubicBezTo>
                        <a:pt x="29" y="14"/>
                        <a:pt x="30" y="19"/>
                        <a:pt x="31" y="2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21" y="36"/>
                        <a:pt x="21" y="36"/>
                        <a:pt x="21" y="36"/>
                      </a:cubicBezTo>
                      <a:lnTo>
                        <a:pt x="25" y="2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Freeform 38"/>
                <p:cNvSpPr>
                  <a:spLocks noEditPoints="1"/>
                </p:cNvSpPr>
                <p:nvPr/>
              </p:nvSpPr>
              <p:spPr bwMode="auto">
                <a:xfrm>
                  <a:off x="6361618" y="1088304"/>
                  <a:ext cx="176213" cy="241300"/>
                </a:xfrm>
                <a:custGeom>
                  <a:avLst/>
                  <a:gdLst>
                    <a:gd name="T0" fmla="*/ 40 w 47"/>
                    <a:gd name="T1" fmla="*/ 58 h 64"/>
                    <a:gd name="T2" fmla="*/ 47 w 47"/>
                    <a:gd name="T3" fmla="*/ 45 h 64"/>
                    <a:gd name="T4" fmla="*/ 34 w 47"/>
                    <a:gd name="T5" fmla="*/ 30 h 64"/>
                    <a:gd name="T6" fmla="*/ 34 w 47"/>
                    <a:gd name="T7" fmla="*/ 29 h 64"/>
                    <a:gd name="T8" fmla="*/ 45 w 47"/>
                    <a:gd name="T9" fmla="*/ 16 h 64"/>
                    <a:gd name="T10" fmla="*/ 37 w 47"/>
                    <a:gd name="T11" fmla="*/ 4 h 64"/>
                    <a:gd name="T12" fmla="*/ 19 w 47"/>
                    <a:gd name="T13" fmla="*/ 0 h 64"/>
                    <a:gd name="T14" fmla="*/ 0 w 47"/>
                    <a:gd name="T15" fmla="*/ 1 h 64"/>
                    <a:gd name="T16" fmla="*/ 0 w 47"/>
                    <a:gd name="T17" fmla="*/ 63 h 64"/>
                    <a:gd name="T18" fmla="*/ 16 w 47"/>
                    <a:gd name="T19" fmla="*/ 64 h 64"/>
                    <a:gd name="T20" fmla="*/ 40 w 47"/>
                    <a:gd name="T21" fmla="*/ 58 h 64"/>
                    <a:gd name="T22" fmla="*/ 14 w 47"/>
                    <a:gd name="T23" fmla="*/ 11 h 64"/>
                    <a:gd name="T24" fmla="*/ 20 w 47"/>
                    <a:gd name="T25" fmla="*/ 10 h 64"/>
                    <a:gd name="T26" fmla="*/ 30 w 47"/>
                    <a:gd name="T27" fmla="*/ 18 h 64"/>
                    <a:gd name="T28" fmla="*/ 19 w 47"/>
                    <a:gd name="T29" fmla="*/ 25 h 64"/>
                    <a:gd name="T30" fmla="*/ 14 w 47"/>
                    <a:gd name="T31" fmla="*/ 25 h 64"/>
                    <a:gd name="T32" fmla="*/ 14 w 47"/>
                    <a:gd name="T33" fmla="*/ 11 h 64"/>
                    <a:gd name="T34" fmla="*/ 14 w 47"/>
                    <a:gd name="T35" fmla="*/ 36 h 64"/>
                    <a:gd name="T36" fmla="*/ 19 w 47"/>
                    <a:gd name="T37" fmla="*/ 36 h 64"/>
                    <a:gd name="T38" fmla="*/ 32 w 47"/>
                    <a:gd name="T39" fmla="*/ 44 h 64"/>
                    <a:gd name="T40" fmla="*/ 20 w 47"/>
                    <a:gd name="T41" fmla="*/ 53 h 64"/>
                    <a:gd name="T42" fmla="*/ 14 w 47"/>
                    <a:gd name="T43" fmla="*/ 53 h 64"/>
                    <a:gd name="T44" fmla="*/ 14 w 47"/>
                    <a:gd name="T45" fmla="*/ 36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7" h="64">
                      <a:moveTo>
                        <a:pt x="40" y="58"/>
                      </a:moveTo>
                      <a:cubicBezTo>
                        <a:pt x="44" y="55"/>
                        <a:pt x="47" y="51"/>
                        <a:pt x="47" y="45"/>
                      </a:cubicBezTo>
                      <a:cubicBezTo>
                        <a:pt x="47" y="37"/>
                        <a:pt x="41" y="31"/>
                        <a:pt x="34" y="30"/>
                      </a:cubicBezTo>
                      <a:cubicBezTo>
                        <a:pt x="34" y="29"/>
                        <a:pt x="34" y="29"/>
                        <a:pt x="34" y="29"/>
                      </a:cubicBezTo>
                      <a:cubicBezTo>
                        <a:pt x="41" y="27"/>
                        <a:pt x="45" y="22"/>
                        <a:pt x="45" y="16"/>
                      </a:cubicBezTo>
                      <a:cubicBezTo>
                        <a:pt x="45" y="10"/>
                        <a:pt x="41" y="6"/>
                        <a:pt x="37" y="4"/>
                      </a:cubicBezTo>
                      <a:cubicBezTo>
                        <a:pt x="32" y="1"/>
                        <a:pt x="27" y="0"/>
                        <a:pt x="19" y="0"/>
                      </a:cubicBezTo>
                      <a:cubicBezTo>
                        <a:pt x="11" y="0"/>
                        <a:pt x="4" y="1"/>
                        <a:pt x="0" y="1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3" y="64"/>
                        <a:pt x="9" y="64"/>
                        <a:pt x="16" y="64"/>
                      </a:cubicBezTo>
                      <a:cubicBezTo>
                        <a:pt x="28" y="64"/>
                        <a:pt x="36" y="62"/>
                        <a:pt x="40" y="58"/>
                      </a:cubicBezTo>
                      <a:close/>
                      <a:moveTo>
                        <a:pt x="14" y="11"/>
                      </a:moveTo>
                      <a:cubicBezTo>
                        <a:pt x="15" y="11"/>
                        <a:pt x="17" y="10"/>
                        <a:pt x="20" y="10"/>
                      </a:cubicBezTo>
                      <a:cubicBezTo>
                        <a:pt x="27" y="10"/>
                        <a:pt x="30" y="13"/>
                        <a:pt x="30" y="18"/>
                      </a:cubicBezTo>
                      <a:cubicBezTo>
                        <a:pt x="30" y="22"/>
                        <a:pt x="26" y="25"/>
                        <a:pt x="19" y="25"/>
                      </a:cubicBezTo>
                      <a:cubicBezTo>
                        <a:pt x="14" y="25"/>
                        <a:pt x="14" y="25"/>
                        <a:pt x="14" y="25"/>
                      </a:cubicBezTo>
                      <a:lnTo>
                        <a:pt x="14" y="11"/>
                      </a:lnTo>
                      <a:close/>
                      <a:moveTo>
                        <a:pt x="14" y="36"/>
                      </a:moveTo>
                      <a:cubicBezTo>
                        <a:pt x="19" y="36"/>
                        <a:pt x="19" y="36"/>
                        <a:pt x="19" y="36"/>
                      </a:cubicBezTo>
                      <a:cubicBezTo>
                        <a:pt x="26" y="36"/>
                        <a:pt x="32" y="38"/>
                        <a:pt x="32" y="44"/>
                      </a:cubicBezTo>
                      <a:cubicBezTo>
                        <a:pt x="32" y="51"/>
                        <a:pt x="26" y="53"/>
                        <a:pt x="20" y="53"/>
                      </a:cubicBezTo>
                      <a:cubicBezTo>
                        <a:pt x="17" y="53"/>
                        <a:pt x="16" y="53"/>
                        <a:pt x="14" y="53"/>
                      </a:cubicBezTo>
                      <a:lnTo>
                        <a:pt x="14" y="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Freeform 39"/>
                <p:cNvSpPr/>
                <p:nvPr/>
              </p:nvSpPr>
              <p:spPr bwMode="auto">
                <a:xfrm>
                  <a:off x="6842630" y="1307379"/>
                  <a:ext cx="173038" cy="222250"/>
                </a:xfrm>
                <a:custGeom>
                  <a:avLst/>
                  <a:gdLst>
                    <a:gd name="T0" fmla="*/ 30 w 46"/>
                    <a:gd name="T1" fmla="*/ 59 h 59"/>
                    <a:gd name="T2" fmla="*/ 45 w 46"/>
                    <a:gd name="T3" fmla="*/ 57 h 59"/>
                    <a:gd name="T4" fmla="*/ 43 w 46"/>
                    <a:gd name="T5" fmla="*/ 46 h 59"/>
                    <a:gd name="T6" fmla="*/ 32 w 46"/>
                    <a:gd name="T7" fmla="*/ 48 h 59"/>
                    <a:gd name="T8" fmla="*/ 14 w 46"/>
                    <a:gd name="T9" fmla="*/ 30 h 59"/>
                    <a:gd name="T10" fmla="*/ 32 w 46"/>
                    <a:gd name="T11" fmla="*/ 11 h 59"/>
                    <a:gd name="T12" fmla="*/ 43 w 46"/>
                    <a:gd name="T13" fmla="*/ 13 h 59"/>
                    <a:gd name="T14" fmla="*/ 46 w 46"/>
                    <a:gd name="T15" fmla="*/ 3 h 59"/>
                    <a:gd name="T16" fmla="*/ 31 w 46"/>
                    <a:gd name="T17" fmla="*/ 0 h 59"/>
                    <a:gd name="T18" fmla="*/ 0 w 46"/>
                    <a:gd name="T19" fmla="*/ 30 h 59"/>
                    <a:gd name="T20" fmla="*/ 30 w 46"/>
                    <a:gd name="T21" fmla="*/ 5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6" h="59">
                      <a:moveTo>
                        <a:pt x="30" y="59"/>
                      </a:moveTo>
                      <a:cubicBezTo>
                        <a:pt x="37" y="59"/>
                        <a:pt x="43" y="58"/>
                        <a:pt x="45" y="57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40" y="48"/>
                        <a:pt x="36" y="48"/>
                        <a:pt x="32" y="48"/>
                      </a:cubicBezTo>
                      <a:cubicBezTo>
                        <a:pt x="21" y="48"/>
                        <a:pt x="14" y="41"/>
                        <a:pt x="14" y="30"/>
                      </a:cubicBezTo>
                      <a:cubicBezTo>
                        <a:pt x="14" y="17"/>
                        <a:pt x="22" y="11"/>
                        <a:pt x="32" y="11"/>
                      </a:cubicBezTo>
                      <a:cubicBezTo>
                        <a:pt x="37" y="11"/>
                        <a:pt x="40" y="12"/>
                        <a:pt x="43" y="13"/>
                      </a:cubicBezTo>
                      <a:cubicBezTo>
                        <a:pt x="46" y="3"/>
                        <a:pt x="46" y="3"/>
                        <a:pt x="46" y="3"/>
                      </a:cubicBezTo>
                      <a:cubicBezTo>
                        <a:pt x="43" y="1"/>
                        <a:pt x="38" y="0"/>
                        <a:pt x="31" y="0"/>
                      </a:cubicBezTo>
                      <a:cubicBezTo>
                        <a:pt x="14" y="0"/>
                        <a:pt x="0" y="11"/>
                        <a:pt x="0" y="30"/>
                      </a:cubicBezTo>
                      <a:cubicBezTo>
                        <a:pt x="0" y="47"/>
                        <a:pt x="10" y="59"/>
                        <a:pt x="30" y="5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2" name="组合 51"/>
              <p:cNvGrpSpPr/>
              <p:nvPr/>
            </p:nvGrpSpPr>
            <p:grpSpPr>
              <a:xfrm>
                <a:off x="1754693" y="2521817"/>
                <a:ext cx="822325" cy="823913"/>
                <a:chOff x="1754693" y="2521817"/>
                <a:chExt cx="822325" cy="823913"/>
              </a:xfrm>
              <a:grpFill/>
            </p:grpSpPr>
            <p:sp>
              <p:nvSpPr>
                <p:cNvPr id="128" name="Freeform 42"/>
                <p:cNvSpPr>
                  <a:spLocks noEditPoints="1"/>
                </p:cNvSpPr>
                <p:nvPr/>
              </p:nvSpPr>
              <p:spPr bwMode="auto">
                <a:xfrm>
                  <a:off x="1754693" y="2532929"/>
                  <a:ext cx="668338" cy="777875"/>
                </a:xfrm>
                <a:custGeom>
                  <a:avLst/>
                  <a:gdLst>
                    <a:gd name="T0" fmla="*/ 157 w 178"/>
                    <a:gd name="T1" fmla="*/ 0 h 207"/>
                    <a:gd name="T2" fmla="*/ 20 w 178"/>
                    <a:gd name="T3" fmla="*/ 0 h 207"/>
                    <a:gd name="T4" fmla="*/ 0 w 178"/>
                    <a:gd name="T5" fmla="*/ 20 h 207"/>
                    <a:gd name="T6" fmla="*/ 0 w 178"/>
                    <a:gd name="T7" fmla="*/ 186 h 207"/>
                    <a:gd name="T8" fmla="*/ 20 w 178"/>
                    <a:gd name="T9" fmla="*/ 207 h 207"/>
                    <a:gd name="T10" fmla="*/ 157 w 178"/>
                    <a:gd name="T11" fmla="*/ 207 h 207"/>
                    <a:gd name="T12" fmla="*/ 178 w 178"/>
                    <a:gd name="T13" fmla="*/ 186 h 207"/>
                    <a:gd name="T14" fmla="*/ 178 w 178"/>
                    <a:gd name="T15" fmla="*/ 20 h 207"/>
                    <a:gd name="T16" fmla="*/ 157 w 178"/>
                    <a:gd name="T17" fmla="*/ 0 h 207"/>
                    <a:gd name="T18" fmla="*/ 89 w 178"/>
                    <a:gd name="T19" fmla="*/ 200 h 207"/>
                    <a:gd name="T20" fmla="*/ 81 w 178"/>
                    <a:gd name="T21" fmla="*/ 193 h 207"/>
                    <a:gd name="T22" fmla="*/ 89 w 178"/>
                    <a:gd name="T23" fmla="*/ 185 h 207"/>
                    <a:gd name="T24" fmla="*/ 96 w 178"/>
                    <a:gd name="T25" fmla="*/ 193 h 207"/>
                    <a:gd name="T26" fmla="*/ 89 w 178"/>
                    <a:gd name="T27" fmla="*/ 200 h 207"/>
                    <a:gd name="T28" fmla="*/ 161 w 178"/>
                    <a:gd name="T29" fmla="*/ 176 h 207"/>
                    <a:gd name="T30" fmla="*/ 157 w 178"/>
                    <a:gd name="T31" fmla="*/ 179 h 207"/>
                    <a:gd name="T32" fmla="*/ 20 w 178"/>
                    <a:gd name="T33" fmla="*/ 179 h 207"/>
                    <a:gd name="T34" fmla="*/ 17 w 178"/>
                    <a:gd name="T35" fmla="*/ 176 h 207"/>
                    <a:gd name="T36" fmla="*/ 17 w 178"/>
                    <a:gd name="T37" fmla="*/ 20 h 207"/>
                    <a:gd name="T38" fmla="*/ 20 w 178"/>
                    <a:gd name="T39" fmla="*/ 17 h 207"/>
                    <a:gd name="T40" fmla="*/ 157 w 178"/>
                    <a:gd name="T41" fmla="*/ 17 h 207"/>
                    <a:gd name="T42" fmla="*/ 161 w 178"/>
                    <a:gd name="T43" fmla="*/ 20 h 207"/>
                    <a:gd name="T44" fmla="*/ 161 w 178"/>
                    <a:gd name="T45" fmla="*/ 176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78" h="207">
                      <a:moveTo>
                        <a:pt x="157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9" y="0"/>
                        <a:pt x="0" y="9"/>
                        <a:pt x="0" y="20"/>
                      </a:cubicBezTo>
                      <a:cubicBezTo>
                        <a:pt x="0" y="186"/>
                        <a:pt x="0" y="186"/>
                        <a:pt x="0" y="186"/>
                      </a:cubicBezTo>
                      <a:cubicBezTo>
                        <a:pt x="0" y="198"/>
                        <a:pt x="9" y="207"/>
                        <a:pt x="20" y="207"/>
                      </a:cubicBezTo>
                      <a:cubicBezTo>
                        <a:pt x="157" y="207"/>
                        <a:pt x="157" y="207"/>
                        <a:pt x="157" y="207"/>
                      </a:cubicBezTo>
                      <a:cubicBezTo>
                        <a:pt x="169" y="207"/>
                        <a:pt x="178" y="198"/>
                        <a:pt x="178" y="186"/>
                      </a:cubicBezTo>
                      <a:cubicBezTo>
                        <a:pt x="178" y="20"/>
                        <a:pt x="178" y="20"/>
                        <a:pt x="178" y="20"/>
                      </a:cubicBezTo>
                      <a:cubicBezTo>
                        <a:pt x="178" y="9"/>
                        <a:pt x="169" y="0"/>
                        <a:pt x="157" y="0"/>
                      </a:cubicBezTo>
                      <a:close/>
                      <a:moveTo>
                        <a:pt x="89" y="200"/>
                      </a:moveTo>
                      <a:cubicBezTo>
                        <a:pt x="85" y="200"/>
                        <a:pt x="81" y="197"/>
                        <a:pt x="81" y="193"/>
                      </a:cubicBezTo>
                      <a:cubicBezTo>
                        <a:pt x="81" y="189"/>
                        <a:pt x="85" y="185"/>
                        <a:pt x="89" y="185"/>
                      </a:cubicBezTo>
                      <a:cubicBezTo>
                        <a:pt x="93" y="185"/>
                        <a:pt x="96" y="189"/>
                        <a:pt x="96" y="193"/>
                      </a:cubicBezTo>
                      <a:cubicBezTo>
                        <a:pt x="96" y="197"/>
                        <a:pt x="93" y="200"/>
                        <a:pt x="89" y="200"/>
                      </a:cubicBezTo>
                      <a:close/>
                      <a:moveTo>
                        <a:pt x="161" y="176"/>
                      </a:moveTo>
                      <a:cubicBezTo>
                        <a:pt x="161" y="177"/>
                        <a:pt x="159" y="179"/>
                        <a:pt x="157" y="179"/>
                      </a:cubicBezTo>
                      <a:cubicBezTo>
                        <a:pt x="20" y="179"/>
                        <a:pt x="20" y="179"/>
                        <a:pt x="20" y="179"/>
                      </a:cubicBezTo>
                      <a:cubicBezTo>
                        <a:pt x="18" y="179"/>
                        <a:pt x="17" y="177"/>
                        <a:pt x="17" y="176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17" y="18"/>
                        <a:pt x="18" y="17"/>
                        <a:pt x="20" y="17"/>
                      </a:cubicBezTo>
                      <a:cubicBezTo>
                        <a:pt x="157" y="17"/>
                        <a:pt x="157" y="17"/>
                        <a:pt x="157" y="17"/>
                      </a:cubicBezTo>
                      <a:cubicBezTo>
                        <a:pt x="159" y="17"/>
                        <a:pt x="161" y="18"/>
                        <a:pt x="161" y="20"/>
                      </a:cubicBezTo>
                      <a:lnTo>
                        <a:pt x="161" y="17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43"/>
                <p:cNvSpPr/>
                <p:nvPr/>
              </p:nvSpPr>
              <p:spPr bwMode="auto">
                <a:xfrm>
                  <a:off x="2467480" y="2521817"/>
                  <a:ext cx="109538" cy="52388"/>
                </a:xfrm>
                <a:custGeom>
                  <a:avLst/>
                  <a:gdLst>
                    <a:gd name="T0" fmla="*/ 25 w 29"/>
                    <a:gd name="T1" fmla="*/ 0 h 14"/>
                    <a:gd name="T2" fmla="*/ 4 w 29"/>
                    <a:gd name="T3" fmla="*/ 0 h 14"/>
                    <a:gd name="T4" fmla="*/ 0 w 29"/>
                    <a:gd name="T5" fmla="*/ 4 h 14"/>
                    <a:gd name="T6" fmla="*/ 0 w 29"/>
                    <a:gd name="T7" fmla="*/ 14 h 14"/>
                    <a:gd name="T8" fmla="*/ 29 w 29"/>
                    <a:gd name="T9" fmla="*/ 14 h 14"/>
                    <a:gd name="T10" fmla="*/ 29 w 29"/>
                    <a:gd name="T11" fmla="*/ 4 h 14"/>
                    <a:gd name="T12" fmla="*/ 25 w 29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14">
                      <a:moveTo>
                        <a:pt x="25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9" y="14"/>
                        <a:pt x="29" y="14"/>
                        <a:pt x="29" y="14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29" y="2"/>
                        <a:pt x="27" y="0"/>
                        <a:pt x="2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Freeform 44"/>
                <p:cNvSpPr/>
                <p:nvPr/>
              </p:nvSpPr>
              <p:spPr bwMode="auto">
                <a:xfrm>
                  <a:off x="2467480" y="2585317"/>
                  <a:ext cx="109538" cy="760413"/>
                </a:xfrm>
                <a:custGeom>
                  <a:avLst/>
                  <a:gdLst>
                    <a:gd name="T0" fmla="*/ 0 w 29"/>
                    <a:gd name="T1" fmla="*/ 60 h 202"/>
                    <a:gd name="T2" fmla="*/ 2 w 29"/>
                    <a:gd name="T3" fmla="*/ 63 h 202"/>
                    <a:gd name="T4" fmla="*/ 19 w 29"/>
                    <a:gd name="T5" fmla="*/ 63 h 202"/>
                    <a:gd name="T6" fmla="*/ 19 w 29"/>
                    <a:gd name="T7" fmla="*/ 66 h 202"/>
                    <a:gd name="T8" fmla="*/ 4 w 29"/>
                    <a:gd name="T9" fmla="*/ 66 h 202"/>
                    <a:gd name="T10" fmla="*/ 4 w 29"/>
                    <a:gd name="T11" fmla="*/ 169 h 202"/>
                    <a:gd name="T12" fmla="*/ 15 w 29"/>
                    <a:gd name="T13" fmla="*/ 202 h 202"/>
                    <a:gd name="T14" fmla="*/ 25 w 29"/>
                    <a:gd name="T15" fmla="*/ 169 h 202"/>
                    <a:gd name="T16" fmla="*/ 25 w 29"/>
                    <a:gd name="T17" fmla="*/ 64 h 202"/>
                    <a:gd name="T18" fmla="*/ 29 w 29"/>
                    <a:gd name="T19" fmla="*/ 60 h 202"/>
                    <a:gd name="T20" fmla="*/ 29 w 29"/>
                    <a:gd name="T21" fmla="*/ 0 h 202"/>
                    <a:gd name="T22" fmla="*/ 0 w 29"/>
                    <a:gd name="T23" fmla="*/ 0 h 202"/>
                    <a:gd name="T24" fmla="*/ 0 w 29"/>
                    <a:gd name="T25" fmla="*/ 60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9" h="202">
                      <a:moveTo>
                        <a:pt x="0" y="60"/>
                      </a:moveTo>
                      <a:cubicBezTo>
                        <a:pt x="0" y="61"/>
                        <a:pt x="1" y="62"/>
                        <a:pt x="2" y="63"/>
                      </a:cubicBezTo>
                      <a:cubicBezTo>
                        <a:pt x="19" y="63"/>
                        <a:pt x="19" y="63"/>
                        <a:pt x="19" y="63"/>
                      </a:cubicBezTo>
                      <a:cubicBezTo>
                        <a:pt x="19" y="66"/>
                        <a:pt x="19" y="66"/>
                        <a:pt x="19" y="66"/>
                      </a:cubicBezTo>
                      <a:cubicBezTo>
                        <a:pt x="4" y="66"/>
                        <a:pt x="4" y="66"/>
                        <a:pt x="4" y="66"/>
                      </a:cubicBezTo>
                      <a:cubicBezTo>
                        <a:pt x="4" y="169"/>
                        <a:pt x="4" y="169"/>
                        <a:pt x="4" y="169"/>
                      </a:cubicBezTo>
                      <a:cubicBezTo>
                        <a:pt x="15" y="202"/>
                        <a:pt x="15" y="202"/>
                        <a:pt x="15" y="202"/>
                      </a:cubicBezTo>
                      <a:cubicBezTo>
                        <a:pt x="25" y="169"/>
                        <a:pt x="25" y="169"/>
                        <a:pt x="25" y="169"/>
                      </a:cubicBezTo>
                      <a:cubicBezTo>
                        <a:pt x="25" y="64"/>
                        <a:pt x="25" y="64"/>
                        <a:pt x="25" y="64"/>
                      </a:cubicBezTo>
                      <a:cubicBezTo>
                        <a:pt x="27" y="64"/>
                        <a:pt x="29" y="62"/>
                        <a:pt x="29" y="6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Rectangle 45"/>
                <p:cNvSpPr>
                  <a:spLocks noChangeArrowheads="1"/>
                </p:cNvSpPr>
                <p:nvPr/>
              </p:nvSpPr>
              <p:spPr bwMode="auto">
                <a:xfrm>
                  <a:off x="1873755" y="2736129"/>
                  <a:ext cx="436563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Rectangle 46"/>
                <p:cNvSpPr>
                  <a:spLocks noChangeArrowheads="1"/>
                </p:cNvSpPr>
                <p:nvPr/>
              </p:nvSpPr>
              <p:spPr bwMode="auto">
                <a:xfrm>
                  <a:off x="1870580" y="2832967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Rectangle 47"/>
                <p:cNvSpPr>
                  <a:spLocks noChangeArrowheads="1"/>
                </p:cNvSpPr>
                <p:nvPr/>
              </p:nvSpPr>
              <p:spPr bwMode="auto">
                <a:xfrm>
                  <a:off x="1873755" y="2931392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4" name="Rectangle 48"/>
                <p:cNvSpPr>
                  <a:spLocks noChangeArrowheads="1"/>
                </p:cNvSpPr>
                <p:nvPr/>
              </p:nvSpPr>
              <p:spPr bwMode="auto">
                <a:xfrm>
                  <a:off x="1867405" y="3029817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3" name="组合 52"/>
              <p:cNvGrpSpPr/>
              <p:nvPr/>
            </p:nvGrpSpPr>
            <p:grpSpPr>
              <a:xfrm>
                <a:off x="4821743" y="2540867"/>
                <a:ext cx="939800" cy="728663"/>
                <a:chOff x="4821743" y="2540867"/>
                <a:chExt cx="939800" cy="728663"/>
              </a:xfrm>
              <a:grpFill/>
            </p:grpSpPr>
            <p:sp>
              <p:nvSpPr>
                <p:cNvPr id="122" name="Freeform 51"/>
                <p:cNvSpPr>
                  <a:spLocks noEditPoints="1"/>
                </p:cNvSpPr>
                <p:nvPr/>
              </p:nvSpPr>
              <p:spPr bwMode="auto">
                <a:xfrm>
                  <a:off x="4923343" y="2540867"/>
                  <a:ext cx="728663" cy="577850"/>
                </a:xfrm>
                <a:custGeom>
                  <a:avLst/>
                  <a:gdLst>
                    <a:gd name="T0" fmla="*/ 194 w 194"/>
                    <a:gd name="T1" fmla="*/ 154 h 154"/>
                    <a:gd name="T2" fmla="*/ 194 w 194"/>
                    <a:gd name="T3" fmla="*/ 151 h 154"/>
                    <a:gd name="T4" fmla="*/ 194 w 194"/>
                    <a:gd name="T5" fmla="*/ 15 h 154"/>
                    <a:gd name="T6" fmla="*/ 179 w 194"/>
                    <a:gd name="T7" fmla="*/ 0 h 154"/>
                    <a:gd name="T8" fmla="*/ 15 w 194"/>
                    <a:gd name="T9" fmla="*/ 0 h 154"/>
                    <a:gd name="T10" fmla="*/ 0 w 194"/>
                    <a:gd name="T11" fmla="*/ 15 h 154"/>
                    <a:gd name="T12" fmla="*/ 0 w 194"/>
                    <a:gd name="T13" fmla="*/ 151 h 154"/>
                    <a:gd name="T14" fmla="*/ 0 w 194"/>
                    <a:gd name="T15" fmla="*/ 154 h 154"/>
                    <a:gd name="T16" fmla="*/ 194 w 194"/>
                    <a:gd name="T17" fmla="*/ 154 h 154"/>
                    <a:gd name="T18" fmla="*/ 16 w 194"/>
                    <a:gd name="T19" fmla="*/ 16 h 154"/>
                    <a:gd name="T20" fmla="*/ 178 w 194"/>
                    <a:gd name="T21" fmla="*/ 16 h 154"/>
                    <a:gd name="T22" fmla="*/ 178 w 194"/>
                    <a:gd name="T23" fmla="*/ 143 h 154"/>
                    <a:gd name="T24" fmla="*/ 16 w 194"/>
                    <a:gd name="T25" fmla="*/ 143 h 154"/>
                    <a:gd name="T26" fmla="*/ 16 w 194"/>
                    <a:gd name="T27" fmla="*/ 1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4" h="154">
                      <a:moveTo>
                        <a:pt x="194" y="154"/>
                      </a:moveTo>
                      <a:cubicBezTo>
                        <a:pt x="194" y="153"/>
                        <a:pt x="194" y="152"/>
                        <a:pt x="194" y="151"/>
                      </a:cubicBezTo>
                      <a:cubicBezTo>
                        <a:pt x="194" y="15"/>
                        <a:pt x="194" y="15"/>
                        <a:pt x="194" y="15"/>
                      </a:cubicBezTo>
                      <a:cubicBezTo>
                        <a:pt x="194" y="7"/>
                        <a:pt x="188" y="0"/>
                        <a:pt x="17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7" y="0"/>
                        <a:pt x="0" y="7"/>
                        <a:pt x="0" y="15"/>
                      </a:cubicBezTo>
                      <a:cubicBezTo>
                        <a:pt x="0" y="151"/>
                        <a:pt x="0" y="151"/>
                        <a:pt x="0" y="151"/>
                      </a:cubicBezTo>
                      <a:cubicBezTo>
                        <a:pt x="0" y="152"/>
                        <a:pt x="0" y="153"/>
                        <a:pt x="0" y="154"/>
                      </a:cubicBezTo>
                      <a:lnTo>
                        <a:pt x="194" y="154"/>
                      </a:lnTo>
                      <a:close/>
                      <a:moveTo>
                        <a:pt x="16" y="16"/>
                      </a:moveTo>
                      <a:cubicBezTo>
                        <a:pt x="178" y="16"/>
                        <a:pt x="178" y="16"/>
                        <a:pt x="178" y="16"/>
                      </a:cubicBezTo>
                      <a:cubicBezTo>
                        <a:pt x="178" y="143"/>
                        <a:pt x="178" y="143"/>
                        <a:pt x="178" y="143"/>
                      </a:cubicBezTo>
                      <a:cubicBezTo>
                        <a:pt x="16" y="143"/>
                        <a:pt x="16" y="143"/>
                        <a:pt x="16" y="143"/>
                      </a:cubicBezTo>
                      <a:lnTo>
                        <a:pt x="16" y="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Freeform 52"/>
                <p:cNvSpPr>
                  <a:spLocks noEditPoints="1"/>
                </p:cNvSpPr>
                <p:nvPr/>
              </p:nvSpPr>
              <p:spPr bwMode="auto">
                <a:xfrm>
                  <a:off x="4821743" y="3134592"/>
                  <a:ext cx="939800" cy="134938"/>
                </a:xfrm>
                <a:custGeom>
                  <a:avLst/>
                  <a:gdLst>
                    <a:gd name="T0" fmla="*/ 232 w 250"/>
                    <a:gd name="T1" fmla="*/ 0 h 36"/>
                    <a:gd name="T2" fmla="*/ 18 w 250"/>
                    <a:gd name="T3" fmla="*/ 0 h 36"/>
                    <a:gd name="T4" fmla="*/ 0 w 250"/>
                    <a:gd name="T5" fmla="*/ 18 h 36"/>
                    <a:gd name="T6" fmla="*/ 18 w 250"/>
                    <a:gd name="T7" fmla="*/ 36 h 36"/>
                    <a:gd name="T8" fmla="*/ 232 w 250"/>
                    <a:gd name="T9" fmla="*/ 36 h 36"/>
                    <a:gd name="T10" fmla="*/ 250 w 250"/>
                    <a:gd name="T11" fmla="*/ 18 h 36"/>
                    <a:gd name="T12" fmla="*/ 232 w 250"/>
                    <a:gd name="T13" fmla="*/ 0 h 36"/>
                    <a:gd name="T14" fmla="*/ 65 w 250"/>
                    <a:gd name="T15" fmla="*/ 21 h 36"/>
                    <a:gd name="T16" fmla="*/ 18 w 250"/>
                    <a:gd name="T17" fmla="*/ 21 h 36"/>
                    <a:gd name="T18" fmla="*/ 15 w 250"/>
                    <a:gd name="T19" fmla="*/ 18 h 36"/>
                    <a:gd name="T20" fmla="*/ 18 w 250"/>
                    <a:gd name="T21" fmla="*/ 15 h 36"/>
                    <a:gd name="T22" fmla="*/ 65 w 250"/>
                    <a:gd name="T23" fmla="*/ 15 h 36"/>
                    <a:gd name="T24" fmla="*/ 65 w 250"/>
                    <a:gd name="T25" fmla="*/ 21 h 36"/>
                    <a:gd name="T26" fmla="*/ 100 w 250"/>
                    <a:gd name="T27" fmla="*/ 21 h 36"/>
                    <a:gd name="T28" fmla="*/ 77 w 250"/>
                    <a:gd name="T29" fmla="*/ 21 h 36"/>
                    <a:gd name="T30" fmla="*/ 77 w 250"/>
                    <a:gd name="T31" fmla="*/ 15 h 36"/>
                    <a:gd name="T32" fmla="*/ 100 w 250"/>
                    <a:gd name="T33" fmla="*/ 15 h 36"/>
                    <a:gd name="T34" fmla="*/ 100 w 250"/>
                    <a:gd name="T35" fmla="*/ 21 h 36"/>
                    <a:gd name="T36" fmla="*/ 232 w 250"/>
                    <a:gd name="T37" fmla="*/ 21 h 36"/>
                    <a:gd name="T38" fmla="*/ 208 w 250"/>
                    <a:gd name="T39" fmla="*/ 21 h 36"/>
                    <a:gd name="T40" fmla="*/ 208 w 250"/>
                    <a:gd name="T41" fmla="*/ 15 h 36"/>
                    <a:gd name="T42" fmla="*/ 232 w 250"/>
                    <a:gd name="T43" fmla="*/ 15 h 36"/>
                    <a:gd name="T44" fmla="*/ 235 w 250"/>
                    <a:gd name="T45" fmla="*/ 18 h 36"/>
                    <a:gd name="T46" fmla="*/ 232 w 250"/>
                    <a:gd name="T47" fmla="*/ 2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50" h="36">
                      <a:moveTo>
                        <a:pt x="232" y="0"/>
                      </a:move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8" y="0"/>
                        <a:pt x="0" y="8"/>
                        <a:pt x="0" y="18"/>
                      </a:cubicBezTo>
                      <a:cubicBezTo>
                        <a:pt x="0" y="28"/>
                        <a:pt x="8" y="36"/>
                        <a:pt x="18" y="36"/>
                      </a:cubicBezTo>
                      <a:cubicBezTo>
                        <a:pt x="232" y="36"/>
                        <a:pt x="232" y="36"/>
                        <a:pt x="232" y="36"/>
                      </a:cubicBezTo>
                      <a:cubicBezTo>
                        <a:pt x="242" y="36"/>
                        <a:pt x="250" y="28"/>
                        <a:pt x="250" y="18"/>
                      </a:cubicBezTo>
                      <a:cubicBezTo>
                        <a:pt x="250" y="8"/>
                        <a:pt x="242" y="0"/>
                        <a:pt x="232" y="0"/>
                      </a:cubicBezTo>
                      <a:close/>
                      <a:moveTo>
                        <a:pt x="65" y="21"/>
                      </a:move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6" y="21"/>
                        <a:pt x="15" y="20"/>
                        <a:pt x="15" y="18"/>
                      </a:cubicBezTo>
                      <a:cubicBezTo>
                        <a:pt x="15" y="17"/>
                        <a:pt x="16" y="15"/>
                        <a:pt x="18" y="15"/>
                      </a:cubicBezTo>
                      <a:cubicBezTo>
                        <a:pt x="65" y="15"/>
                        <a:pt x="65" y="15"/>
                        <a:pt x="65" y="15"/>
                      </a:cubicBezTo>
                      <a:lnTo>
                        <a:pt x="65" y="21"/>
                      </a:lnTo>
                      <a:close/>
                      <a:moveTo>
                        <a:pt x="100" y="21"/>
                      </a:moveTo>
                      <a:cubicBezTo>
                        <a:pt x="77" y="21"/>
                        <a:pt x="77" y="21"/>
                        <a:pt x="77" y="21"/>
                      </a:cubicBezTo>
                      <a:cubicBezTo>
                        <a:pt x="77" y="15"/>
                        <a:pt x="77" y="15"/>
                        <a:pt x="77" y="15"/>
                      </a:cubicBezTo>
                      <a:cubicBezTo>
                        <a:pt x="100" y="15"/>
                        <a:pt x="100" y="15"/>
                        <a:pt x="100" y="15"/>
                      </a:cubicBezTo>
                      <a:lnTo>
                        <a:pt x="100" y="21"/>
                      </a:lnTo>
                      <a:close/>
                      <a:moveTo>
                        <a:pt x="232" y="21"/>
                      </a:moveTo>
                      <a:cubicBezTo>
                        <a:pt x="208" y="21"/>
                        <a:pt x="208" y="21"/>
                        <a:pt x="208" y="21"/>
                      </a:cubicBezTo>
                      <a:cubicBezTo>
                        <a:pt x="208" y="15"/>
                        <a:pt x="208" y="15"/>
                        <a:pt x="208" y="15"/>
                      </a:cubicBezTo>
                      <a:cubicBezTo>
                        <a:pt x="232" y="15"/>
                        <a:pt x="232" y="15"/>
                        <a:pt x="232" y="15"/>
                      </a:cubicBezTo>
                      <a:cubicBezTo>
                        <a:pt x="233" y="15"/>
                        <a:pt x="235" y="17"/>
                        <a:pt x="235" y="18"/>
                      </a:cubicBezTo>
                      <a:cubicBezTo>
                        <a:pt x="235" y="20"/>
                        <a:pt x="233" y="21"/>
                        <a:pt x="232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Rectangle 53"/>
                <p:cNvSpPr>
                  <a:spLocks noChangeArrowheads="1"/>
                </p:cNvSpPr>
                <p:nvPr/>
              </p:nvSpPr>
              <p:spPr bwMode="auto">
                <a:xfrm>
                  <a:off x="5077330" y="2667867"/>
                  <a:ext cx="436563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5" name="Rectangle 54"/>
                <p:cNvSpPr>
                  <a:spLocks noChangeArrowheads="1"/>
                </p:cNvSpPr>
                <p:nvPr/>
              </p:nvSpPr>
              <p:spPr bwMode="auto">
                <a:xfrm>
                  <a:off x="5074155" y="2766292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6" name="Rectangle 55"/>
                <p:cNvSpPr>
                  <a:spLocks noChangeArrowheads="1"/>
                </p:cNvSpPr>
                <p:nvPr/>
              </p:nvSpPr>
              <p:spPr bwMode="auto">
                <a:xfrm>
                  <a:off x="5077330" y="2863129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Rectangle 56"/>
                <p:cNvSpPr>
                  <a:spLocks noChangeArrowheads="1"/>
                </p:cNvSpPr>
                <p:nvPr/>
              </p:nvSpPr>
              <p:spPr bwMode="auto">
                <a:xfrm>
                  <a:off x="5074155" y="2961554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4" name="组合 53"/>
              <p:cNvGrpSpPr/>
              <p:nvPr/>
            </p:nvGrpSpPr>
            <p:grpSpPr>
              <a:xfrm>
                <a:off x="6229855" y="2566267"/>
                <a:ext cx="1022350" cy="708025"/>
                <a:chOff x="6229855" y="2566267"/>
                <a:chExt cx="1022350" cy="708025"/>
              </a:xfrm>
              <a:grpFill/>
            </p:grpSpPr>
            <p:sp>
              <p:nvSpPr>
                <p:cNvPr id="109" name="Freeform 59"/>
                <p:cNvSpPr>
                  <a:spLocks noEditPoints="1"/>
                </p:cNvSpPr>
                <p:nvPr/>
              </p:nvSpPr>
              <p:spPr bwMode="auto">
                <a:xfrm>
                  <a:off x="6229855" y="2566267"/>
                  <a:ext cx="1022350" cy="708025"/>
                </a:xfrm>
                <a:custGeom>
                  <a:avLst/>
                  <a:gdLst>
                    <a:gd name="T0" fmla="*/ 577 w 644"/>
                    <a:gd name="T1" fmla="*/ 370 h 446"/>
                    <a:gd name="T2" fmla="*/ 577 w 644"/>
                    <a:gd name="T3" fmla="*/ 0 h 446"/>
                    <a:gd name="T4" fmla="*/ 67 w 644"/>
                    <a:gd name="T5" fmla="*/ 0 h 446"/>
                    <a:gd name="T6" fmla="*/ 67 w 644"/>
                    <a:gd name="T7" fmla="*/ 370 h 446"/>
                    <a:gd name="T8" fmla="*/ 0 w 644"/>
                    <a:gd name="T9" fmla="*/ 370 h 446"/>
                    <a:gd name="T10" fmla="*/ 0 w 644"/>
                    <a:gd name="T11" fmla="*/ 446 h 446"/>
                    <a:gd name="T12" fmla="*/ 644 w 644"/>
                    <a:gd name="T13" fmla="*/ 446 h 446"/>
                    <a:gd name="T14" fmla="*/ 644 w 644"/>
                    <a:gd name="T15" fmla="*/ 370 h 446"/>
                    <a:gd name="T16" fmla="*/ 577 w 644"/>
                    <a:gd name="T17" fmla="*/ 370 h 446"/>
                    <a:gd name="T18" fmla="*/ 104 w 644"/>
                    <a:gd name="T19" fmla="*/ 38 h 446"/>
                    <a:gd name="T20" fmla="*/ 540 w 644"/>
                    <a:gd name="T21" fmla="*/ 38 h 446"/>
                    <a:gd name="T22" fmla="*/ 540 w 644"/>
                    <a:gd name="T23" fmla="*/ 370 h 446"/>
                    <a:gd name="T24" fmla="*/ 104 w 644"/>
                    <a:gd name="T25" fmla="*/ 370 h 446"/>
                    <a:gd name="T26" fmla="*/ 104 w 644"/>
                    <a:gd name="T27" fmla="*/ 38 h 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44" h="446">
                      <a:moveTo>
                        <a:pt x="577" y="370"/>
                      </a:moveTo>
                      <a:lnTo>
                        <a:pt x="577" y="0"/>
                      </a:lnTo>
                      <a:lnTo>
                        <a:pt x="67" y="0"/>
                      </a:lnTo>
                      <a:lnTo>
                        <a:pt x="67" y="370"/>
                      </a:lnTo>
                      <a:lnTo>
                        <a:pt x="0" y="370"/>
                      </a:lnTo>
                      <a:lnTo>
                        <a:pt x="0" y="446"/>
                      </a:lnTo>
                      <a:lnTo>
                        <a:pt x="644" y="446"/>
                      </a:lnTo>
                      <a:lnTo>
                        <a:pt x="644" y="370"/>
                      </a:lnTo>
                      <a:lnTo>
                        <a:pt x="577" y="370"/>
                      </a:lnTo>
                      <a:close/>
                      <a:moveTo>
                        <a:pt x="104" y="38"/>
                      </a:moveTo>
                      <a:lnTo>
                        <a:pt x="540" y="38"/>
                      </a:lnTo>
                      <a:lnTo>
                        <a:pt x="540" y="370"/>
                      </a:lnTo>
                      <a:lnTo>
                        <a:pt x="104" y="370"/>
                      </a:lnTo>
                      <a:lnTo>
                        <a:pt x="104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 60"/>
                <p:cNvSpPr>
                  <a:spLocks noEditPoints="1"/>
                </p:cNvSpPr>
                <p:nvPr/>
              </p:nvSpPr>
              <p:spPr bwMode="auto">
                <a:xfrm>
                  <a:off x="6436230" y="2702792"/>
                  <a:ext cx="112713" cy="123825"/>
                </a:xfrm>
                <a:custGeom>
                  <a:avLst/>
                  <a:gdLst>
                    <a:gd name="T0" fmla="*/ 10 w 30"/>
                    <a:gd name="T1" fmla="*/ 0 h 33"/>
                    <a:gd name="T2" fmla="*/ 0 w 30"/>
                    <a:gd name="T3" fmla="*/ 33 h 33"/>
                    <a:gd name="T4" fmla="*/ 8 w 30"/>
                    <a:gd name="T5" fmla="*/ 33 h 33"/>
                    <a:gd name="T6" fmla="*/ 10 w 30"/>
                    <a:gd name="T7" fmla="*/ 24 h 33"/>
                    <a:gd name="T8" fmla="*/ 19 w 30"/>
                    <a:gd name="T9" fmla="*/ 24 h 33"/>
                    <a:gd name="T10" fmla="*/ 22 w 30"/>
                    <a:gd name="T11" fmla="*/ 33 h 33"/>
                    <a:gd name="T12" fmla="*/ 30 w 30"/>
                    <a:gd name="T13" fmla="*/ 33 h 33"/>
                    <a:gd name="T14" fmla="*/ 20 w 30"/>
                    <a:gd name="T15" fmla="*/ 0 h 33"/>
                    <a:gd name="T16" fmla="*/ 10 w 30"/>
                    <a:gd name="T17" fmla="*/ 0 h 33"/>
                    <a:gd name="T18" fmla="*/ 11 w 30"/>
                    <a:gd name="T19" fmla="*/ 19 h 33"/>
                    <a:gd name="T20" fmla="*/ 13 w 30"/>
                    <a:gd name="T21" fmla="*/ 12 h 33"/>
                    <a:gd name="T22" fmla="*/ 15 w 30"/>
                    <a:gd name="T23" fmla="*/ 6 h 33"/>
                    <a:gd name="T24" fmla="*/ 15 w 30"/>
                    <a:gd name="T25" fmla="*/ 6 h 33"/>
                    <a:gd name="T26" fmla="*/ 16 w 30"/>
                    <a:gd name="T27" fmla="*/ 12 h 33"/>
                    <a:gd name="T28" fmla="*/ 18 w 30"/>
                    <a:gd name="T29" fmla="*/ 19 h 33"/>
                    <a:gd name="T30" fmla="*/ 11 w 30"/>
                    <a:gd name="T31" fmla="*/ 19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0" h="33">
                      <a:moveTo>
                        <a:pt x="10" y="0"/>
                      </a:move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8" y="33"/>
                        <a:pt x="8" y="33"/>
                        <a:pt x="8" y="33"/>
                      </a:cubicBezTo>
                      <a:cubicBezTo>
                        <a:pt x="10" y="24"/>
                        <a:pt x="10" y="24"/>
                        <a:pt x="10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2" y="33"/>
                        <a:pt x="22" y="33"/>
                        <a:pt x="22" y="33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0" y="0"/>
                      </a:lnTo>
                      <a:close/>
                      <a:moveTo>
                        <a:pt x="11" y="19"/>
                      </a:moveTo>
                      <a:cubicBezTo>
                        <a:pt x="13" y="12"/>
                        <a:pt x="13" y="12"/>
                        <a:pt x="13" y="12"/>
                      </a:cubicBezTo>
                      <a:cubicBezTo>
                        <a:pt x="14" y="10"/>
                        <a:pt x="14" y="8"/>
                        <a:pt x="15" y="6"/>
                      </a:cubicBezTo>
                      <a:cubicBezTo>
                        <a:pt x="15" y="6"/>
                        <a:pt x="15" y="6"/>
                        <a:pt x="15" y="6"/>
                      </a:cubicBezTo>
                      <a:cubicBezTo>
                        <a:pt x="15" y="8"/>
                        <a:pt x="16" y="10"/>
                        <a:pt x="16" y="12"/>
                      </a:cubicBezTo>
                      <a:cubicBezTo>
                        <a:pt x="18" y="19"/>
                        <a:pt x="18" y="19"/>
                        <a:pt x="18" y="19"/>
                      </a:cubicBezTo>
                      <a:lnTo>
                        <a:pt x="11" y="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Freeform 61"/>
                <p:cNvSpPr>
                  <a:spLocks noEditPoints="1"/>
                </p:cNvSpPr>
                <p:nvPr/>
              </p:nvSpPr>
              <p:spPr bwMode="auto">
                <a:xfrm>
                  <a:off x="6564818" y="2702792"/>
                  <a:ext cx="90488" cy="123825"/>
                </a:xfrm>
                <a:custGeom>
                  <a:avLst/>
                  <a:gdLst>
                    <a:gd name="T0" fmla="*/ 20 w 24"/>
                    <a:gd name="T1" fmla="*/ 30 h 33"/>
                    <a:gd name="T2" fmla="*/ 24 w 24"/>
                    <a:gd name="T3" fmla="*/ 23 h 33"/>
                    <a:gd name="T4" fmla="*/ 17 w 24"/>
                    <a:gd name="T5" fmla="*/ 15 h 33"/>
                    <a:gd name="T6" fmla="*/ 17 w 24"/>
                    <a:gd name="T7" fmla="*/ 15 h 33"/>
                    <a:gd name="T8" fmla="*/ 23 w 24"/>
                    <a:gd name="T9" fmla="*/ 8 h 33"/>
                    <a:gd name="T10" fmla="*/ 19 w 24"/>
                    <a:gd name="T11" fmla="*/ 2 h 33"/>
                    <a:gd name="T12" fmla="*/ 9 w 24"/>
                    <a:gd name="T13" fmla="*/ 0 h 33"/>
                    <a:gd name="T14" fmla="*/ 0 w 24"/>
                    <a:gd name="T15" fmla="*/ 1 h 33"/>
                    <a:gd name="T16" fmla="*/ 0 w 24"/>
                    <a:gd name="T17" fmla="*/ 32 h 33"/>
                    <a:gd name="T18" fmla="*/ 8 w 24"/>
                    <a:gd name="T19" fmla="*/ 33 h 33"/>
                    <a:gd name="T20" fmla="*/ 20 w 24"/>
                    <a:gd name="T21" fmla="*/ 30 h 33"/>
                    <a:gd name="T22" fmla="*/ 7 w 24"/>
                    <a:gd name="T23" fmla="*/ 6 h 33"/>
                    <a:gd name="T24" fmla="*/ 10 w 24"/>
                    <a:gd name="T25" fmla="*/ 5 h 33"/>
                    <a:gd name="T26" fmla="*/ 15 w 24"/>
                    <a:gd name="T27" fmla="*/ 9 h 33"/>
                    <a:gd name="T28" fmla="*/ 10 w 24"/>
                    <a:gd name="T29" fmla="*/ 13 h 33"/>
                    <a:gd name="T30" fmla="*/ 7 w 24"/>
                    <a:gd name="T31" fmla="*/ 13 h 33"/>
                    <a:gd name="T32" fmla="*/ 7 w 24"/>
                    <a:gd name="T33" fmla="*/ 6 h 33"/>
                    <a:gd name="T34" fmla="*/ 7 w 24"/>
                    <a:gd name="T35" fmla="*/ 18 h 33"/>
                    <a:gd name="T36" fmla="*/ 10 w 24"/>
                    <a:gd name="T37" fmla="*/ 18 h 33"/>
                    <a:gd name="T38" fmla="*/ 16 w 24"/>
                    <a:gd name="T39" fmla="*/ 23 h 33"/>
                    <a:gd name="T40" fmla="*/ 10 w 24"/>
                    <a:gd name="T41" fmla="*/ 28 h 33"/>
                    <a:gd name="T42" fmla="*/ 7 w 24"/>
                    <a:gd name="T43" fmla="*/ 27 h 33"/>
                    <a:gd name="T44" fmla="*/ 7 w 24"/>
                    <a:gd name="T45" fmla="*/ 18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4" h="33">
                      <a:moveTo>
                        <a:pt x="20" y="30"/>
                      </a:moveTo>
                      <a:cubicBezTo>
                        <a:pt x="22" y="28"/>
                        <a:pt x="24" y="26"/>
                        <a:pt x="24" y="23"/>
                      </a:cubicBezTo>
                      <a:cubicBezTo>
                        <a:pt x="24" y="19"/>
                        <a:pt x="21" y="16"/>
                        <a:pt x="17" y="15"/>
                      </a:cubicBezTo>
                      <a:cubicBezTo>
                        <a:pt x="17" y="15"/>
                        <a:pt x="17" y="15"/>
                        <a:pt x="17" y="15"/>
                      </a:cubicBezTo>
                      <a:cubicBezTo>
                        <a:pt x="21" y="14"/>
                        <a:pt x="23" y="11"/>
                        <a:pt x="23" y="8"/>
                      </a:cubicBezTo>
                      <a:cubicBezTo>
                        <a:pt x="23" y="5"/>
                        <a:pt x="21" y="3"/>
                        <a:pt x="19" y="2"/>
                      </a:cubicBezTo>
                      <a:cubicBezTo>
                        <a:pt x="16" y="1"/>
                        <a:pt x="14" y="0"/>
                        <a:pt x="9" y="0"/>
                      </a:cubicBezTo>
                      <a:cubicBezTo>
                        <a:pt x="6" y="0"/>
                        <a:pt x="2" y="1"/>
                        <a:pt x="0" y="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2" y="33"/>
                        <a:pt x="4" y="33"/>
                        <a:pt x="8" y="33"/>
                      </a:cubicBezTo>
                      <a:cubicBezTo>
                        <a:pt x="14" y="33"/>
                        <a:pt x="18" y="32"/>
                        <a:pt x="20" y="30"/>
                      </a:cubicBezTo>
                      <a:close/>
                      <a:moveTo>
                        <a:pt x="7" y="6"/>
                      </a:moveTo>
                      <a:cubicBezTo>
                        <a:pt x="8" y="6"/>
                        <a:pt x="9" y="5"/>
                        <a:pt x="10" y="5"/>
                      </a:cubicBezTo>
                      <a:cubicBezTo>
                        <a:pt x="14" y="5"/>
                        <a:pt x="15" y="7"/>
                        <a:pt x="15" y="9"/>
                      </a:cubicBezTo>
                      <a:cubicBezTo>
                        <a:pt x="15" y="12"/>
                        <a:pt x="13" y="13"/>
                        <a:pt x="10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lnTo>
                        <a:pt x="7" y="6"/>
                      </a:lnTo>
                      <a:close/>
                      <a:moveTo>
                        <a:pt x="7" y="18"/>
                      </a:moveTo>
                      <a:cubicBezTo>
                        <a:pt x="10" y="18"/>
                        <a:pt x="10" y="18"/>
                        <a:pt x="10" y="18"/>
                      </a:cubicBezTo>
                      <a:cubicBezTo>
                        <a:pt x="13" y="18"/>
                        <a:pt x="16" y="20"/>
                        <a:pt x="16" y="23"/>
                      </a:cubicBezTo>
                      <a:cubicBezTo>
                        <a:pt x="16" y="26"/>
                        <a:pt x="13" y="28"/>
                        <a:pt x="10" y="28"/>
                      </a:cubicBezTo>
                      <a:cubicBezTo>
                        <a:pt x="9" y="28"/>
                        <a:pt x="8" y="28"/>
                        <a:pt x="7" y="27"/>
                      </a:cubicBezTo>
                      <a:lnTo>
                        <a:pt x="7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Freeform 62"/>
                <p:cNvSpPr/>
                <p:nvPr/>
              </p:nvSpPr>
              <p:spPr bwMode="auto">
                <a:xfrm>
                  <a:off x="6440993" y="2859954"/>
                  <a:ext cx="96838" cy="123825"/>
                </a:xfrm>
                <a:custGeom>
                  <a:avLst/>
                  <a:gdLst>
                    <a:gd name="T0" fmla="*/ 18 w 26"/>
                    <a:gd name="T1" fmla="*/ 6 h 33"/>
                    <a:gd name="T2" fmla="*/ 24 w 26"/>
                    <a:gd name="T3" fmla="*/ 7 h 33"/>
                    <a:gd name="T4" fmla="*/ 26 w 26"/>
                    <a:gd name="T5" fmla="*/ 2 h 33"/>
                    <a:gd name="T6" fmla="*/ 18 w 26"/>
                    <a:gd name="T7" fmla="*/ 0 h 33"/>
                    <a:gd name="T8" fmla="*/ 0 w 26"/>
                    <a:gd name="T9" fmla="*/ 17 h 33"/>
                    <a:gd name="T10" fmla="*/ 17 w 26"/>
                    <a:gd name="T11" fmla="*/ 33 h 33"/>
                    <a:gd name="T12" fmla="*/ 25 w 26"/>
                    <a:gd name="T13" fmla="*/ 32 h 33"/>
                    <a:gd name="T14" fmla="*/ 24 w 26"/>
                    <a:gd name="T15" fmla="*/ 26 h 33"/>
                    <a:gd name="T16" fmla="*/ 18 w 26"/>
                    <a:gd name="T17" fmla="*/ 27 h 33"/>
                    <a:gd name="T18" fmla="*/ 8 w 26"/>
                    <a:gd name="T19" fmla="*/ 17 h 33"/>
                    <a:gd name="T20" fmla="*/ 18 w 26"/>
                    <a:gd name="T21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6" h="33">
                      <a:moveTo>
                        <a:pt x="18" y="6"/>
                      </a:moveTo>
                      <a:cubicBezTo>
                        <a:pt x="21" y="6"/>
                        <a:pt x="23" y="7"/>
                        <a:pt x="24" y="7"/>
                      </a:cubicBezTo>
                      <a:cubicBezTo>
                        <a:pt x="26" y="2"/>
                        <a:pt x="26" y="2"/>
                        <a:pt x="26" y="2"/>
                      </a:cubicBezTo>
                      <a:cubicBezTo>
                        <a:pt x="24" y="1"/>
                        <a:pt x="22" y="0"/>
                        <a:pt x="18" y="0"/>
                      </a:cubicBezTo>
                      <a:cubicBezTo>
                        <a:pt x="8" y="0"/>
                        <a:pt x="0" y="6"/>
                        <a:pt x="0" y="17"/>
                      </a:cubicBezTo>
                      <a:cubicBezTo>
                        <a:pt x="0" y="26"/>
                        <a:pt x="6" y="33"/>
                        <a:pt x="17" y="33"/>
                      </a:cubicBezTo>
                      <a:cubicBezTo>
                        <a:pt x="21" y="33"/>
                        <a:pt x="24" y="33"/>
                        <a:pt x="25" y="32"/>
                      </a:cubicBezTo>
                      <a:cubicBezTo>
                        <a:pt x="24" y="26"/>
                        <a:pt x="24" y="26"/>
                        <a:pt x="24" y="26"/>
                      </a:cubicBezTo>
                      <a:cubicBezTo>
                        <a:pt x="23" y="27"/>
                        <a:pt x="20" y="27"/>
                        <a:pt x="18" y="27"/>
                      </a:cubicBezTo>
                      <a:cubicBezTo>
                        <a:pt x="12" y="27"/>
                        <a:pt x="8" y="23"/>
                        <a:pt x="8" y="17"/>
                      </a:cubicBezTo>
                      <a:cubicBezTo>
                        <a:pt x="8" y="10"/>
                        <a:pt x="12" y="6"/>
                        <a:pt x="18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3" name="Freeform 63"/>
                <p:cNvSpPr>
                  <a:spLocks noEditPoints="1"/>
                </p:cNvSpPr>
                <p:nvPr/>
              </p:nvSpPr>
              <p:spPr bwMode="auto">
                <a:xfrm>
                  <a:off x="6553705" y="2859954"/>
                  <a:ext cx="107950" cy="123825"/>
                </a:xfrm>
                <a:custGeom>
                  <a:avLst/>
                  <a:gdLst>
                    <a:gd name="T0" fmla="*/ 29 w 29"/>
                    <a:gd name="T1" fmla="*/ 16 h 33"/>
                    <a:gd name="T2" fmla="*/ 23 w 29"/>
                    <a:gd name="T3" fmla="*/ 4 h 33"/>
                    <a:gd name="T4" fmla="*/ 10 w 29"/>
                    <a:gd name="T5" fmla="*/ 0 h 33"/>
                    <a:gd name="T6" fmla="*/ 0 w 29"/>
                    <a:gd name="T7" fmla="*/ 1 h 33"/>
                    <a:gd name="T8" fmla="*/ 0 w 29"/>
                    <a:gd name="T9" fmla="*/ 33 h 33"/>
                    <a:gd name="T10" fmla="*/ 8 w 29"/>
                    <a:gd name="T11" fmla="*/ 33 h 33"/>
                    <a:gd name="T12" fmla="*/ 23 w 29"/>
                    <a:gd name="T13" fmla="*/ 29 h 33"/>
                    <a:gd name="T14" fmla="*/ 29 w 29"/>
                    <a:gd name="T15" fmla="*/ 16 h 33"/>
                    <a:gd name="T16" fmla="*/ 10 w 29"/>
                    <a:gd name="T17" fmla="*/ 28 h 33"/>
                    <a:gd name="T18" fmla="*/ 7 w 29"/>
                    <a:gd name="T19" fmla="*/ 27 h 33"/>
                    <a:gd name="T20" fmla="*/ 7 w 29"/>
                    <a:gd name="T21" fmla="*/ 6 h 33"/>
                    <a:gd name="T22" fmla="*/ 11 w 29"/>
                    <a:gd name="T23" fmla="*/ 6 h 33"/>
                    <a:gd name="T24" fmla="*/ 21 w 29"/>
                    <a:gd name="T25" fmla="*/ 16 h 33"/>
                    <a:gd name="T26" fmla="*/ 10 w 29"/>
                    <a:gd name="T27" fmla="*/ 28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33">
                      <a:moveTo>
                        <a:pt x="29" y="16"/>
                      </a:moveTo>
                      <a:cubicBezTo>
                        <a:pt x="29" y="10"/>
                        <a:pt x="26" y="6"/>
                        <a:pt x="23" y="4"/>
                      </a:cubicBezTo>
                      <a:cubicBezTo>
                        <a:pt x="20" y="2"/>
                        <a:pt x="16" y="0"/>
                        <a:pt x="10" y="0"/>
                      </a:cubicBezTo>
                      <a:cubicBezTo>
                        <a:pt x="6" y="0"/>
                        <a:pt x="3" y="1"/>
                        <a:pt x="0" y="1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2" y="33"/>
                        <a:pt x="5" y="33"/>
                        <a:pt x="8" y="33"/>
                      </a:cubicBezTo>
                      <a:cubicBezTo>
                        <a:pt x="15" y="33"/>
                        <a:pt x="20" y="32"/>
                        <a:pt x="23" y="29"/>
                      </a:cubicBezTo>
                      <a:cubicBezTo>
                        <a:pt x="26" y="26"/>
                        <a:pt x="29" y="22"/>
                        <a:pt x="29" y="16"/>
                      </a:cubicBezTo>
                      <a:close/>
                      <a:moveTo>
                        <a:pt x="10" y="28"/>
                      </a:moveTo>
                      <a:cubicBezTo>
                        <a:pt x="9" y="28"/>
                        <a:pt x="8" y="28"/>
                        <a:pt x="7" y="27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8" y="6"/>
                        <a:pt x="9" y="6"/>
                        <a:pt x="11" y="6"/>
                      </a:cubicBezTo>
                      <a:cubicBezTo>
                        <a:pt x="17" y="6"/>
                        <a:pt x="21" y="10"/>
                        <a:pt x="21" y="16"/>
                      </a:cubicBezTo>
                      <a:cubicBezTo>
                        <a:pt x="21" y="24"/>
                        <a:pt x="17" y="28"/>
                        <a:pt x="10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4" name="Freeform 64"/>
                <p:cNvSpPr/>
                <p:nvPr/>
              </p:nvSpPr>
              <p:spPr bwMode="auto">
                <a:xfrm>
                  <a:off x="6677530" y="2863129"/>
                  <a:ext cx="77788" cy="120650"/>
                </a:xfrm>
                <a:custGeom>
                  <a:avLst/>
                  <a:gdLst>
                    <a:gd name="T0" fmla="*/ 49 w 49"/>
                    <a:gd name="T1" fmla="*/ 62 h 76"/>
                    <a:gd name="T2" fmla="*/ 19 w 49"/>
                    <a:gd name="T3" fmla="*/ 62 h 76"/>
                    <a:gd name="T4" fmla="*/ 19 w 49"/>
                    <a:gd name="T5" fmla="*/ 43 h 76"/>
                    <a:gd name="T6" fmla="*/ 45 w 49"/>
                    <a:gd name="T7" fmla="*/ 43 h 76"/>
                    <a:gd name="T8" fmla="*/ 45 w 49"/>
                    <a:gd name="T9" fmla="*/ 29 h 76"/>
                    <a:gd name="T10" fmla="*/ 19 w 49"/>
                    <a:gd name="T11" fmla="*/ 29 h 76"/>
                    <a:gd name="T12" fmla="*/ 19 w 49"/>
                    <a:gd name="T13" fmla="*/ 15 h 76"/>
                    <a:gd name="T14" fmla="*/ 47 w 49"/>
                    <a:gd name="T15" fmla="*/ 15 h 76"/>
                    <a:gd name="T16" fmla="*/ 47 w 49"/>
                    <a:gd name="T17" fmla="*/ 0 h 76"/>
                    <a:gd name="T18" fmla="*/ 0 w 49"/>
                    <a:gd name="T19" fmla="*/ 0 h 76"/>
                    <a:gd name="T20" fmla="*/ 0 w 49"/>
                    <a:gd name="T21" fmla="*/ 76 h 76"/>
                    <a:gd name="T22" fmla="*/ 49 w 49"/>
                    <a:gd name="T23" fmla="*/ 76 h 76"/>
                    <a:gd name="T24" fmla="*/ 49 w 49"/>
                    <a:gd name="T25" fmla="*/ 62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9" h="76">
                      <a:moveTo>
                        <a:pt x="49" y="62"/>
                      </a:moveTo>
                      <a:lnTo>
                        <a:pt x="19" y="62"/>
                      </a:lnTo>
                      <a:lnTo>
                        <a:pt x="19" y="43"/>
                      </a:lnTo>
                      <a:lnTo>
                        <a:pt x="45" y="43"/>
                      </a:lnTo>
                      <a:lnTo>
                        <a:pt x="45" y="29"/>
                      </a:lnTo>
                      <a:lnTo>
                        <a:pt x="19" y="29"/>
                      </a:lnTo>
                      <a:lnTo>
                        <a:pt x="19" y="15"/>
                      </a:lnTo>
                      <a:lnTo>
                        <a:pt x="47" y="15"/>
                      </a:lnTo>
                      <a:lnTo>
                        <a:pt x="47" y="0"/>
                      </a:lnTo>
                      <a:lnTo>
                        <a:pt x="0" y="0"/>
                      </a:lnTo>
                      <a:lnTo>
                        <a:pt x="0" y="76"/>
                      </a:lnTo>
                      <a:lnTo>
                        <a:pt x="49" y="76"/>
                      </a:lnTo>
                      <a:lnTo>
                        <a:pt x="49" y="6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 65"/>
                <p:cNvSpPr/>
                <p:nvPr/>
              </p:nvSpPr>
              <p:spPr bwMode="auto">
                <a:xfrm>
                  <a:off x="6774368" y="2863129"/>
                  <a:ext cx="71438" cy="120650"/>
                </a:xfrm>
                <a:custGeom>
                  <a:avLst/>
                  <a:gdLst>
                    <a:gd name="T0" fmla="*/ 45 w 45"/>
                    <a:gd name="T1" fmla="*/ 31 h 76"/>
                    <a:gd name="T2" fmla="*/ 17 w 45"/>
                    <a:gd name="T3" fmla="*/ 31 h 76"/>
                    <a:gd name="T4" fmla="*/ 17 w 45"/>
                    <a:gd name="T5" fmla="*/ 15 h 76"/>
                    <a:gd name="T6" fmla="*/ 45 w 45"/>
                    <a:gd name="T7" fmla="*/ 15 h 76"/>
                    <a:gd name="T8" fmla="*/ 45 w 45"/>
                    <a:gd name="T9" fmla="*/ 0 h 76"/>
                    <a:gd name="T10" fmla="*/ 0 w 45"/>
                    <a:gd name="T11" fmla="*/ 0 h 76"/>
                    <a:gd name="T12" fmla="*/ 0 w 45"/>
                    <a:gd name="T13" fmla="*/ 76 h 76"/>
                    <a:gd name="T14" fmla="*/ 17 w 45"/>
                    <a:gd name="T15" fmla="*/ 76 h 76"/>
                    <a:gd name="T16" fmla="*/ 17 w 45"/>
                    <a:gd name="T17" fmla="*/ 45 h 76"/>
                    <a:gd name="T18" fmla="*/ 45 w 45"/>
                    <a:gd name="T19" fmla="*/ 45 h 76"/>
                    <a:gd name="T20" fmla="*/ 45 w 45"/>
                    <a:gd name="T21" fmla="*/ 31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5" h="76">
                      <a:moveTo>
                        <a:pt x="45" y="31"/>
                      </a:moveTo>
                      <a:lnTo>
                        <a:pt x="17" y="31"/>
                      </a:lnTo>
                      <a:lnTo>
                        <a:pt x="17" y="15"/>
                      </a:lnTo>
                      <a:lnTo>
                        <a:pt x="45" y="15"/>
                      </a:ln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0" y="76"/>
                      </a:lnTo>
                      <a:lnTo>
                        <a:pt x="17" y="76"/>
                      </a:lnTo>
                      <a:lnTo>
                        <a:pt x="17" y="45"/>
                      </a:lnTo>
                      <a:lnTo>
                        <a:pt x="45" y="45"/>
                      </a:lnTo>
                      <a:lnTo>
                        <a:pt x="45" y="3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 66"/>
                <p:cNvSpPr>
                  <a:spLocks noEditPoints="1"/>
                </p:cNvSpPr>
                <p:nvPr/>
              </p:nvSpPr>
              <p:spPr bwMode="auto">
                <a:xfrm>
                  <a:off x="6444168" y="3017117"/>
                  <a:ext cx="63500" cy="87313"/>
                </a:xfrm>
                <a:custGeom>
                  <a:avLst/>
                  <a:gdLst>
                    <a:gd name="T0" fmla="*/ 9 w 17"/>
                    <a:gd name="T1" fmla="*/ 0 h 23"/>
                    <a:gd name="T2" fmla="*/ 0 w 17"/>
                    <a:gd name="T3" fmla="*/ 12 h 23"/>
                    <a:gd name="T4" fmla="*/ 9 w 17"/>
                    <a:gd name="T5" fmla="*/ 23 h 23"/>
                    <a:gd name="T6" fmla="*/ 17 w 17"/>
                    <a:gd name="T7" fmla="*/ 12 h 23"/>
                    <a:gd name="T8" fmla="*/ 9 w 17"/>
                    <a:gd name="T9" fmla="*/ 0 h 23"/>
                    <a:gd name="T10" fmla="*/ 9 w 17"/>
                    <a:gd name="T11" fmla="*/ 19 h 23"/>
                    <a:gd name="T12" fmla="*/ 6 w 17"/>
                    <a:gd name="T13" fmla="*/ 12 h 23"/>
                    <a:gd name="T14" fmla="*/ 9 w 17"/>
                    <a:gd name="T15" fmla="*/ 4 h 23"/>
                    <a:gd name="T16" fmla="*/ 12 w 17"/>
                    <a:gd name="T17" fmla="*/ 12 h 23"/>
                    <a:gd name="T18" fmla="*/ 9 w 17"/>
                    <a:gd name="T19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3">
                      <a:moveTo>
                        <a:pt x="9" y="0"/>
                      </a:moveTo>
                      <a:cubicBezTo>
                        <a:pt x="3" y="0"/>
                        <a:pt x="0" y="5"/>
                        <a:pt x="0" y="12"/>
                      </a:cubicBezTo>
                      <a:cubicBezTo>
                        <a:pt x="0" y="18"/>
                        <a:pt x="3" y="23"/>
                        <a:pt x="9" y="23"/>
                      </a:cubicBezTo>
                      <a:cubicBezTo>
                        <a:pt x="14" y="23"/>
                        <a:pt x="17" y="19"/>
                        <a:pt x="17" y="12"/>
                      </a:cubicBezTo>
                      <a:cubicBezTo>
                        <a:pt x="17" y="6"/>
                        <a:pt x="15" y="0"/>
                        <a:pt x="9" y="0"/>
                      </a:cubicBezTo>
                      <a:close/>
                      <a:moveTo>
                        <a:pt x="9" y="19"/>
                      </a:moveTo>
                      <a:cubicBezTo>
                        <a:pt x="7" y="19"/>
                        <a:pt x="6" y="17"/>
                        <a:pt x="6" y="12"/>
                      </a:cubicBezTo>
                      <a:cubicBezTo>
                        <a:pt x="6" y="7"/>
                        <a:pt x="7" y="4"/>
                        <a:pt x="9" y="4"/>
                      </a:cubicBezTo>
                      <a:cubicBezTo>
                        <a:pt x="11" y="4"/>
                        <a:pt x="12" y="7"/>
                        <a:pt x="12" y="12"/>
                      </a:cubicBezTo>
                      <a:cubicBezTo>
                        <a:pt x="12" y="17"/>
                        <a:pt x="11" y="19"/>
                        <a:pt x="9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 67"/>
                <p:cNvSpPr/>
                <p:nvPr/>
              </p:nvSpPr>
              <p:spPr bwMode="auto">
                <a:xfrm>
                  <a:off x="6548943" y="3021879"/>
                  <a:ext cx="38100" cy="82550"/>
                </a:xfrm>
                <a:custGeom>
                  <a:avLst/>
                  <a:gdLst>
                    <a:gd name="T0" fmla="*/ 0 w 24"/>
                    <a:gd name="T1" fmla="*/ 5 h 52"/>
                    <a:gd name="T2" fmla="*/ 3 w 24"/>
                    <a:gd name="T3" fmla="*/ 14 h 52"/>
                    <a:gd name="T4" fmla="*/ 12 w 24"/>
                    <a:gd name="T5" fmla="*/ 9 h 52"/>
                    <a:gd name="T6" fmla="*/ 12 w 24"/>
                    <a:gd name="T7" fmla="*/ 9 h 52"/>
                    <a:gd name="T8" fmla="*/ 12 w 24"/>
                    <a:gd name="T9" fmla="*/ 52 h 52"/>
                    <a:gd name="T10" fmla="*/ 24 w 24"/>
                    <a:gd name="T11" fmla="*/ 52 h 52"/>
                    <a:gd name="T12" fmla="*/ 24 w 24"/>
                    <a:gd name="T13" fmla="*/ 0 h 52"/>
                    <a:gd name="T14" fmla="*/ 15 w 24"/>
                    <a:gd name="T15" fmla="*/ 0 h 52"/>
                    <a:gd name="T16" fmla="*/ 0 w 24"/>
                    <a:gd name="T17" fmla="*/ 5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" h="52">
                      <a:moveTo>
                        <a:pt x="0" y="5"/>
                      </a:moveTo>
                      <a:lnTo>
                        <a:pt x="3" y="14"/>
                      </a:lnTo>
                      <a:lnTo>
                        <a:pt x="12" y="9"/>
                      </a:lnTo>
                      <a:lnTo>
                        <a:pt x="12" y="9"/>
                      </a:lnTo>
                      <a:lnTo>
                        <a:pt x="12" y="52"/>
                      </a:lnTo>
                      <a:lnTo>
                        <a:pt x="24" y="52"/>
                      </a:lnTo>
                      <a:lnTo>
                        <a:pt x="24" y="0"/>
                      </a:lnTo>
                      <a:lnTo>
                        <a:pt x="15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8" name="Freeform 68"/>
                <p:cNvSpPr/>
                <p:nvPr/>
              </p:nvSpPr>
              <p:spPr bwMode="auto">
                <a:xfrm>
                  <a:off x="6639430" y="3017117"/>
                  <a:ext cx="60325" cy="87313"/>
                </a:xfrm>
                <a:custGeom>
                  <a:avLst/>
                  <a:gdLst>
                    <a:gd name="T0" fmla="*/ 8 w 16"/>
                    <a:gd name="T1" fmla="*/ 19 h 23"/>
                    <a:gd name="T2" fmla="*/ 10 w 16"/>
                    <a:gd name="T3" fmla="*/ 17 h 23"/>
                    <a:gd name="T4" fmla="*/ 16 w 16"/>
                    <a:gd name="T5" fmla="*/ 7 h 23"/>
                    <a:gd name="T6" fmla="*/ 8 w 16"/>
                    <a:gd name="T7" fmla="*/ 0 h 23"/>
                    <a:gd name="T8" fmla="*/ 1 w 16"/>
                    <a:gd name="T9" fmla="*/ 3 h 23"/>
                    <a:gd name="T10" fmla="*/ 2 w 16"/>
                    <a:gd name="T11" fmla="*/ 6 h 23"/>
                    <a:gd name="T12" fmla="*/ 7 w 16"/>
                    <a:gd name="T13" fmla="*/ 5 h 23"/>
                    <a:gd name="T14" fmla="*/ 10 w 16"/>
                    <a:gd name="T15" fmla="*/ 8 h 23"/>
                    <a:gd name="T16" fmla="*/ 3 w 16"/>
                    <a:gd name="T17" fmla="*/ 17 h 23"/>
                    <a:gd name="T18" fmla="*/ 0 w 16"/>
                    <a:gd name="T19" fmla="*/ 20 h 23"/>
                    <a:gd name="T20" fmla="*/ 0 w 16"/>
                    <a:gd name="T21" fmla="*/ 23 h 23"/>
                    <a:gd name="T22" fmla="*/ 16 w 16"/>
                    <a:gd name="T23" fmla="*/ 23 h 23"/>
                    <a:gd name="T24" fmla="*/ 16 w 16"/>
                    <a:gd name="T25" fmla="*/ 19 h 23"/>
                    <a:gd name="T26" fmla="*/ 8 w 16"/>
                    <a:gd name="T27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" h="23">
                      <a:moveTo>
                        <a:pt x="8" y="19"/>
                      </a:move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3" y="14"/>
                        <a:pt x="16" y="11"/>
                        <a:pt x="16" y="7"/>
                      </a:cubicBezTo>
                      <a:cubicBezTo>
                        <a:pt x="16" y="3"/>
                        <a:pt x="13" y="0"/>
                        <a:pt x="8" y="0"/>
                      </a:cubicBezTo>
                      <a:cubicBezTo>
                        <a:pt x="5" y="0"/>
                        <a:pt x="2" y="1"/>
                        <a:pt x="1" y="3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3" y="6"/>
                        <a:pt x="5" y="5"/>
                        <a:pt x="7" y="5"/>
                      </a:cubicBezTo>
                      <a:cubicBezTo>
                        <a:pt x="9" y="5"/>
                        <a:pt x="10" y="6"/>
                        <a:pt x="10" y="8"/>
                      </a:cubicBezTo>
                      <a:cubicBezTo>
                        <a:pt x="10" y="10"/>
                        <a:pt x="8" y="13"/>
                        <a:pt x="3" y="17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16" y="23"/>
                        <a:pt x="16" y="23"/>
                        <a:pt x="16" y="23"/>
                      </a:cubicBezTo>
                      <a:cubicBezTo>
                        <a:pt x="16" y="19"/>
                        <a:pt x="16" y="19"/>
                        <a:pt x="16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9" name="Freeform 69"/>
                <p:cNvSpPr/>
                <p:nvPr/>
              </p:nvSpPr>
              <p:spPr bwMode="auto">
                <a:xfrm>
                  <a:off x="6737855" y="3017117"/>
                  <a:ext cx="58738" cy="87313"/>
                </a:xfrm>
                <a:custGeom>
                  <a:avLst/>
                  <a:gdLst>
                    <a:gd name="T0" fmla="*/ 11 w 16"/>
                    <a:gd name="T1" fmla="*/ 11 h 23"/>
                    <a:gd name="T2" fmla="*/ 11 w 16"/>
                    <a:gd name="T3" fmla="*/ 11 h 23"/>
                    <a:gd name="T4" fmla="*/ 15 w 16"/>
                    <a:gd name="T5" fmla="*/ 6 h 23"/>
                    <a:gd name="T6" fmla="*/ 8 w 16"/>
                    <a:gd name="T7" fmla="*/ 0 h 23"/>
                    <a:gd name="T8" fmla="*/ 1 w 16"/>
                    <a:gd name="T9" fmla="*/ 2 h 23"/>
                    <a:gd name="T10" fmla="*/ 2 w 16"/>
                    <a:gd name="T11" fmla="*/ 6 h 23"/>
                    <a:gd name="T12" fmla="*/ 6 w 16"/>
                    <a:gd name="T13" fmla="*/ 4 h 23"/>
                    <a:gd name="T14" fmla="*/ 10 w 16"/>
                    <a:gd name="T15" fmla="*/ 7 h 23"/>
                    <a:gd name="T16" fmla="*/ 6 w 16"/>
                    <a:gd name="T17" fmla="*/ 9 h 23"/>
                    <a:gd name="T18" fmla="*/ 4 w 16"/>
                    <a:gd name="T19" fmla="*/ 9 h 23"/>
                    <a:gd name="T20" fmla="*/ 4 w 16"/>
                    <a:gd name="T21" fmla="*/ 13 h 23"/>
                    <a:gd name="T22" fmla="*/ 6 w 16"/>
                    <a:gd name="T23" fmla="*/ 13 h 23"/>
                    <a:gd name="T24" fmla="*/ 10 w 16"/>
                    <a:gd name="T25" fmla="*/ 16 h 23"/>
                    <a:gd name="T26" fmla="*/ 6 w 16"/>
                    <a:gd name="T27" fmla="*/ 19 h 23"/>
                    <a:gd name="T28" fmla="*/ 1 w 16"/>
                    <a:gd name="T29" fmla="*/ 18 h 23"/>
                    <a:gd name="T30" fmla="*/ 0 w 16"/>
                    <a:gd name="T31" fmla="*/ 22 h 23"/>
                    <a:gd name="T32" fmla="*/ 7 w 16"/>
                    <a:gd name="T33" fmla="*/ 23 h 23"/>
                    <a:gd name="T34" fmla="*/ 16 w 16"/>
                    <a:gd name="T35" fmla="*/ 17 h 23"/>
                    <a:gd name="T36" fmla="*/ 11 w 16"/>
                    <a:gd name="T37" fmla="*/ 1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6" h="23">
                      <a:moveTo>
                        <a:pt x="11" y="11"/>
                      </a:move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4" y="10"/>
                        <a:pt x="15" y="8"/>
                        <a:pt x="15" y="6"/>
                      </a:cubicBezTo>
                      <a:cubicBezTo>
                        <a:pt x="15" y="3"/>
                        <a:pt x="12" y="0"/>
                        <a:pt x="8" y="0"/>
                      </a:cubicBezTo>
                      <a:cubicBezTo>
                        <a:pt x="5" y="0"/>
                        <a:pt x="2" y="1"/>
                        <a:pt x="1" y="2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3" y="5"/>
                        <a:pt x="5" y="4"/>
                        <a:pt x="6" y="4"/>
                      </a:cubicBezTo>
                      <a:cubicBezTo>
                        <a:pt x="9" y="4"/>
                        <a:pt x="10" y="5"/>
                        <a:pt x="10" y="7"/>
                      </a:cubicBezTo>
                      <a:cubicBezTo>
                        <a:pt x="10" y="9"/>
                        <a:pt x="7" y="9"/>
                        <a:pt x="6" y="9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8" y="13"/>
                        <a:pt x="10" y="14"/>
                        <a:pt x="10" y="16"/>
                      </a:cubicBezTo>
                      <a:cubicBezTo>
                        <a:pt x="10" y="18"/>
                        <a:pt x="9" y="19"/>
                        <a:pt x="6" y="19"/>
                      </a:cubicBezTo>
                      <a:cubicBezTo>
                        <a:pt x="4" y="19"/>
                        <a:pt x="2" y="18"/>
                        <a:pt x="1" y="18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1" y="23"/>
                        <a:pt x="4" y="23"/>
                        <a:pt x="7" y="23"/>
                      </a:cubicBezTo>
                      <a:cubicBezTo>
                        <a:pt x="12" y="23"/>
                        <a:pt x="16" y="20"/>
                        <a:pt x="16" y="17"/>
                      </a:cubicBezTo>
                      <a:cubicBezTo>
                        <a:pt x="16" y="14"/>
                        <a:pt x="13" y="12"/>
                        <a:pt x="1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0" name="Freeform 70"/>
                <p:cNvSpPr>
                  <a:spLocks noEditPoints="1"/>
                </p:cNvSpPr>
                <p:nvPr/>
              </p:nvSpPr>
              <p:spPr bwMode="auto">
                <a:xfrm>
                  <a:off x="6831518" y="3021879"/>
                  <a:ext cx="66675" cy="82550"/>
                </a:xfrm>
                <a:custGeom>
                  <a:avLst/>
                  <a:gdLst>
                    <a:gd name="T0" fmla="*/ 15 w 18"/>
                    <a:gd name="T1" fmla="*/ 0 h 22"/>
                    <a:gd name="T2" fmla="*/ 9 w 18"/>
                    <a:gd name="T3" fmla="*/ 0 h 22"/>
                    <a:gd name="T4" fmla="*/ 0 w 18"/>
                    <a:gd name="T5" fmla="*/ 13 h 22"/>
                    <a:gd name="T6" fmla="*/ 0 w 18"/>
                    <a:gd name="T7" fmla="*/ 17 h 22"/>
                    <a:gd name="T8" fmla="*/ 10 w 18"/>
                    <a:gd name="T9" fmla="*/ 17 h 22"/>
                    <a:gd name="T10" fmla="*/ 10 w 18"/>
                    <a:gd name="T11" fmla="*/ 22 h 22"/>
                    <a:gd name="T12" fmla="*/ 15 w 18"/>
                    <a:gd name="T13" fmla="*/ 22 h 22"/>
                    <a:gd name="T14" fmla="*/ 15 w 18"/>
                    <a:gd name="T15" fmla="*/ 17 h 22"/>
                    <a:gd name="T16" fmla="*/ 18 w 18"/>
                    <a:gd name="T17" fmla="*/ 17 h 22"/>
                    <a:gd name="T18" fmla="*/ 18 w 18"/>
                    <a:gd name="T19" fmla="*/ 13 h 22"/>
                    <a:gd name="T20" fmla="*/ 15 w 18"/>
                    <a:gd name="T21" fmla="*/ 13 h 22"/>
                    <a:gd name="T22" fmla="*/ 15 w 18"/>
                    <a:gd name="T23" fmla="*/ 0 h 22"/>
                    <a:gd name="T24" fmla="*/ 10 w 18"/>
                    <a:gd name="T25" fmla="*/ 8 h 22"/>
                    <a:gd name="T26" fmla="*/ 10 w 18"/>
                    <a:gd name="T27" fmla="*/ 13 h 22"/>
                    <a:gd name="T28" fmla="*/ 5 w 18"/>
                    <a:gd name="T29" fmla="*/ 13 h 22"/>
                    <a:gd name="T30" fmla="*/ 5 w 18"/>
                    <a:gd name="T31" fmla="*/ 13 h 22"/>
                    <a:gd name="T32" fmla="*/ 8 w 18"/>
                    <a:gd name="T33" fmla="*/ 8 h 22"/>
                    <a:gd name="T34" fmla="*/ 10 w 18"/>
                    <a:gd name="T35" fmla="*/ 4 h 22"/>
                    <a:gd name="T36" fmla="*/ 10 w 18"/>
                    <a:gd name="T37" fmla="*/ 4 h 22"/>
                    <a:gd name="T38" fmla="*/ 10 w 18"/>
                    <a:gd name="T39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8" h="22">
                      <a:moveTo>
                        <a:pt x="15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15" y="22"/>
                        <a:pt x="15" y="22"/>
                        <a:pt x="15" y="22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8" y="17"/>
                        <a:pt x="18" y="17"/>
                        <a:pt x="18" y="17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5" y="13"/>
                        <a:pt x="15" y="13"/>
                        <a:pt x="15" y="13"/>
                      </a:cubicBezTo>
                      <a:lnTo>
                        <a:pt x="15" y="0"/>
                      </a:lnTo>
                      <a:close/>
                      <a:moveTo>
                        <a:pt x="10" y="8"/>
                      </a:move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9" y="6"/>
                        <a:pt x="9" y="5"/>
                        <a:pt x="10" y="4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5"/>
                        <a:pt x="10" y="7"/>
                        <a:pt x="10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1" name="Freeform 71"/>
                <p:cNvSpPr/>
                <p:nvPr/>
              </p:nvSpPr>
              <p:spPr bwMode="auto">
                <a:xfrm>
                  <a:off x="6933118" y="3021879"/>
                  <a:ext cx="55563" cy="82550"/>
                </a:xfrm>
                <a:custGeom>
                  <a:avLst/>
                  <a:gdLst>
                    <a:gd name="T0" fmla="*/ 13 w 15"/>
                    <a:gd name="T1" fmla="*/ 9 h 22"/>
                    <a:gd name="T2" fmla="*/ 7 w 15"/>
                    <a:gd name="T3" fmla="*/ 7 h 22"/>
                    <a:gd name="T4" fmla="*/ 5 w 15"/>
                    <a:gd name="T5" fmla="*/ 7 h 22"/>
                    <a:gd name="T6" fmla="*/ 6 w 15"/>
                    <a:gd name="T7" fmla="*/ 4 h 22"/>
                    <a:gd name="T8" fmla="*/ 15 w 15"/>
                    <a:gd name="T9" fmla="*/ 4 h 22"/>
                    <a:gd name="T10" fmla="*/ 15 w 15"/>
                    <a:gd name="T11" fmla="*/ 0 h 22"/>
                    <a:gd name="T12" fmla="*/ 2 w 15"/>
                    <a:gd name="T13" fmla="*/ 0 h 22"/>
                    <a:gd name="T14" fmla="*/ 1 w 15"/>
                    <a:gd name="T15" fmla="*/ 11 h 22"/>
                    <a:gd name="T16" fmla="*/ 4 w 15"/>
                    <a:gd name="T17" fmla="*/ 11 h 22"/>
                    <a:gd name="T18" fmla="*/ 10 w 15"/>
                    <a:gd name="T19" fmla="*/ 15 h 22"/>
                    <a:gd name="T20" fmla="*/ 6 w 15"/>
                    <a:gd name="T21" fmla="*/ 18 h 22"/>
                    <a:gd name="T22" fmla="*/ 1 w 15"/>
                    <a:gd name="T23" fmla="*/ 17 h 22"/>
                    <a:gd name="T24" fmla="*/ 0 w 15"/>
                    <a:gd name="T25" fmla="*/ 21 h 22"/>
                    <a:gd name="T26" fmla="*/ 6 w 15"/>
                    <a:gd name="T27" fmla="*/ 22 h 22"/>
                    <a:gd name="T28" fmla="*/ 15 w 15"/>
                    <a:gd name="T29" fmla="*/ 15 h 22"/>
                    <a:gd name="T30" fmla="*/ 13 w 15"/>
                    <a:gd name="T31" fmla="*/ 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5" h="22">
                      <a:moveTo>
                        <a:pt x="13" y="9"/>
                      </a:moveTo>
                      <a:cubicBezTo>
                        <a:pt x="11" y="8"/>
                        <a:pt x="9" y="7"/>
                        <a:pt x="7" y="7"/>
                      </a:cubicBezTo>
                      <a:cubicBezTo>
                        <a:pt x="6" y="7"/>
                        <a:pt x="6" y="7"/>
                        <a:pt x="5" y="7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15" y="4"/>
                        <a:pt x="15" y="4"/>
                        <a:pt x="15" y="4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2" y="11"/>
                        <a:pt x="3" y="11"/>
                        <a:pt x="4" y="11"/>
                      </a:cubicBezTo>
                      <a:cubicBezTo>
                        <a:pt x="8" y="11"/>
                        <a:pt x="10" y="13"/>
                        <a:pt x="10" y="15"/>
                      </a:cubicBezTo>
                      <a:cubicBezTo>
                        <a:pt x="10" y="17"/>
                        <a:pt x="8" y="18"/>
                        <a:pt x="6" y="18"/>
                      </a:cubicBezTo>
                      <a:cubicBezTo>
                        <a:pt x="4" y="18"/>
                        <a:pt x="2" y="18"/>
                        <a:pt x="1" y="17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1" y="22"/>
                        <a:pt x="3" y="22"/>
                        <a:pt x="6" y="22"/>
                      </a:cubicBezTo>
                      <a:cubicBezTo>
                        <a:pt x="12" y="22"/>
                        <a:pt x="15" y="19"/>
                        <a:pt x="15" y="15"/>
                      </a:cubicBezTo>
                      <a:cubicBezTo>
                        <a:pt x="15" y="12"/>
                        <a:pt x="14" y="10"/>
                        <a:pt x="13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5" name="组合 54"/>
              <p:cNvGrpSpPr/>
              <p:nvPr/>
            </p:nvGrpSpPr>
            <p:grpSpPr>
              <a:xfrm>
                <a:off x="3192968" y="2571029"/>
                <a:ext cx="1012825" cy="766763"/>
                <a:chOff x="3192968" y="2571029"/>
                <a:chExt cx="1012825" cy="766763"/>
              </a:xfrm>
              <a:grpFill/>
            </p:grpSpPr>
            <p:sp>
              <p:nvSpPr>
                <p:cNvPr id="103" name="Freeform 74"/>
                <p:cNvSpPr>
                  <a:spLocks noEditPoints="1"/>
                </p:cNvSpPr>
                <p:nvPr/>
              </p:nvSpPr>
              <p:spPr bwMode="auto">
                <a:xfrm>
                  <a:off x="3485068" y="3082204"/>
                  <a:ext cx="649288" cy="239713"/>
                </a:xfrm>
                <a:custGeom>
                  <a:avLst/>
                  <a:gdLst>
                    <a:gd name="T0" fmla="*/ 0 w 173"/>
                    <a:gd name="T1" fmla="*/ 12 h 64"/>
                    <a:gd name="T2" fmla="*/ 0 w 173"/>
                    <a:gd name="T3" fmla="*/ 52 h 64"/>
                    <a:gd name="T4" fmla="*/ 12 w 173"/>
                    <a:gd name="T5" fmla="*/ 64 h 64"/>
                    <a:gd name="T6" fmla="*/ 173 w 173"/>
                    <a:gd name="T7" fmla="*/ 64 h 64"/>
                    <a:gd name="T8" fmla="*/ 173 w 173"/>
                    <a:gd name="T9" fmla="*/ 54 h 64"/>
                    <a:gd name="T10" fmla="*/ 162 w 173"/>
                    <a:gd name="T11" fmla="*/ 54 h 64"/>
                    <a:gd name="T12" fmla="*/ 159 w 173"/>
                    <a:gd name="T13" fmla="*/ 34 h 64"/>
                    <a:gd name="T14" fmla="*/ 164 w 173"/>
                    <a:gd name="T15" fmla="*/ 10 h 64"/>
                    <a:gd name="T16" fmla="*/ 173 w 173"/>
                    <a:gd name="T17" fmla="*/ 10 h 64"/>
                    <a:gd name="T18" fmla="*/ 173 w 173"/>
                    <a:gd name="T19" fmla="*/ 0 h 64"/>
                    <a:gd name="T20" fmla="*/ 12 w 173"/>
                    <a:gd name="T21" fmla="*/ 0 h 64"/>
                    <a:gd name="T22" fmla="*/ 0 w 173"/>
                    <a:gd name="T23" fmla="*/ 12 h 64"/>
                    <a:gd name="T24" fmla="*/ 150 w 173"/>
                    <a:gd name="T25" fmla="*/ 21 h 64"/>
                    <a:gd name="T26" fmla="*/ 149 w 173"/>
                    <a:gd name="T27" fmla="*/ 30 h 64"/>
                    <a:gd name="T28" fmla="*/ 25 w 173"/>
                    <a:gd name="T29" fmla="*/ 30 h 64"/>
                    <a:gd name="T30" fmla="*/ 25 w 173"/>
                    <a:gd name="T31" fmla="*/ 34 h 64"/>
                    <a:gd name="T32" fmla="*/ 149 w 173"/>
                    <a:gd name="T33" fmla="*/ 34 h 64"/>
                    <a:gd name="T34" fmla="*/ 150 w 173"/>
                    <a:gd name="T35" fmla="*/ 43 h 64"/>
                    <a:gd name="T36" fmla="*/ 26 w 173"/>
                    <a:gd name="T37" fmla="*/ 43 h 64"/>
                    <a:gd name="T38" fmla="*/ 26 w 173"/>
                    <a:gd name="T39" fmla="*/ 47 h 64"/>
                    <a:gd name="T40" fmla="*/ 150 w 173"/>
                    <a:gd name="T41" fmla="*/ 47 h 64"/>
                    <a:gd name="T42" fmla="*/ 152 w 173"/>
                    <a:gd name="T43" fmla="*/ 54 h 64"/>
                    <a:gd name="T44" fmla="*/ 12 w 173"/>
                    <a:gd name="T45" fmla="*/ 54 h 64"/>
                    <a:gd name="T46" fmla="*/ 10 w 173"/>
                    <a:gd name="T47" fmla="*/ 52 h 64"/>
                    <a:gd name="T48" fmla="*/ 10 w 173"/>
                    <a:gd name="T49" fmla="*/ 12 h 64"/>
                    <a:gd name="T50" fmla="*/ 12 w 173"/>
                    <a:gd name="T51" fmla="*/ 10 h 64"/>
                    <a:gd name="T52" fmla="*/ 153 w 173"/>
                    <a:gd name="T53" fmla="*/ 10 h 64"/>
                    <a:gd name="T54" fmla="*/ 151 w 173"/>
                    <a:gd name="T55" fmla="*/ 17 h 64"/>
                    <a:gd name="T56" fmla="*/ 26 w 173"/>
                    <a:gd name="T57" fmla="*/ 17 h 64"/>
                    <a:gd name="T58" fmla="*/ 26 w 173"/>
                    <a:gd name="T59" fmla="*/ 21 h 64"/>
                    <a:gd name="T60" fmla="*/ 150 w 173"/>
                    <a:gd name="T61" fmla="*/ 21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73" h="64">
                      <a:moveTo>
                        <a:pt x="0" y="12"/>
                      </a:moveTo>
                      <a:cubicBezTo>
                        <a:pt x="0" y="52"/>
                        <a:pt x="0" y="52"/>
                        <a:pt x="0" y="52"/>
                      </a:cubicBezTo>
                      <a:cubicBezTo>
                        <a:pt x="0" y="59"/>
                        <a:pt x="6" y="64"/>
                        <a:pt x="12" y="64"/>
                      </a:cubicBezTo>
                      <a:cubicBezTo>
                        <a:pt x="173" y="64"/>
                        <a:pt x="173" y="64"/>
                        <a:pt x="173" y="64"/>
                      </a:cubicBezTo>
                      <a:cubicBezTo>
                        <a:pt x="173" y="54"/>
                        <a:pt x="173" y="54"/>
                        <a:pt x="173" y="54"/>
                      </a:cubicBezTo>
                      <a:cubicBezTo>
                        <a:pt x="162" y="54"/>
                        <a:pt x="162" y="54"/>
                        <a:pt x="162" y="54"/>
                      </a:cubicBezTo>
                      <a:cubicBezTo>
                        <a:pt x="161" y="50"/>
                        <a:pt x="159" y="43"/>
                        <a:pt x="159" y="34"/>
                      </a:cubicBezTo>
                      <a:cubicBezTo>
                        <a:pt x="159" y="23"/>
                        <a:pt x="162" y="15"/>
                        <a:pt x="164" y="10"/>
                      </a:cubicBezTo>
                      <a:cubicBezTo>
                        <a:pt x="173" y="10"/>
                        <a:pt x="173" y="10"/>
                        <a:pt x="173" y="10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6" y="0"/>
                        <a:pt x="0" y="5"/>
                        <a:pt x="0" y="12"/>
                      </a:cubicBezTo>
                      <a:close/>
                      <a:moveTo>
                        <a:pt x="150" y="21"/>
                      </a:moveTo>
                      <a:cubicBezTo>
                        <a:pt x="150" y="24"/>
                        <a:pt x="149" y="27"/>
                        <a:pt x="149" y="30"/>
                      </a:cubicBezTo>
                      <a:cubicBezTo>
                        <a:pt x="25" y="30"/>
                        <a:pt x="25" y="30"/>
                        <a:pt x="25" y="30"/>
                      </a:cubicBezTo>
                      <a:cubicBezTo>
                        <a:pt x="25" y="34"/>
                        <a:pt x="25" y="34"/>
                        <a:pt x="25" y="34"/>
                      </a:cubicBezTo>
                      <a:cubicBezTo>
                        <a:pt x="149" y="34"/>
                        <a:pt x="149" y="34"/>
                        <a:pt x="149" y="34"/>
                      </a:cubicBezTo>
                      <a:cubicBezTo>
                        <a:pt x="149" y="37"/>
                        <a:pt x="149" y="40"/>
                        <a:pt x="150" y="4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26" y="47"/>
                        <a:pt x="26" y="47"/>
                        <a:pt x="26" y="47"/>
                      </a:cubicBezTo>
                      <a:cubicBezTo>
                        <a:pt x="150" y="47"/>
                        <a:pt x="150" y="47"/>
                        <a:pt x="150" y="47"/>
                      </a:cubicBezTo>
                      <a:cubicBezTo>
                        <a:pt x="151" y="50"/>
                        <a:pt x="151" y="52"/>
                        <a:pt x="152" y="54"/>
                      </a:cubicBezTo>
                      <a:cubicBezTo>
                        <a:pt x="12" y="54"/>
                        <a:pt x="12" y="54"/>
                        <a:pt x="12" y="54"/>
                      </a:cubicBezTo>
                      <a:cubicBezTo>
                        <a:pt x="11" y="54"/>
                        <a:pt x="10" y="53"/>
                        <a:pt x="10" y="52"/>
                      </a:cubicBez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10" y="11"/>
                        <a:pt x="11" y="10"/>
                        <a:pt x="12" y="10"/>
                      </a:cubicBezTo>
                      <a:cubicBezTo>
                        <a:pt x="153" y="10"/>
                        <a:pt x="153" y="10"/>
                        <a:pt x="153" y="10"/>
                      </a:cubicBezTo>
                      <a:cubicBezTo>
                        <a:pt x="152" y="12"/>
                        <a:pt x="152" y="14"/>
                        <a:pt x="151" y="17"/>
                      </a:cubicBezTo>
                      <a:cubicBezTo>
                        <a:pt x="26" y="17"/>
                        <a:pt x="26" y="17"/>
                        <a:pt x="26" y="17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lnTo>
                        <a:pt x="150" y="2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Freeform 75"/>
                <p:cNvSpPr>
                  <a:spLocks noEditPoints="1"/>
                </p:cNvSpPr>
                <p:nvPr/>
              </p:nvSpPr>
              <p:spPr bwMode="auto">
                <a:xfrm>
                  <a:off x="3473955" y="2807567"/>
                  <a:ext cx="649288" cy="244475"/>
                </a:xfrm>
                <a:custGeom>
                  <a:avLst/>
                  <a:gdLst>
                    <a:gd name="T0" fmla="*/ 12 w 173"/>
                    <a:gd name="T1" fmla="*/ 65 h 65"/>
                    <a:gd name="T2" fmla="*/ 173 w 173"/>
                    <a:gd name="T3" fmla="*/ 65 h 65"/>
                    <a:gd name="T4" fmla="*/ 173 w 173"/>
                    <a:gd name="T5" fmla="*/ 55 h 65"/>
                    <a:gd name="T6" fmla="*/ 162 w 173"/>
                    <a:gd name="T7" fmla="*/ 55 h 65"/>
                    <a:gd name="T8" fmla="*/ 159 w 173"/>
                    <a:gd name="T9" fmla="*/ 35 h 65"/>
                    <a:gd name="T10" fmla="*/ 164 w 173"/>
                    <a:gd name="T11" fmla="*/ 10 h 65"/>
                    <a:gd name="T12" fmla="*/ 173 w 173"/>
                    <a:gd name="T13" fmla="*/ 10 h 65"/>
                    <a:gd name="T14" fmla="*/ 173 w 173"/>
                    <a:gd name="T15" fmla="*/ 0 h 65"/>
                    <a:gd name="T16" fmla="*/ 12 w 173"/>
                    <a:gd name="T17" fmla="*/ 0 h 65"/>
                    <a:gd name="T18" fmla="*/ 0 w 173"/>
                    <a:gd name="T19" fmla="*/ 12 h 65"/>
                    <a:gd name="T20" fmla="*/ 0 w 173"/>
                    <a:gd name="T21" fmla="*/ 53 h 65"/>
                    <a:gd name="T22" fmla="*/ 12 w 173"/>
                    <a:gd name="T23" fmla="*/ 65 h 65"/>
                    <a:gd name="T24" fmla="*/ 10 w 173"/>
                    <a:gd name="T25" fmla="*/ 12 h 65"/>
                    <a:gd name="T26" fmla="*/ 12 w 173"/>
                    <a:gd name="T27" fmla="*/ 10 h 65"/>
                    <a:gd name="T28" fmla="*/ 153 w 173"/>
                    <a:gd name="T29" fmla="*/ 10 h 65"/>
                    <a:gd name="T30" fmla="*/ 151 w 173"/>
                    <a:gd name="T31" fmla="*/ 17 h 65"/>
                    <a:gd name="T32" fmla="*/ 26 w 173"/>
                    <a:gd name="T33" fmla="*/ 17 h 65"/>
                    <a:gd name="T34" fmla="*/ 26 w 173"/>
                    <a:gd name="T35" fmla="*/ 22 h 65"/>
                    <a:gd name="T36" fmla="*/ 150 w 173"/>
                    <a:gd name="T37" fmla="*/ 22 h 65"/>
                    <a:gd name="T38" fmla="*/ 149 w 173"/>
                    <a:gd name="T39" fmla="*/ 30 h 65"/>
                    <a:gd name="T40" fmla="*/ 25 w 173"/>
                    <a:gd name="T41" fmla="*/ 30 h 65"/>
                    <a:gd name="T42" fmla="*/ 25 w 173"/>
                    <a:gd name="T43" fmla="*/ 35 h 65"/>
                    <a:gd name="T44" fmla="*/ 149 w 173"/>
                    <a:gd name="T45" fmla="*/ 35 h 65"/>
                    <a:gd name="T46" fmla="*/ 150 w 173"/>
                    <a:gd name="T47" fmla="*/ 43 h 65"/>
                    <a:gd name="T48" fmla="*/ 26 w 173"/>
                    <a:gd name="T49" fmla="*/ 43 h 65"/>
                    <a:gd name="T50" fmla="*/ 26 w 173"/>
                    <a:gd name="T51" fmla="*/ 48 h 65"/>
                    <a:gd name="T52" fmla="*/ 150 w 173"/>
                    <a:gd name="T53" fmla="*/ 48 h 65"/>
                    <a:gd name="T54" fmla="*/ 152 w 173"/>
                    <a:gd name="T55" fmla="*/ 55 h 65"/>
                    <a:gd name="T56" fmla="*/ 12 w 173"/>
                    <a:gd name="T57" fmla="*/ 55 h 65"/>
                    <a:gd name="T58" fmla="*/ 10 w 173"/>
                    <a:gd name="T59" fmla="*/ 53 h 65"/>
                    <a:gd name="T60" fmla="*/ 10 w 173"/>
                    <a:gd name="T61" fmla="*/ 12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73" h="65">
                      <a:moveTo>
                        <a:pt x="12" y="65"/>
                      </a:moveTo>
                      <a:cubicBezTo>
                        <a:pt x="173" y="65"/>
                        <a:pt x="173" y="65"/>
                        <a:pt x="173" y="65"/>
                      </a:cubicBezTo>
                      <a:cubicBezTo>
                        <a:pt x="173" y="55"/>
                        <a:pt x="173" y="55"/>
                        <a:pt x="173" y="55"/>
                      </a:cubicBezTo>
                      <a:cubicBezTo>
                        <a:pt x="162" y="55"/>
                        <a:pt x="162" y="55"/>
                        <a:pt x="162" y="55"/>
                      </a:cubicBezTo>
                      <a:cubicBezTo>
                        <a:pt x="161" y="50"/>
                        <a:pt x="159" y="43"/>
                        <a:pt x="159" y="35"/>
                      </a:cubicBezTo>
                      <a:cubicBezTo>
                        <a:pt x="159" y="23"/>
                        <a:pt x="162" y="15"/>
                        <a:pt x="164" y="10"/>
                      </a:cubicBezTo>
                      <a:cubicBezTo>
                        <a:pt x="173" y="10"/>
                        <a:pt x="173" y="10"/>
                        <a:pt x="173" y="10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6" y="0"/>
                        <a:pt x="0" y="6"/>
                        <a:pt x="0" y="12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0" y="59"/>
                        <a:pt x="6" y="65"/>
                        <a:pt x="12" y="65"/>
                      </a:cubicBezTo>
                      <a:close/>
                      <a:moveTo>
                        <a:pt x="10" y="12"/>
                      </a:moveTo>
                      <a:cubicBezTo>
                        <a:pt x="10" y="11"/>
                        <a:pt x="11" y="10"/>
                        <a:pt x="12" y="10"/>
                      </a:cubicBezTo>
                      <a:cubicBezTo>
                        <a:pt x="153" y="10"/>
                        <a:pt x="153" y="10"/>
                        <a:pt x="153" y="10"/>
                      </a:cubicBezTo>
                      <a:cubicBezTo>
                        <a:pt x="152" y="13"/>
                        <a:pt x="152" y="15"/>
                        <a:pt x="151" y="17"/>
                      </a:cubicBezTo>
                      <a:cubicBezTo>
                        <a:pt x="26" y="17"/>
                        <a:pt x="26" y="17"/>
                        <a:pt x="26" y="17"/>
                      </a:cubicBezTo>
                      <a:cubicBezTo>
                        <a:pt x="26" y="22"/>
                        <a:pt x="26" y="22"/>
                        <a:pt x="26" y="22"/>
                      </a:cubicBezTo>
                      <a:cubicBezTo>
                        <a:pt x="150" y="22"/>
                        <a:pt x="150" y="22"/>
                        <a:pt x="150" y="22"/>
                      </a:cubicBezTo>
                      <a:cubicBezTo>
                        <a:pt x="150" y="25"/>
                        <a:pt x="149" y="27"/>
                        <a:pt x="149" y="30"/>
                      </a:cubicBezTo>
                      <a:cubicBezTo>
                        <a:pt x="25" y="30"/>
                        <a:pt x="25" y="30"/>
                        <a:pt x="25" y="30"/>
                      </a:cubicBezTo>
                      <a:cubicBezTo>
                        <a:pt x="25" y="35"/>
                        <a:pt x="25" y="35"/>
                        <a:pt x="25" y="35"/>
                      </a:cubicBezTo>
                      <a:cubicBezTo>
                        <a:pt x="149" y="35"/>
                        <a:pt x="149" y="35"/>
                        <a:pt x="149" y="35"/>
                      </a:cubicBezTo>
                      <a:cubicBezTo>
                        <a:pt x="149" y="38"/>
                        <a:pt x="149" y="41"/>
                        <a:pt x="150" y="4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150" y="48"/>
                        <a:pt x="150" y="48"/>
                        <a:pt x="150" y="48"/>
                      </a:cubicBezTo>
                      <a:cubicBezTo>
                        <a:pt x="151" y="50"/>
                        <a:pt x="151" y="53"/>
                        <a:pt x="152" y="55"/>
                      </a:cubicBezTo>
                      <a:cubicBezTo>
                        <a:pt x="12" y="55"/>
                        <a:pt x="12" y="55"/>
                        <a:pt x="12" y="55"/>
                      </a:cubicBezTo>
                      <a:cubicBezTo>
                        <a:pt x="11" y="55"/>
                        <a:pt x="10" y="54"/>
                        <a:pt x="10" y="53"/>
                      </a:cubicBezTo>
                      <a:lnTo>
                        <a:pt x="1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Freeform 76"/>
                <p:cNvSpPr>
                  <a:spLocks noEditPoints="1"/>
                </p:cNvSpPr>
                <p:nvPr/>
              </p:nvSpPr>
              <p:spPr bwMode="auto">
                <a:xfrm>
                  <a:off x="3192968" y="2750417"/>
                  <a:ext cx="280988" cy="587375"/>
                </a:xfrm>
                <a:custGeom>
                  <a:avLst/>
                  <a:gdLst>
                    <a:gd name="T0" fmla="*/ 65 w 75"/>
                    <a:gd name="T1" fmla="*/ 16 h 156"/>
                    <a:gd name="T2" fmla="*/ 48 w 75"/>
                    <a:gd name="T3" fmla="*/ 16 h 156"/>
                    <a:gd name="T4" fmla="*/ 27 w 75"/>
                    <a:gd name="T5" fmla="*/ 9 h 156"/>
                    <a:gd name="T6" fmla="*/ 28 w 75"/>
                    <a:gd name="T7" fmla="*/ 2 h 156"/>
                    <a:gd name="T8" fmla="*/ 19 w 75"/>
                    <a:gd name="T9" fmla="*/ 0 h 156"/>
                    <a:gd name="T10" fmla="*/ 1 w 75"/>
                    <a:gd name="T11" fmla="*/ 139 h 156"/>
                    <a:gd name="T12" fmla="*/ 10 w 75"/>
                    <a:gd name="T13" fmla="*/ 150 h 156"/>
                    <a:gd name="T14" fmla="*/ 45 w 75"/>
                    <a:gd name="T15" fmla="*/ 155 h 156"/>
                    <a:gd name="T16" fmla="*/ 57 w 75"/>
                    <a:gd name="T17" fmla="*/ 146 h 156"/>
                    <a:gd name="T18" fmla="*/ 75 w 75"/>
                    <a:gd name="T19" fmla="*/ 8 h 156"/>
                    <a:gd name="T20" fmla="*/ 67 w 75"/>
                    <a:gd name="T21" fmla="*/ 7 h 156"/>
                    <a:gd name="T22" fmla="*/ 65 w 75"/>
                    <a:gd name="T23" fmla="*/ 16 h 156"/>
                    <a:gd name="T24" fmla="*/ 48 w 75"/>
                    <a:gd name="T25" fmla="*/ 145 h 156"/>
                    <a:gd name="T26" fmla="*/ 46 w 75"/>
                    <a:gd name="T27" fmla="*/ 146 h 156"/>
                    <a:gd name="T28" fmla="*/ 11 w 75"/>
                    <a:gd name="T29" fmla="*/ 142 h 156"/>
                    <a:gd name="T30" fmla="*/ 10 w 75"/>
                    <a:gd name="T31" fmla="*/ 140 h 156"/>
                    <a:gd name="T32" fmla="*/ 26 w 75"/>
                    <a:gd name="T33" fmla="*/ 18 h 156"/>
                    <a:gd name="T34" fmla="*/ 32 w 75"/>
                    <a:gd name="T35" fmla="*/ 21 h 156"/>
                    <a:gd name="T36" fmla="*/ 17 w 75"/>
                    <a:gd name="T37" fmla="*/ 129 h 156"/>
                    <a:gd name="T38" fmla="*/ 21 w 75"/>
                    <a:gd name="T39" fmla="*/ 129 h 156"/>
                    <a:gd name="T40" fmla="*/ 35 w 75"/>
                    <a:gd name="T41" fmla="*/ 22 h 156"/>
                    <a:gd name="T42" fmla="*/ 43 w 75"/>
                    <a:gd name="T43" fmla="*/ 24 h 156"/>
                    <a:gd name="T44" fmla="*/ 28 w 75"/>
                    <a:gd name="T45" fmla="*/ 131 h 156"/>
                    <a:gd name="T46" fmla="*/ 32 w 75"/>
                    <a:gd name="T47" fmla="*/ 131 h 156"/>
                    <a:gd name="T48" fmla="*/ 47 w 75"/>
                    <a:gd name="T49" fmla="*/ 25 h 156"/>
                    <a:gd name="T50" fmla="*/ 54 w 75"/>
                    <a:gd name="T51" fmla="*/ 25 h 156"/>
                    <a:gd name="T52" fmla="*/ 40 w 75"/>
                    <a:gd name="T53" fmla="*/ 132 h 156"/>
                    <a:gd name="T54" fmla="*/ 43 w 75"/>
                    <a:gd name="T55" fmla="*/ 132 h 156"/>
                    <a:gd name="T56" fmla="*/ 58 w 75"/>
                    <a:gd name="T57" fmla="*/ 25 h 156"/>
                    <a:gd name="T58" fmla="*/ 64 w 75"/>
                    <a:gd name="T59" fmla="*/ 25 h 156"/>
                    <a:gd name="T60" fmla="*/ 48 w 75"/>
                    <a:gd name="T61" fmla="*/ 145 h 1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5" h="156">
                      <a:moveTo>
                        <a:pt x="65" y="16"/>
                      </a:moveTo>
                      <a:cubicBezTo>
                        <a:pt x="61" y="17"/>
                        <a:pt x="55" y="17"/>
                        <a:pt x="48" y="16"/>
                      </a:cubicBezTo>
                      <a:cubicBezTo>
                        <a:pt x="38" y="15"/>
                        <a:pt x="31" y="11"/>
                        <a:pt x="27" y="9"/>
                      </a:cubicBezTo>
                      <a:cubicBezTo>
                        <a:pt x="28" y="2"/>
                        <a:pt x="28" y="2"/>
                        <a:pt x="28" y="2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" y="139"/>
                        <a:pt x="1" y="139"/>
                        <a:pt x="1" y="139"/>
                      </a:cubicBezTo>
                      <a:cubicBezTo>
                        <a:pt x="0" y="144"/>
                        <a:pt x="4" y="150"/>
                        <a:pt x="10" y="150"/>
                      </a:cubicBezTo>
                      <a:cubicBezTo>
                        <a:pt x="45" y="155"/>
                        <a:pt x="45" y="155"/>
                        <a:pt x="45" y="155"/>
                      </a:cubicBezTo>
                      <a:cubicBezTo>
                        <a:pt x="51" y="156"/>
                        <a:pt x="56" y="152"/>
                        <a:pt x="57" y="146"/>
                      </a:cubicBezTo>
                      <a:cubicBezTo>
                        <a:pt x="75" y="8"/>
                        <a:pt x="75" y="8"/>
                        <a:pt x="75" y="8"/>
                      </a:cubicBezTo>
                      <a:cubicBezTo>
                        <a:pt x="67" y="7"/>
                        <a:pt x="67" y="7"/>
                        <a:pt x="67" y="7"/>
                      </a:cubicBezTo>
                      <a:lnTo>
                        <a:pt x="65" y="16"/>
                      </a:lnTo>
                      <a:close/>
                      <a:moveTo>
                        <a:pt x="48" y="145"/>
                      </a:moveTo>
                      <a:cubicBezTo>
                        <a:pt x="48" y="146"/>
                        <a:pt x="47" y="147"/>
                        <a:pt x="46" y="146"/>
                      </a:cubicBezTo>
                      <a:cubicBezTo>
                        <a:pt x="11" y="142"/>
                        <a:pt x="11" y="142"/>
                        <a:pt x="11" y="142"/>
                      </a:cubicBezTo>
                      <a:cubicBezTo>
                        <a:pt x="10" y="142"/>
                        <a:pt x="10" y="141"/>
                        <a:pt x="10" y="140"/>
                      </a:cubicBezTo>
                      <a:cubicBezTo>
                        <a:pt x="26" y="18"/>
                        <a:pt x="26" y="18"/>
                        <a:pt x="26" y="18"/>
                      </a:cubicBezTo>
                      <a:cubicBezTo>
                        <a:pt x="28" y="19"/>
                        <a:pt x="30" y="20"/>
                        <a:pt x="32" y="21"/>
                      </a:cubicBezTo>
                      <a:cubicBezTo>
                        <a:pt x="17" y="129"/>
                        <a:pt x="17" y="129"/>
                        <a:pt x="17" y="129"/>
                      </a:cubicBezTo>
                      <a:cubicBezTo>
                        <a:pt x="21" y="129"/>
                        <a:pt x="21" y="129"/>
                        <a:pt x="21" y="129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38" y="23"/>
                        <a:pt x="40" y="23"/>
                        <a:pt x="43" y="24"/>
                      </a:cubicBezTo>
                      <a:cubicBezTo>
                        <a:pt x="28" y="131"/>
                        <a:pt x="28" y="131"/>
                        <a:pt x="28" y="131"/>
                      </a:cubicBezTo>
                      <a:cubicBezTo>
                        <a:pt x="32" y="131"/>
                        <a:pt x="32" y="131"/>
                        <a:pt x="32" y="131"/>
                      </a:cubicBezTo>
                      <a:cubicBezTo>
                        <a:pt x="47" y="25"/>
                        <a:pt x="47" y="25"/>
                        <a:pt x="47" y="25"/>
                      </a:cubicBezTo>
                      <a:cubicBezTo>
                        <a:pt x="49" y="25"/>
                        <a:pt x="51" y="25"/>
                        <a:pt x="54" y="25"/>
                      </a:cubicBezTo>
                      <a:cubicBezTo>
                        <a:pt x="40" y="132"/>
                        <a:pt x="40" y="132"/>
                        <a:pt x="40" y="132"/>
                      </a:cubicBezTo>
                      <a:cubicBezTo>
                        <a:pt x="43" y="132"/>
                        <a:pt x="43" y="132"/>
                        <a:pt x="43" y="132"/>
                      </a:cubicBezTo>
                      <a:cubicBezTo>
                        <a:pt x="58" y="25"/>
                        <a:pt x="58" y="25"/>
                        <a:pt x="58" y="25"/>
                      </a:cubicBezTo>
                      <a:cubicBezTo>
                        <a:pt x="60" y="25"/>
                        <a:pt x="62" y="25"/>
                        <a:pt x="64" y="25"/>
                      </a:cubicBezTo>
                      <a:lnTo>
                        <a:pt x="48" y="1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6" name="Rectangle 77"/>
                <p:cNvSpPr>
                  <a:spLocks noChangeArrowheads="1"/>
                </p:cNvSpPr>
                <p:nvPr/>
              </p:nvSpPr>
              <p:spPr bwMode="auto">
                <a:xfrm>
                  <a:off x="3666043" y="2571029"/>
                  <a:ext cx="5397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7" name="Freeform 78"/>
                <p:cNvSpPr/>
                <p:nvPr/>
              </p:nvSpPr>
              <p:spPr bwMode="auto">
                <a:xfrm>
                  <a:off x="4145468" y="2623417"/>
                  <a:ext cx="57150" cy="217488"/>
                </a:xfrm>
                <a:custGeom>
                  <a:avLst/>
                  <a:gdLst>
                    <a:gd name="T0" fmla="*/ 10 w 15"/>
                    <a:gd name="T1" fmla="*/ 0 h 58"/>
                    <a:gd name="T2" fmla="*/ 5 w 15"/>
                    <a:gd name="T3" fmla="*/ 0 h 58"/>
                    <a:gd name="T4" fmla="*/ 5 w 15"/>
                    <a:gd name="T5" fmla="*/ 38 h 58"/>
                    <a:gd name="T6" fmla="*/ 0 w 15"/>
                    <a:gd name="T7" fmla="*/ 50 h 58"/>
                    <a:gd name="T8" fmla="*/ 7 w 15"/>
                    <a:gd name="T9" fmla="*/ 58 h 58"/>
                    <a:gd name="T10" fmla="*/ 15 w 15"/>
                    <a:gd name="T11" fmla="*/ 50 h 58"/>
                    <a:gd name="T12" fmla="*/ 10 w 15"/>
                    <a:gd name="T13" fmla="*/ 38 h 58"/>
                    <a:gd name="T14" fmla="*/ 10 w 15"/>
                    <a:gd name="T15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58">
                      <a:moveTo>
                        <a:pt x="10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38"/>
                        <a:pt x="5" y="38"/>
                        <a:pt x="5" y="38"/>
                      </a:cubicBezTo>
                      <a:cubicBezTo>
                        <a:pt x="2" y="41"/>
                        <a:pt x="0" y="47"/>
                        <a:pt x="0" y="50"/>
                      </a:cubicBezTo>
                      <a:cubicBezTo>
                        <a:pt x="0" y="54"/>
                        <a:pt x="3" y="58"/>
                        <a:pt x="7" y="58"/>
                      </a:cubicBezTo>
                      <a:cubicBezTo>
                        <a:pt x="11" y="58"/>
                        <a:pt x="15" y="54"/>
                        <a:pt x="15" y="50"/>
                      </a:cubicBezTo>
                      <a:cubicBezTo>
                        <a:pt x="15" y="47"/>
                        <a:pt x="13" y="41"/>
                        <a:pt x="10" y="38"/>
                      </a:cubicBez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8" name="Rectangle 79"/>
                <p:cNvSpPr>
                  <a:spLocks noChangeArrowheads="1"/>
                </p:cNvSpPr>
                <p:nvPr/>
              </p:nvSpPr>
              <p:spPr bwMode="auto">
                <a:xfrm>
                  <a:off x="3721605" y="2631354"/>
                  <a:ext cx="417513" cy="160338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6" name="组合 55"/>
              <p:cNvGrpSpPr/>
              <p:nvPr/>
            </p:nvGrpSpPr>
            <p:grpSpPr>
              <a:xfrm>
                <a:off x="7822118" y="2458317"/>
                <a:ext cx="852488" cy="857250"/>
                <a:chOff x="7822118" y="2458317"/>
                <a:chExt cx="852488" cy="857250"/>
              </a:xfrm>
              <a:grpFill/>
            </p:grpSpPr>
            <p:sp>
              <p:nvSpPr>
                <p:cNvPr id="101" name="Freeform 82"/>
                <p:cNvSpPr/>
                <p:nvPr/>
              </p:nvSpPr>
              <p:spPr bwMode="auto">
                <a:xfrm>
                  <a:off x="8069768" y="2458317"/>
                  <a:ext cx="360363" cy="165100"/>
                </a:xfrm>
                <a:custGeom>
                  <a:avLst/>
                  <a:gdLst>
                    <a:gd name="T0" fmla="*/ 18 w 96"/>
                    <a:gd name="T1" fmla="*/ 18 h 44"/>
                    <a:gd name="T2" fmla="*/ 77 w 96"/>
                    <a:gd name="T3" fmla="*/ 18 h 44"/>
                    <a:gd name="T4" fmla="*/ 77 w 96"/>
                    <a:gd name="T5" fmla="*/ 44 h 44"/>
                    <a:gd name="T6" fmla="*/ 96 w 96"/>
                    <a:gd name="T7" fmla="*/ 44 h 44"/>
                    <a:gd name="T8" fmla="*/ 96 w 96"/>
                    <a:gd name="T9" fmla="*/ 9 h 44"/>
                    <a:gd name="T10" fmla="*/ 86 w 96"/>
                    <a:gd name="T11" fmla="*/ 0 h 44"/>
                    <a:gd name="T12" fmla="*/ 10 w 96"/>
                    <a:gd name="T13" fmla="*/ 0 h 44"/>
                    <a:gd name="T14" fmla="*/ 0 w 96"/>
                    <a:gd name="T15" fmla="*/ 9 h 44"/>
                    <a:gd name="T16" fmla="*/ 0 w 96"/>
                    <a:gd name="T17" fmla="*/ 44 h 44"/>
                    <a:gd name="T18" fmla="*/ 18 w 96"/>
                    <a:gd name="T19" fmla="*/ 44 h 44"/>
                    <a:gd name="T20" fmla="*/ 18 w 96"/>
                    <a:gd name="T21" fmla="*/ 18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6" h="44">
                      <a:moveTo>
                        <a:pt x="18" y="18"/>
                      </a:moveTo>
                      <a:cubicBezTo>
                        <a:pt x="77" y="18"/>
                        <a:pt x="77" y="18"/>
                        <a:pt x="77" y="18"/>
                      </a:cubicBezTo>
                      <a:cubicBezTo>
                        <a:pt x="77" y="44"/>
                        <a:pt x="77" y="44"/>
                        <a:pt x="77" y="44"/>
                      </a:cubicBezTo>
                      <a:cubicBezTo>
                        <a:pt x="96" y="44"/>
                        <a:pt x="96" y="44"/>
                        <a:pt x="96" y="44"/>
                      </a:cubicBezTo>
                      <a:cubicBezTo>
                        <a:pt x="96" y="9"/>
                        <a:pt x="96" y="9"/>
                        <a:pt x="96" y="9"/>
                      </a:cubicBezTo>
                      <a:cubicBezTo>
                        <a:pt x="96" y="4"/>
                        <a:pt x="91" y="0"/>
                        <a:pt x="86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4" y="0"/>
                        <a:pt x="0" y="4"/>
                        <a:pt x="0" y="9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8" y="44"/>
                        <a:pt x="18" y="44"/>
                        <a:pt x="18" y="44"/>
                      </a:cubicBezTo>
                      <a:lnTo>
                        <a:pt x="18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Freeform 83"/>
                <p:cNvSpPr>
                  <a:spLocks noEditPoints="1"/>
                </p:cNvSpPr>
                <p:nvPr/>
              </p:nvSpPr>
              <p:spPr bwMode="auto">
                <a:xfrm>
                  <a:off x="7822118" y="2637704"/>
                  <a:ext cx="852488" cy="677863"/>
                </a:xfrm>
                <a:custGeom>
                  <a:avLst/>
                  <a:gdLst>
                    <a:gd name="T0" fmla="*/ 212 w 227"/>
                    <a:gd name="T1" fmla="*/ 0 h 180"/>
                    <a:gd name="T2" fmla="*/ 15 w 227"/>
                    <a:gd name="T3" fmla="*/ 0 h 180"/>
                    <a:gd name="T4" fmla="*/ 0 w 227"/>
                    <a:gd name="T5" fmla="*/ 14 h 180"/>
                    <a:gd name="T6" fmla="*/ 0 w 227"/>
                    <a:gd name="T7" fmla="*/ 165 h 180"/>
                    <a:gd name="T8" fmla="*/ 15 w 227"/>
                    <a:gd name="T9" fmla="*/ 180 h 180"/>
                    <a:gd name="T10" fmla="*/ 212 w 227"/>
                    <a:gd name="T11" fmla="*/ 180 h 180"/>
                    <a:gd name="T12" fmla="*/ 227 w 227"/>
                    <a:gd name="T13" fmla="*/ 165 h 180"/>
                    <a:gd name="T14" fmla="*/ 227 w 227"/>
                    <a:gd name="T15" fmla="*/ 14 h 180"/>
                    <a:gd name="T16" fmla="*/ 212 w 227"/>
                    <a:gd name="T17" fmla="*/ 0 h 180"/>
                    <a:gd name="T18" fmla="*/ 172 w 227"/>
                    <a:gd name="T19" fmla="*/ 69 h 180"/>
                    <a:gd name="T20" fmla="*/ 183 w 227"/>
                    <a:gd name="T21" fmla="*/ 80 h 180"/>
                    <a:gd name="T22" fmla="*/ 172 w 227"/>
                    <a:gd name="T23" fmla="*/ 90 h 180"/>
                    <a:gd name="T24" fmla="*/ 161 w 227"/>
                    <a:gd name="T25" fmla="*/ 80 h 180"/>
                    <a:gd name="T26" fmla="*/ 172 w 227"/>
                    <a:gd name="T27" fmla="*/ 69 h 180"/>
                    <a:gd name="T28" fmla="*/ 53 w 227"/>
                    <a:gd name="T29" fmla="*/ 71 h 180"/>
                    <a:gd name="T30" fmla="*/ 64 w 227"/>
                    <a:gd name="T31" fmla="*/ 81 h 180"/>
                    <a:gd name="T32" fmla="*/ 53 w 227"/>
                    <a:gd name="T33" fmla="*/ 92 h 180"/>
                    <a:gd name="T34" fmla="*/ 42 w 227"/>
                    <a:gd name="T35" fmla="*/ 81 h 180"/>
                    <a:gd name="T36" fmla="*/ 53 w 227"/>
                    <a:gd name="T37" fmla="*/ 71 h 180"/>
                    <a:gd name="T38" fmla="*/ 209 w 227"/>
                    <a:gd name="T39" fmla="*/ 162 h 180"/>
                    <a:gd name="T40" fmla="*/ 185 w 227"/>
                    <a:gd name="T41" fmla="*/ 162 h 180"/>
                    <a:gd name="T42" fmla="*/ 185 w 227"/>
                    <a:gd name="T43" fmla="*/ 111 h 180"/>
                    <a:gd name="T44" fmla="*/ 161 w 227"/>
                    <a:gd name="T45" fmla="*/ 111 h 180"/>
                    <a:gd name="T46" fmla="*/ 161 w 227"/>
                    <a:gd name="T47" fmla="*/ 162 h 180"/>
                    <a:gd name="T48" fmla="*/ 64 w 227"/>
                    <a:gd name="T49" fmla="*/ 162 h 180"/>
                    <a:gd name="T50" fmla="*/ 64 w 227"/>
                    <a:gd name="T51" fmla="*/ 111 h 180"/>
                    <a:gd name="T52" fmla="*/ 39 w 227"/>
                    <a:gd name="T53" fmla="*/ 111 h 180"/>
                    <a:gd name="T54" fmla="*/ 39 w 227"/>
                    <a:gd name="T55" fmla="*/ 162 h 180"/>
                    <a:gd name="T56" fmla="*/ 19 w 227"/>
                    <a:gd name="T57" fmla="*/ 162 h 180"/>
                    <a:gd name="T58" fmla="*/ 19 w 227"/>
                    <a:gd name="T59" fmla="*/ 18 h 180"/>
                    <a:gd name="T60" fmla="*/ 28 w 227"/>
                    <a:gd name="T61" fmla="*/ 18 h 180"/>
                    <a:gd name="T62" fmla="*/ 28 w 227"/>
                    <a:gd name="T63" fmla="*/ 92 h 180"/>
                    <a:gd name="T64" fmla="*/ 39 w 227"/>
                    <a:gd name="T65" fmla="*/ 103 h 180"/>
                    <a:gd name="T66" fmla="*/ 187 w 227"/>
                    <a:gd name="T67" fmla="*/ 103 h 180"/>
                    <a:gd name="T68" fmla="*/ 198 w 227"/>
                    <a:gd name="T69" fmla="*/ 92 h 180"/>
                    <a:gd name="T70" fmla="*/ 198 w 227"/>
                    <a:gd name="T71" fmla="*/ 18 h 180"/>
                    <a:gd name="T72" fmla="*/ 209 w 227"/>
                    <a:gd name="T73" fmla="*/ 18 h 180"/>
                    <a:gd name="T74" fmla="*/ 209 w 227"/>
                    <a:gd name="T75" fmla="*/ 162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27" h="180">
                      <a:moveTo>
                        <a:pt x="212" y="0"/>
                      </a:move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7" y="0"/>
                        <a:pt x="0" y="6"/>
                        <a:pt x="0" y="14"/>
                      </a:cubicBezTo>
                      <a:cubicBezTo>
                        <a:pt x="0" y="165"/>
                        <a:pt x="0" y="165"/>
                        <a:pt x="0" y="165"/>
                      </a:cubicBezTo>
                      <a:cubicBezTo>
                        <a:pt x="0" y="173"/>
                        <a:pt x="7" y="180"/>
                        <a:pt x="15" y="180"/>
                      </a:cubicBezTo>
                      <a:cubicBezTo>
                        <a:pt x="212" y="180"/>
                        <a:pt x="212" y="180"/>
                        <a:pt x="212" y="180"/>
                      </a:cubicBezTo>
                      <a:cubicBezTo>
                        <a:pt x="221" y="180"/>
                        <a:pt x="227" y="173"/>
                        <a:pt x="227" y="165"/>
                      </a:cubicBezTo>
                      <a:cubicBezTo>
                        <a:pt x="227" y="14"/>
                        <a:pt x="227" y="14"/>
                        <a:pt x="227" y="14"/>
                      </a:cubicBezTo>
                      <a:cubicBezTo>
                        <a:pt x="227" y="6"/>
                        <a:pt x="221" y="0"/>
                        <a:pt x="212" y="0"/>
                      </a:cubicBezTo>
                      <a:close/>
                      <a:moveTo>
                        <a:pt x="172" y="69"/>
                      </a:moveTo>
                      <a:cubicBezTo>
                        <a:pt x="178" y="69"/>
                        <a:pt x="183" y="74"/>
                        <a:pt x="183" y="80"/>
                      </a:cubicBezTo>
                      <a:cubicBezTo>
                        <a:pt x="183" y="86"/>
                        <a:pt x="178" y="90"/>
                        <a:pt x="172" y="90"/>
                      </a:cubicBezTo>
                      <a:cubicBezTo>
                        <a:pt x="166" y="90"/>
                        <a:pt x="161" y="86"/>
                        <a:pt x="161" y="80"/>
                      </a:cubicBezTo>
                      <a:cubicBezTo>
                        <a:pt x="161" y="74"/>
                        <a:pt x="166" y="69"/>
                        <a:pt x="172" y="69"/>
                      </a:cubicBezTo>
                      <a:close/>
                      <a:moveTo>
                        <a:pt x="53" y="71"/>
                      </a:moveTo>
                      <a:cubicBezTo>
                        <a:pt x="59" y="71"/>
                        <a:pt x="64" y="75"/>
                        <a:pt x="64" y="81"/>
                      </a:cubicBezTo>
                      <a:cubicBezTo>
                        <a:pt x="64" y="87"/>
                        <a:pt x="59" y="92"/>
                        <a:pt x="53" y="92"/>
                      </a:cubicBezTo>
                      <a:cubicBezTo>
                        <a:pt x="47" y="92"/>
                        <a:pt x="42" y="87"/>
                        <a:pt x="42" y="81"/>
                      </a:cubicBezTo>
                      <a:cubicBezTo>
                        <a:pt x="42" y="75"/>
                        <a:pt x="47" y="71"/>
                        <a:pt x="53" y="71"/>
                      </a:cubicBezTo>
                      <a:close/>
                      <a:moveTo>
                        <a:pt x="209" y="162"/>
                      </a:moveTo>
                      <a:cubicBezTo>
                        <a:pt x="185" y="162"/>
                        <a:pt x="185" y="162"/>
                        <a:pt x="185" y="162"/>
                      </a:cubicBezTo>
                      <a:cubicBezTo>
                        <a:pt x="185" y="111"/>
                        <a:pt x="185" y="111"/>
                        <a:pt x="185" y="111"/>
                      </a:cubicBezTo>
                      <a:cubicBezTo>
                        <a:pt x="161" y="111"/>
                        <a:pt x="161" y="111"/>
                        <a:pt x="161" y="111"/>
                      </a:cubicBezTo>
                      <a:cubicBezTo>
                        <a:pt x="161" y="162"/>
                        <a:pt x="161" y="162"/>
                        <a:pt x="161" y="162"/>
                      </a:cubicBezTo>
                      <a:cubicBezTo>
                        <a:pt x="64" y="162"/>
                        <a:pt x="64" y="162"/>
                        <a:pt x="64" y="162"/>
                      </a:cubicBezTo>
                      <a:cubicBezTo>
                        <a:pt x="64" y="111"/>
                        <a:pt x="64" y="111"/>
                        <a:pt x="64" y="111"/>
                      </a:cubicBezTo>
                      <a:cubicBezTo>
                        <a:pt x="39" y="111"/>
                        <a:pt x="39" y="111"/>
                        <a:pt x="39" y="111"/>
                      </a:cubicBezTo>
                      <a:cubicBezTo>
                        <a:pt x="39" y="162"/>
                        <a:pt x="39" y="162"/>
                        <a:pt x="39" y="162"/>
                      </a:cubicBezTo>
                      <a:cubicBezTo>
                        <a:pt x="19" y="162"/>
                        <a:pt x="19" y="162"/>
                        <a:pt x="19" y="162"/>
                      </a:cubicBez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8" y="98"/>
                        <a:pt x="33" y="103"/>
                        <a:pt x="39" y="103"/>
                      </a:cubicBezTo>
                      <a:cubicBezTo>
                        <a:pt x="187" y="103"/>
                        <a:pt x="187" y="103"/>
                        <a:pt x="187" y="103"/>
                      </a:cubicBezTo>
                      <a:cubicBezTo>
                        <a:pt x="193" y="103"/>
                        <a:pt x="198" y="98"/>
                        <a:pt x="198" y="92"/>
                      </a:cubicBezTo>
                      <a:cubicBezTo>
                        <a:pt x="198" y="18"/>
                        <a:pt x="198" y="18"/>
                        <a:pt x="198" y="18"/>
                      </a:cubicBezTo>
                      <a:cubicBezTo>
                        <a:pt x="209" y="18"/>
                        <a:pt x="209" y="18"/>
                        <a:pt x="209" y="18"/>
                      </a:cubicBezTo>
                      <a:lnTo>
                        <a:pt x="209" y="16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7" name="组合 56"/>
              <p:cNvGrpSpPr/>
              <p:nvPr/>
            </p:nvGrpSpPr>
            <p:grpSpPr>
              <a:xfrm>
                <a:off x="7860218" y="818429"/>
                <a:ext cx="773112" cy="1120776"/>
                <a:chOff x="7860218" y="818429"/>
                <a:chExt cx="773112" cy="1120776"/>
              </a:xfrm>
              <a:grpFill/>
            </p:grpSpPr>
            <p:sp>
              <p:nvSpPr>
                <p:cNvPr id="92" name="Freeform 86"/>
                <p:cNvSpPr/>
                <p:nvPr/>
              </p:nvSpPr>
              <p:spPr bwMode="auto">
                <a:xfrm>
                  <a:off x="8303130" y="829542"/>
                  <a:ext cx="330200" cy="420688"/>
                </a:xfrm>
                <a:custGeom>
                  <a:avLst/>
                  <a:gdLst>
                    <a:gd name="T0" fmla="*/ 83 w 88"/>
                    <a:gd name="T1" fmla="*/ 9 h 112"/>
                    <a:gd name="T2" fmla="*/ 44 w 88"/>
                    <a:gd name="T3" fmla="*/ 76 h 112"/>
                    <a:gd name="T4" fmla="*/ 36 w 88"/>
                    <a:gd name="T5" fmla="*/ 78 h 112"/>
                    <a:gd name="T6" fmla="*/ 34 w 88"/>
                    <a:gd name="T7" fmla="*/ 70 h 112"/>
                    <a:gd name="T8" fmla="*/ 73 w 88"/>
                    <a:gd name="T9" fmla="*/ 3 h 112"/>
                    <a:gd name="T10" fmla="*/ 68 w 88"/>
                    <a:gd name="T11" fmla="*/ 0 h 112"/>
                    <a:gd name="T12" fmla="*/ 6 w 88"/>
                    <a:gd name="T13" fmla="*/ 64 h 112"/>
                    <a:gd name="T14" fmla="*/ 15 w 88"/>
                    <a:gd name="T15" fmla="*/ 96 h 112"/>
                    <a:gd name="T16" fmla="*/ 31 w 88"/>
                    <a:gd name="T17" fmla="*/ 105 h 112"/>
                    <a:gd name="T18" fmla="*/ 63 w 88"/>
                    <a:gd name="T19" fmla="*/ 97 h 112"/>
                    <a:gd name="T20" fmla="*/ 88 w 88"/>
                    <a:gd name="T21" fmla="*/ 12 h 112"/>
                    <a:gd name="T22" fmla="*/ 83 w 88"/>
                    <a:gd name="T23" fmla="*/ 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8" h="112">
                      <a:moveTo>
                        <a:pt x="83" y="9"/>
                      </a:moveTo>
                      <a:cubicBezTo>
                        <a:pt x="44" y="76"/>
                        <a:pt x="44" y="76"/>
                        <a:pt x="44" y="76"/>
                      </a:cubicBezTo>
                      <a:cubicBezTo>
                        <a:pt x="43" y="79"/>
                        <a:pt x="39" y="80"/>
                        <a:pt x="36" y="78"/>
                      </a:cubicBezTo>
                      <a:cubicBezTo>
                        <a:pt x="33" y="76"/>
                        <a:pt x="32" y="73"/>
                        <a:pt x="34" y="70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" y="64"/>
                        <a:pt x="6" y="64"/>
                        <a:pt x="6" y="64"/>
                      </a:cubicBezTo>
                      <a:cubicBezTo>
                        <a:pt x="0" y="75"/>
                        <a:pt x="4" y="90"/>
                        <a:pt x="15" y="96"/>
                      </a:cubicBezTo>
                      <a:cubicBezTo>
                        <a:pt x="31" y="105"/>
                        <a:pt x="31" y="105"/>
                        <a:pt x="31" y="105"/>
                      </a:cubicBezTo>
                      <a:cubicBezTo>
                        <a:pt x="42" y="112"/>
                        <a:pt x="56" y="108"/>
                        <a:pt x="63" y="97"/>
                      </a:cubicBezTo>
                      <a:cubicBezTo>
                        <a:pt x="88" y="12"/>
                        <a:pt x="88" y="12"/>
                        <a:pt x="88" y="12"/>
                      </a:cubicBezTo>
                      <a:lnTo>
                        <a:pt x="83" y="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Freeform 87"/>
                <p:cNvSpPr/>
                <p:nvPr/>
              </p:nvSpPr>
              <p:spPr bwMode="auto">
                <a:xfrm>
                  <a:off x="8234868" y="1307379"/>
                  <a:ext cx="136525" cy="115888"/>
                </a:xfrm>
                <a:custGeom>
                  <a:avLst/>
                  <a:gdLst>
                    <a:gd name="T0" fmla="*/ 86 w 86"/>
                    <a:gd name="T1" fmla="*/ 38 h 73"/>
                    <a:gd name="T2" fmla="*/ 22 w 86"/>
                    <a:gd name="T3" fmla="*/ 0 h 73"/>
                    <a:gd name="T4" fmla="*/ 0 w 86"/>
                    <a:gd name="T5" fmla="*/ 35 h 73"/>
                    <a:gd name="T6" fmla="*/ 67 w 86"/>
                    <a:gd name="T7" fmla="*/ 73 h 73"/>
                    <a:gd name="T8" fmla="*/ 86 w 86"/>
                    <a:gd name="T9" fmla="*/ 38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73">
                      <a:moveTo>
                        <a:pt x="86" y="38"/>
                      </a:moveTo>
                      <a:lnTo>
                        <a:pt x="22" y="0"/>
                      </a:lnTo>
                      <a:lnTo>
                        <a:pt x="0" y="35"/>
                      </a:lnTo>
                      <a:lnTo>
                        <a:pt x="67" y="73"/>
                      </a:lnTo>
                      <a:lnTo>
                        <a:pt x="86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Freeform 88"/>
                <p:cNvSpPr/>
                <p:nvPr/>
              </p:nvSpPr>
              <p:spPr bwMode="auto">
                <a:xfrm>
                  <a:off x="8280905" y="1202604"/>
                  <a:ext cx="142875" cy="146050"/>
                </a:xfrm>
                <a:custGeom>
                  <a:avLst/>
                  <a:gdLst>
                    <a:gd name="T0" fmla="*/ 34 w 38"/>
                    <a:gd name="T1" fmla="*/ 26 h 39"/>
                    <a:gd name="T2" fmla="*/ 32 w 38"/>
                    <a:gd name="T3" fmla="*/ 8 h 39"/>
                    <a:gd name="T4" fmla="*/ 24 w 38"/>
                    <a:gd name="T5" fmla="*/ 4 h 39"/>
                    <a:gd name="T6" fmla="*/ 7 w 38"/>
                    <a:gd name="T7" fmla="*/ 11 h 39"/>
                    <a:gd name="T8" fmla="*/ 0 w 38"/>
                    <a:gd name="T9" fmla="*/ 23 h 39"/>
                    <a:gd name="T10" fmla="*/ 27 w 38"/>
                    <a:gd name="T11" fmla="*/ 39 h 39"/>
                    <a:gd name="T12" fmla="*/ 34 w 38"/>
                    <a:gd name="T13" fmla="*/ 26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39">
                      <a:moveTo>
                        <a:pt x="34" y="26"/>
                      </a:moveTo>
                      <a:cubicBezTo>
                        <a:pt x="38" y="19"/>
                        <a:pt x="37" y="11"/>
                        <a:pt x="32" y="8"/>
                      </a:cubicBezTo>
                      <a:cubicBezTo>
                        <a:pt x="24" y="4"/>
                        <a:pt x="24" y="4"/>
                        <a:pt x="24" y="4"/>
                      </a:cubicBezTo>
                      <a:cubicBezTo>
                        <a:pt x="19" y="0"/>
                        <a:pt x="11" y="4"/>
                        <a:pt x="7" y="1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lnTo>
                        <a:pt x="34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 89"/>
                <p:cNvSpPr/>
                <p:nvPr/>
              </p:nvSpPr>
              <p:spPr bwMode="auto">
                <a:xfrm>
                  <a:off x="8085643" y="1302617"/>
                  <a:ext cx="138113" cy="117475"/>
                </a:xfrm>
                <a:custGeom>
                  <a:avLst/>
                  <a:gdLst>
                    <a:gd name="T0" fmla="*/ 21 w 87"/>
                    <a:gd name="T1" fmla="*/ 74 h 74"/>
                    <a:gd name="T2" fmla="*/ 87 w 87"/>
                    <a:gd name="T3" fmla="*/ 36 h 74"/>
                    <a:gd name="T4" fmla="*/ 66 w 87"/>
                    <a:gd name="T5" fmla="*/ 0 h 74"/>
                    <a:gd name="T6" fmla="*/ 0 w 87"/>
                    <a:gd name="T7" fmla="*/ 38 h 74"/>
                    <a:gd name="T8" fmla="*/ 21 w 87"/>
                    <a:gd name="T9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7" h="74">
                      <a:moveTo>
                        <a:pt x="21" y="74"/>
                      </a:moveTo>
                      <a:lnTo>
                        <a:pt x="87" y="36"/>
                      </a:lnTo>
                      <a:lnTo>
                        <a:pt x="66" y="0"/>
                      </a:lnTo>
                      <a:lnTo>
                        <a:pt x="0" y="38"/>
                      </a:lnTo>
                      <a:lnTo>
                        <a:pt x="21" y="7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 90"/>
                <p:cNvSpPr/>
                <p:nvPr/>
              </p:nvSpPr>
              <p:spPr bwMode="auto">
                <a:xfrm>
                  <a:off x="8033255" y="1202604"/>
                  <a:ext cx="146050" cy="142875"/>
                </a:xfrm>
                <a:custGeom>
                  <a:avLst/>
                  <a:gdLst>
                    <a:gd name="T0" fmla="*/ 15 w 39"/>
                    <a:gd name="T1" fmla="*/ 3 h 38"/>
                    <a:gd name="T2" fmla="*/ 7 w 39"/>
                    <a:gd name="T3" fmla="*/ 7 h 38"/>
                    <a:gd name="T4" fmla="*/ 5 w 39"/>
                    <a:gd name="T5" fmla="*/ 26 h 38"/>
                    <a:gd name="T6" fmla="*/ 12 w 39"/>
                    <a:gd name="T7" fmla="*/ 38 h 38"/>
                    <a:gd name="T8" fmla="*/ 39 w 39"/>
                    <a:gd name="T9" fmla="*/ 23 h 38"/>
                    <a:gd name="T10" fmla="*/ 32 w 39"/>
                    <a:gd name="T11" fmla="*/ 10 h 38"/>
                    <a:gd name="T12" fmla="*/ 15 w 39"/>
                    <a:gd name="T13" fmla="*/ 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38">
                      <a:moveTo>
                        <a:pt x="15" y="3"/>
                      </a:move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2" y="10"/>
                        <a:pt x="0" y="19"/>
                        <a:pt x="5" y="26"/>
                      </a:cubicBezTo>
                      <a:cubicBezTo>
                        <a:pt x="12" y="38"/>
                        <a:pt x="12" y="38"/>
                        <a:pt x="12" y="38"/>
                      </a:cubicBezTo>
                      <a:cubicBezTo>
                        <a:pt x="39" y="23"/>
                        <a:pt x="39" y="23"/>
                        <a:pt x="39" y="23"/>
                      </a:cubicBezTo>
                      <a:cubicBezTo>
                        <a:pt x="32" y="10"/>
                        <a:pt x="32" y="10"/>
                        <a:pt x="32" y="10"/>
                      </a:cubicBezTo>
                      <a:cubicBezTo>
                        <a:pt x="28" y="3"/>
                        <a:pt x="20" y="0"/>
                        <a:pt x="15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 91"/>
                <p:cNvSpPr/>
                <p:nvPr/>
              </p:nvSpPr>
              <p:spPr bwMode="auto">
                <a:xfrm>
                  <a:off x="8126918" y="1378817"/>
                  <a:ext cx="390525" cy="560388"/>
                </a:xfrm>
                <a:custGeom>
                  <a:avLst/>
                  <a:gdLst>
                    <a:gd name="T0" fmla="*/ 28 w 104"/>
                    <a:gd name="T1" fmla="*/ 0 h 149"/>
                    <a:gd name="T2" fmla="*/ 0 w 104"/>
                    <a:gd name="T3" fmla="*/ 16 h 149"/>
                    <a:gd name="T4" fmla="*/ 70 w 104"/>
                    <a:gd name="T5" fmla="*/ 139 h 149"/>
                    <a:gd name="T6" fmla="*/ 87 w 104"/>
                    <a:gd name="T7" fmla="*/ 146 h 149"/>
                    <a:gd name="T8" fmla="*/ 98 w 104"/>
                    <a:gd name="T9" fmla="*/ 139 h 149"/>
                    <a:gd name="T10" fmla="*/ 100 w 104"/>
                    <a:gd name="T11" fmla="*/ 121 h 149"/>
                    <a:gd name="T12" fmla="*/ 28 w 104"/>
                    <a:gd name="T13" fmla="*/ 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149">
                      <a:moveTo>
                        <a:pt x="28" y="0"/>
                      </a:move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70" y="139"/>
                        <a:pt x="70" y="139"/>
                        <a:pt x="70" y="139"/>
                      </a:cubicBezTo>
                      <a:cubicBezTo>
                        <a:pt x="74" y="146"/>
                        <a:pt x="81" y="149"/>
                        <a:pt x="87" y="146"/>
                      </a:cubicBezTo>
                      <a:cubicBezTo>
                        <a:pt x="98" y="139"/>
                        <a:pt x="98" y="139"/>
                        <a:pt x="98" y="139"/>
                      </a:cubicBezTo>
                      <a:cubicBezTo>
                        <a:pt x="103" y="136"/>
                        <a:pt x="104" y="128"/>
                        <a:pt x="100" y="121"/>
                      </a:cubicBez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 92"/>
                <p:cNvSpPr/>
                <p:nvPr/>
              </p:nvSpPr>
              <p:spPr bwMode="auto">
                <a:xfrm>
                  <a:off x="8261855" y="1401042"/>
                  <a:ext cx="68263" cy="79375"/>
                </a:xfrm>
                <a:custGeom>
                  <a:avLst/>
                  <a:gdLst>
                    <a:gd name="T0" fmla="*/ 43 w 43"/>
                    <a:gd name="T1" fmla="*/ 24 h 50"/>
                    <a:gd name="T2" fmla="*/ 0 w 43"/>
                    <a:gd name="T3" fmla="*/ 0 h 50"/>
                    <a:gd name="T4" fmla="*/ 31 w 43"/>
                    <a:gd name="T5" fmla="*/ 50 h 50"/>
                    <a:gd name="T6" fmla="*/ 43 w 43"/>
                    <a:gd name="T7" fmla="*/ 24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0">
                      <a:moveTo>
                        <a:pt x="43" y="24"/>
                      </a:moveTo>
                      <a:lnTo>
                        <a:pt x="0" y="0"/>
                      </a:lnTo>
                      <a:lnTo>
                        <a:pt x="31" y="50"/>
                      </a:lnTo>
                      <a:lnTo>
                        <a:pt x="43" y="2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 93"/>
                <p:cNvSpPr/>
                <p:nvPr/>
              </p:nvSpPr>
              <p:spPr bwMode="auto">
                <a:xfrm>
                  <a:off x="7942768" y="1505817"/>
                  <a:ext cx="277813" cy="433388"/>
                </a:xfrm>
                <a:custGeom>
                  <a:avLst/>
                  <a:gdLst>
                    <a:gd name="T0" fmla="*/ 4 w 74"/>
                    <a:gd name="T1" fmla="*/ 88 h 115"/>
                    <a:gd name="T2" fmla="*/ 6 w 74"/>
                    <a:gd name="T3" fmla="*/ 106 h 115"/>
                    <a:gd name="T4" fmla="*/ 17 w 74"/>
                    <a:gd name="T5" fmla="*/ 112 h 115"/>
                    <a:gd name="T6" fmla="*/ 34 w 74"/>
                    <a:gd name="T7" fmla="*/ 105 h 115"/>
                    <a:gd name="T8" fmla="*/ 74 w 74"/>
                    <a:gd name="T9" fmla="*/ 34 h 115"/>
                    <a:gd name="T10" fmla="*/ 56 w 74"/>
                    <a:gd name="T11" fmla="*/ 0 h 115"/>
                    <a:gd name="T12" fmla="*/ 4 w 74"/>
                    <a:gd name="T13" fmla="*/ 8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" h="115">
                      <a:moveTo>
                        <a:pt x="4" y="88"/>
                      </a:moveTo>
                      <a:cubicBezTo>
                        <a:pt x="0" y="95"/>
                        <a:pt x="1" y="103"/>
                        <a:pt x="6" y="106"/>
                      </a:cubicBezTo>
                      <a:cubicBezTo>
                        <a:pt x="17" y="112"/>
                        <a:pt x="17" y="112"/>
                        <a:pt x="17" y="112"/>
                      </a:cubicBezTo>
                      <a:cubicBezTo>
                        <a:pt x="22" y="115"/>
                        <a:pt x="30" y="112"/>
                        <a:pt x="34" y="105"/>
                      </a:cubicBezTo>
                      <a:cubicBezTo>
                        <a:pt x="74" y="34"/>
                        <a:pt x="74" y="34"/>
                        <a:pt x="74" y="34"/>
                      </a:cubicBezTo>
                      <a:cubicBezTo>
                        <a:pt x="56" y="0"/>
                        <a:pt x="56" y="0"/>
                        <a:pt x="56" y="0"/>
                      </a:cubicBezTo>
                      <a:lnTo>
                        <a:pt x="4" y="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Freeform 94"/>
                <p:cNvSpPr/>
                <p:nvPr/>
              </p:nvSpPr>
              <p:spPr bwMode="auto">
                <a:xfrm>
                  <a:off x="7860218" y="818429"/>
                  <a:ext cx="280988" cy="412750"/>
                </a:xfrm>
                <a:custGeom>
                  <a:avLst/>
                  <a:gdLst>
                    <a:gd name="T0" fmla="*/ 65 w 75"/>
                    <a:gd name="T1" fmla="*/ 96 h 110"/>
                    <a:gd name="T2" fmla="*/ 70 w 75"/>
                    <a:gd name="T3" fmla="*/ 63 h 110"/>
                    <a:gd name="T4" fmla="*/ 10 w 75"/>
                    <a:gd name="T5" fmla="*/ 0 h 110"/>
                    <a:gd name="T6" fmla="*/ 13 w 75"/>
                    <a:gd name="T7" fmla="*/ 90 h 110"/>
                    <a:gd name="T8" fmla="*/ 13 w 75"/>
                    <a:gd name="T9" fmla="*/ 90 h 110"/>
                    <a:gd name="T10" fmla="*/ 20 w 75"/>
                    <a:gd name="T11" fmla="*/ 99 h 110"/>
                    <a:gd name="T12" fmla="*/ 65 w 75"/>
                    <a:gd name="T13" fmla="*/ 96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5" h="110">
                      <a:moveTo>
                        <a:pt x="65" y="96"/>
                      </a:moveTo>
                      <a:cubicBezTo>
                        <a:pt x="73" y="87"/>
                        <a:pt x="75" y="74"/>
                        <a:pt x="70" y="63"/>
                      </a:cubicBezTo>
                      <a:cubicBezTo>
                        <a:pt x="67" y="40"/>
                        <a:pt x="10" y="0"/>
                        <a:pt x="10" y="0"/>
                      </a:cubicBezTo>
                      <a:cubicBezTo>
                        <a:pt x="10" y="0"/>
                        <a:pt x="0" y="56"/>
                        <a:pt x="13" y="90"/>
                      </a:cubicBezTo>
                      <a:cubicBezTo>
                        <a:pt x="13" y="90"/>
                        <a:pt x="13" y="90"/>
                        <a:pt x="13" y="90"/>
                      </a:cubicBezTo>
                      <a:cubicBezTo>
                        <a:pt x="15" y="93"/>
                        <a:pt x="17" y="96"/>
                        <a:pt x="20" y="99"/>
                      </a:cubicBezTo>
                      <a:cubicBezTo>
                        <a:pt x="33" y="110"/>
                        <a:pt x="53" y="109"/>
                        <a:pt x="65" y="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8" name="组合 57"/>
              <p:cNvGrpSpPr/>
              <p:nvPr/>
            </p:nvGrpSpPr>
            <p:grpSpPr>
              <a:xfrm>
                <a:off x="286255" y="2442442"/>
                <a:ext cx="754063" cy="898525"/>
                <a:chOff x="286255" y="2442442"/>
                <a:chExt cx="754063" cy="898525"/>
              </a:xfrm>
              <a:grpFill/>
            </p:grpSpPr>
            <p:sp>
              <p:nvSpPr>
                <p:cNvPr id="88" name="Freeform 97"/>
                <p:cNvSpPr/>
                <p:nvPr/>
              </p:nvSpPr>
              <p:spPr bwMode="auto">
                <a:xfrm>
                  <a:off x="286255" y="2867892"/>
                  <a:ext cx="360363" cy="473075"/>
                </a:xfrm>
                <a:custGeom>
                  <a:avLst/>
                  <a:gdLst>
                    <a:gd name="T0" fmla="*/ 0 w 96"/>
                    <a:gd name="T1" fmla="*/ 126 h 126"/>
                    <a:gd name="T2" fmla="*/ 13 w 96"/>
                    <a:gd name="T3" fmla="*/ 126 h 126"/>
                    <a:gd name="T4" fmla="*/ 13 w 96"/>
                    <a:gd name="T5" fmla="*/ 24 h 126"/>
                    <a:gd name="T6" fmla="*/ 21 w 96"/>
                    <a:gd name="T7" fmla="*/ 11 h 126"/>
                    <a:gd name="T8" fmla="*/ 22 w 96"/>
                    <a:gd name="T9" fmla="*/ 11 h 126"/>
                    <a:gd name="T10" fmla="*/ 29 w 96"/>
                    <a:gd name="T11" fmla="*/ 24 h 126"/>
                    <a:gd name="T12" fmla="*/ 29 w 96"/>
                    <a:gd name="T13" fmla="*/ 126 h 126"/>
                    <a:gd name="T14" fmla="*/ 40 w 96"/>
                    <a:gd name="T15" fmla="*/ 126 h 126"/>
                    <a:gd name="T16" fmla="*/ 40 w 96"/>
                    <a:gd name="T17" fmla="*/ 24 h 126"/>
                    <a:gd name="T18" fmla="*/ 48 w 96"/>
                    <a:gd name="T19" fmla="*/ 11 h 126"/>
                    <a:gd name="T20" fmla="*/ 49 w 96"/>
                    <a:gd name="T21" fmla="*/ 11 h 126"/>
                    <a:gd name="T22" fmla="*/ 56 w 96"/>
                    <a:gd name="T23" fmla="*/ 24 h 126"/>
                    <a:gd name="T24" fmla="*/ 56 w 96"/>
                    <a:gd name="T25" fmla="*/ 126 h 126"/>
                    <a:gd name="T26" fmla="*/ 68 w 96"/>
                    <a:gd name="T27" fmla="*/ 126 h 126"/>
                    <a:gd name="T28" fmla="*/ 68 w 96"/>
                    <a:gd name="T29" fmla="*/ 24 h 126"/>
                    <a:gd name="T30" fmla="*/ 76 w 96"/>
                    <a:gd name="T31" fmla="*/ 11 h 126"/>
                    <a:gd name="T32" fmla="*/ 77 w 96"/>
                    <a:gd name="T33" fmla="*/ 11 h 126"/>
                    <a:gd name="T34" fmla="*/ 84 w 96"/>
                    <a:gd name="T35" fmla="*/ 24 h 126"/>
                    <a:gd name="T36" fmla="*/ 84 w 96"/>
                    <a:gd name="T37" fmla="*/ 126 h 126"/>
                    <a:gd name="T38" fmla="*/ 96 w 96"/>
                    <a:gd name="T39" fmla="*/ 126 h 126"/>
                    <a:gd name="T40" fmla="*/ 96 w 96"/>
                    <a:gd name="T41" fmla="*/ 0 h 126"/>
                    <a:gd name="T42" fmla="*/ 0 w 96"/>
                    <a:gd name="T43" fmla="*/ 0 h 126"/>
                    <a:gd name="T44" fmla="*/ 0 w 96"/>
                    <a:gd name="T45" fmla="*/ 126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6" h="126">
                      <a:moveTo>
                        <a:pt x="0" y="126"/>
                      </a:moveTo>
                      <a:cubicBezTo>
                        <a:pt x="13" y="126"/>
                        <a:pt x="13" y="126"/>
                        <a:pt x="13" y="12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13" y="16"/>
                        <a:pt x="17" y="11"/>
                        <a:pt x="21" y="11"/>
                      </a:cubicBezTo>
                      <a:cubicBezTo>
                        <a:pt x="22" y="11"/>
                        <a:pt x="22" y="11"/>
                        <a:pt x="22" y="11"/>
                      </a:cubicBezTo>
                      <a:cubicBezTo>
                        <a:pt x="26" y="11"/>
                        <a:pt x="29" y="16"/>
                        <a:pt x="29" y="24"/>
                      </a:cubicBezTo>
                      <a:cubicBezTo>
                        <a:pt x="29" y="126"/>
                        <a:pt x="29" y="126"/>
                        <a:pt x="29" y="126"/>
                      </a:cubicBezTo>
                      <a:cubicBezTo>
                        <a:pt x="40" y="126"/>
                        <a:pt x="40" y="126"/>
                        <a:pt x="40" y="126"/>
                      </a:cubicBezTo>
                      <a:cubicBezTo>
                        <a:pt x="40" y="24"/>
                        <a:pt x="40" y="24"/>
                        <a:pt x="40" y="24"/>
                      </a:cubicBezTo>
                      <a:cubicBezTo>
                        <a:pt x="40" y="16"/>
                        <a:pt x="44" y="11"/>
                        <a:pt x="48" y="11"/>
                      </a:cubicBezTo>
                      <a:cubicBezTo>
                        <a:pt x="49" y="11"/>
                        <a:pt x="49" y="11"/>
                        <a:pt x="49" y="11"/>
                      </a:cubicBezTo>
                      <a:cubicBezTo>
                        <a:pt x="53" y="11"/>
                        <a:pt x="56" y="16"/>
                        <a:pt x="56" y="24"/>
                      </a:cubicBezTo>
                      <a:cubicBezTo>
                        <a:pt x="56" y="126"/>
                        <a:pt x="56" y="126"/>
                        <a:pt x="56" y="126"/>
                      </a:cubicBezTo>
                      <a:cubicBezTo>
                        <a:pt x="68" y="126"/>
                        <a:pt x="68" y="126"/>
                        <a:pt x="68" y="126"/>
                      </a:cubicBezTo>
                      <a:cubicBezTo>
                        <a:pt x="68" y="24"/>
                        <a:pt x="68" y="24"/>
                        <a:pt x="68" y="24"/>
                      </a:cubicBezTo>
                      <a:cubicBezTo>
                        <a:pt x="68" y="16"/>
                        <a:pt x="72" y="11"/>
                        <a:pt x="76" y="11"/>
                      </a:cubicBezTo>
                      <a:cubicBezTo>
                        <a:pt x="77" y="11"/>
                        <a:pt x="77" y="11"/>
                        <a:pt x="77" y="11"/>
                      </a:cubicBezTo>
                      <a:cubicBezTo>
                        <a:pt x="81" y="11"/>
                        <a:pt x="84" y="16"/>
                        <a:pt x="84" y="24"/>
                      </a:cubicBezTo>
                      <a:cubicBezTo>
                        <a:pt x="84" y="126"/>
                        <a:pt x="84" y="126"/>
                        <a:pt x="84" y="126"/>
                      </a:cubicBezTo>
                      <a:cubicBezTo>
                        <a:pt x="96" y="126"/>
                        <a:pt x="96" y="126"/>
                        <a:pt x="96" y="126"/>
                      </a:cubicBezTo>
                      <a:cubicBezTo>
                        <a:pt x="96" y="0"/>
                        <a:pt x="96" y="0"/>
                        <a:pt x="9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 98"/>
                <p:cNvSpPr/>
                <p:nvPr/>
              </p:nvSpPr>
              <p:spPr bwMode="auto">
                <a:xfrm>
                  <a:off x="402143" y="2442442"/>
                  <a:ext cx="134938" cy="153988"/>
                </a:xfrm>
                <a:custGeom>
                  <a:avLst/>
                  <a:gdLst>
                    <a:gd name="T0" fmla="*/ 36 w 36"/>
                    <a:gd name="T1" fmla="*/ 38 h 41"/>
                    <a:gd name="T2" fmla="*/ 18 w 36"/>
                    <a:gd name="T3" fmla="*/ 0 h 41"/>
                    <a:gd name="T4" fmla="*/ 0 w 36"/>
                    <a:gd name="T5" fmla="*/ 39 h 41"/>
                    <a:gd name="T6" fmla="*/ 17 w 36"/>
                    <a:gd name="T7" fmla="*/ 41 h 41"/>
                    <a:gd name="T8" fmla="*/ 36 w 36"/>
                    <a:gd name="T9" fmla="*/ 3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41">
                      <a:moveTo>
                        <a:pt x="36" y="38"/>
                      </a:move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5" y="40"/>
                        <a:pt x="11" y="41"/>
                        <a:pt x="17" y="41"/>
                      </a:cubicBezTo>
                      <a:cubicBezTo>
                        <a:pt x="24" y="41"/>
                        <a:pt x="30" y="40"/>
                        <a:pt x="36" y="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 99"/>
                <p:cNvSpPr/>
                <p:nvPr/>
              </p:nvSpPr>
              <p:spPr bwMode="auto">
                <a:xfrm>
                  <a:off x="286255" y="2626592"/>
                  <a:ext cx="360363" cy="200025"/>
                </a:xfrm>
                <a:custGeom>
                  <a:avLst/>
                  <a:gdLst>
                    <a:gd name="T0" fmla="*/ 72 w 96"/>
                    <a:gd name="T1" fmla="*/ 0 h 53"/>
                    <a:gd name="T2" fmla="*/ 48 w 96"/>
                    <a:gd name="T3" fmla="*/ 4 h 53"/>
                    <a:gd name="T4" fmla="*/ 26 w 96"/>
                    <a:gd name="T5" fmla="*/ 0 h 53"/>
                    <a:gd name="T6" fmla="*/ 0 w 96"/>
                    <a:gd name="T7" fmla="*/ 53 h 53"/>
                    <a:gd name="T8" fmla="*/ 96 w 96"/>
                    <a:gd name="T9" fmla="*/ 53 h 53"/>
                    <a:gd name="T10" fmla="*/ 72 w 96"/>
                    <a:gd name="T11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53">
                      <a:moveTo>
                        <a:pt x="72" y="0"/>
                      </a:moveTo>
                      <a:cubicBezTo>
                        <a:pt x="65" y="2"/>
                        <a:pt x="57" y="4"/>
                        <a:pt x="48" y="4"/>
                      </a:cubicBezTo>
                      <a:cubicBezTo>
                        <a:pt x="40" y="4"/>
                        <a:pt x="33" y="3"/>
                        <a:pt x="26" y="0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96" y="53"/>
                        <a:pt x="96" y="53"/>
                        <a:pt x="96" y="53"/>
                      </a:cubicBezTo>
                      <a:lnTo>
                        <a:pt x="7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 100"/>
                <p:cNvSpPr>
                  <a:spLocks noEditPoints="1"/>
                </p:cNvSpPr>
                <p:nvPr/>
              </p:nvSpPr>
              <p:spPr bwMode="auto">
                <a:xfrm>
                  <a:off x="699005" y="2747242"/>
                  <a:ext cx="341313" cy="593725"/>
                </a:xfrm>
                <a:custGeom>
                  <a:avLst/>
                  <a:gdLst>
                    <a:gd name="T0" fmla="*/ 85 w 91"/>
                    <a:gd name="T1" fmla="*/ 41 h 158"/>
                    <a:gd name="T2" fmla="*/ 85 w 91"/>
                    <a:gd name="T3" fmla="*/ 11 h 158"/>
                    <a:gd name="T4" fmla="*/ 74 w 91"/>
                    <a:gd name="T5" fmla="*/ 0 h 158"/>
                    <a:gd name="T6" fmla="*/ 17 w 91"/>
                    <a:gd name="T7" fmla="*/ 0 h 158"/>
                    <a:gd name="T8" fmla="*/ 6 w 91"/>
                    <a:gd name="T9" fmla="*/ 11 h 158"/>
                    <a:gd name="T10" fmla="*/ 6 w 91"/>
                    <a:gd name="T11" fmla="*/ 41 h 158"/>
                    <a:gd name="T12" fmla="*/ 0 w 91"/>
                    <a:gd name="T13" fmla="*/ 41 h 158"/>
                    <a:gd name="T14" fmla="*/ 0 w 91"/>
                    <a:gd name="T15" fmla="*/ 158 h 158"/>
                    <a:gd name="T16" fmla="*/ 91 w 91"/>
                    <a:gd name="T17" fmla="*/ 158 h 158"/>
                    <a:gd name="T18" fmla="*/ 91 w 91"/>
                    <a:gd name="T19" fmla="*/ 41 h 158"/>
                    <a:gd name="T20" fmla="*/ 85 w 91"/>
                    <a:gd name="T21" fmla="*/ 41 h 158"/>
                    <a:gd name="T22" fmla="*/ 76 w 91"/>
                    <a:gd name="T23" fmla="*/ 41 h 158"/>
                    <a:gd name="T24" fmla="*/ 15 w 91"/>
                    <a:gd name="T25" fmla="*/ 41 h 158"/>
                    <a:gd name="T26" fmla="*/ 15 w 91"/>
                    <a:gd name="T27" fmla="*/ 11 h 158"/>
                    <a:gd name="T28" fmla="*/ 17 w 91"/>
                    <a:gd name="T29" fmla="*/ 9 h 158"/>
                    <a:gd name="T30" fmla="*/ 74 w 91"/>
                    <a:gd name="T31" fmla="*/ 9 h 158"/>
                    <a:gd name="T32" fmla="*/ 76 w 91"/>
                    <a:gd name="T33" fmla="*/ 11 h 158"/>
                    <a:gd name="T34" fmla="*/ 76 w 91"/>
                    <a:gd name="T35" fmla="*/ 41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1" h="158">
                      <a:moveTo>
                        <a:pt x="85" y="41"/>
                      </a:moveTo>
                      <a:cubicBezTo>
                        <a:pt x="85" y="11"/>
                        <a:pt x="85" y="11"/>
                        <a:pt x="85" y="11"/>
                      </a:cubicBezTo>
                      <a:cubicBezTo>
                        <a:pt x="85" y="5"/>
                        <a:pt x="80" y="0"/>
                        <a:pt x="74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1" y="0"/>
                        <a:pt x="6" y="5"/>
                        <a:pt x="6" y="11"/>
                      </a:cubicBezTo>
                      <a:cubicBezTo>
                        <a:pt x="6" y="41"/>
                        <a:pt x="6" y="41"/>
                        <a:pt x="6" y="41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158"/>
                        <a:pt x="0" y="158"/>
                        <a:pt x="0" y="158"/>
                      </a:cubicBezTo>
                      <a:cubicBezTo>
                        <a:pt x="91" y="158"/>
                        <a:pt x="91" y="158"/>
                        <a:pt x="91" y="158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85" y="41"/>
                      </a:lnTo>
                      <a:close/>
                      <a:moveTo>
                        <a:pt x="76" y="41"/>
                      </a:moveTo>
                      <a:cubicBezTo>
                        <a:pt x="15" y="41"/>
                        <a:pt x="15" y="41"/>
                        <a:pt x="15" y="41"/>
                      </a:cubicBezTo>
                      <a:cubicBezTo>
                        <a:pt x="15" y="11"/>
                        <a:pt x="15" y="11"/>
                        <a:pt x="15" y="11"/>
                      </a:cubicBezTo>
                      <a:cubicBezTo>
                        <a:pt x="15" y="10"/>
                        <a:pt x="16" y="9"/>
                        <a:pt x="17" y="9"/>
                      </a:cubicBezTo>
                      <a:cubicBezTo>
                        <a:pt x="74" y="9"/>
                        <a:pt x="74" y="9"/>
                        <a:pt x="74" y="9"/>
                      </a:cubicBezTo>
                      <a:cubicBezTo>
                        <a:pt x="75" y="9"/>
                        <a:pt x="76" y="10"/>
                        <a:pt x="76" y="11"/>
                      </a:cubicBezTo>
                      <a:lnTo>
                        <a:pt x="76" y="4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9" name="组合 58"/>
              <p:cNvGrpSpPr/>
              <p:nvPr/>
            </p:nvGrpSpPr>
            <p:grpSpPr>
              <a:xfrm>
                <a:off x="7863393" y="4010892"/>
                <a:ext cx="796925" cy="931863"/>
                <a:chOff x="7863393" y="4010892"/>
                <a:chExt cx="796925" cy="931863"/>
              </a:xfrm>
              <a:grpFill/>
            </p:grpSpPr>
            <p:sp>
              <p:nvSpPr>
                <p:cNvPr id="80" name="Freeform 103"/>
                <p:cNvSpPr/>
                <p:nvPr/>
              </p:nvSpPr>
              <p:spPr bwMode="auto">
                <a:xfrm>
                  <a:off x="7998330" y="4168054"/>
                  <a:ext cx="315913" cy="79375"/>
                </a:xfrm>
                <a:custGeom>
                  <a:avLst/>
                  <a:gdLst>
                    <a:gd name="T0" fmla="*/ 36 w 199"/>
                    <a:gd name="T1" fmla="*/ 33 h 50"/>
                    <a:gd name="T2" fmla="*/ 164 w 199"/>
                    <a:gd name="T3" fmla="*/ 33 h 50"/>
                    <a:gd name="T4" fmla="*/ 164 w 199"/>
                    <a:gd name="T5" fmla="*/ 50 h 50"/>
                    <a:gd name="T6" fmla="*/ 199 w 199"/>
                    <a:gd name="T7" fmla="*/ 50 h 50"/>
                    <a:gd name="T8" fmla="*/ 199 w 199"/>
                    <a:gd name="T9" fmla="*/ 0 h 50"/>
                    <a:gd name="T10" fmla="*/ 0 w 199"/>
                    <a:gd name="T11" fmla="*/ 0 h 50"/>
                    <a:gd name="T12" fmla="*/ 0 w 199"/>
                    <a:gd name="T13" fmla="*/ 50 h 50"/>
                    <a:gd name="T14" fmla="*/ 36 w 199"/>
                    <a:gd name="T15" fmla="*/ 50 h 50"/>
                    <a:gd name="T16" fmla="*/ 36 w 199"/>
                    <a:gd name="T17" fmla="*/ 3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9" h="50">
                      <a:moveTo>
                        <a:pt x="36" y="33"/>
                      </a:moveTo>
                      <a:lnTo>
                        <a:pt x="164" y="33"/>
                      </a:lnTo>
                      <a:lnTo>
                        <a:pt x="164" y="50"/>
                      </a:lnTo>
                      <a:lnTo>
                        <a:pt x="199" y="50"/>
                      </a:lnTo>
                      <a:lnTo>
                        <a:pt x="199" y="0"/>
                      </a:lnTo>
                      <a:lnTo>
                        <a:pt x="0" y="0"/>
                      </a:lnTo>
                      <a:lnTo>
                        <a:pt x="0" y="50"/>
                      </a:lnTo>
                      <a:lnTo>
                        <a:pt x="36" y="50"/>
                      </a:lnTo>
                      <a:lnTo>
                        <a:pt x="36" y="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 104"/>
                <p:cNvSpPr>
                  <a:spLocks noEditPoints="1"/>
                </p:cNvSpPr>
                <p:nvPr/>
              </p:nvSpPr>
              <p:spPr bwMode="auto">
                <a:xfrm>
                  <a:off x="7871330" y="4341092"/>
                  <a:ext cx="577850" cy="508000"/>
                </a:xfrm>
                <a:custGeom>
                  <a:avLst/>
                  <a:gdLst>
                    <a:gd name="T0" fmla="*/ 154 w 154"/>
                    <a:gd name="T1" fmla="*/ 117 h 135"/>
                    <a:gd name="T2" fmla="*/ 118 w 154"/>
                    <a:gd name="T3" fmla="*/ 12 h 135"/>
                    <a:gd name="T4" fmla="*/ 118 w 154"/>
                    <a:gd name="T5" fmla="*/ 0 h 135"/>
                    <a:gd name="T6" fmla="*/ 103 w 154"/>
                    <a:gd name="T7" fmla="*/ 0 h 135"/>
                    <a:gd name="T8" fmla="*/ 103 w 154"/>
                    <a:gd name="T9" fmla="*/ 14 h 135"/>
                    <a:gd name="T10" fmla="*/ 124 w 154"/>
                    <a:gd name="T11" fmla="*/ 74 h 135"/>
                    <a:gd name="T12" fmla="*/ 29 w 154"/>
                    <a:gd name="T13" fmla="*/ 74 h 135"/>
                    <a:gd name="T14" fmla="*/ 49 w 154"/>
                    <a:gd name="T15" fmla="*/ 14 h 135"/>
                    <a:gd name="T16" fmla="*/ 49 w 154"/>
                    <a:gd name="T17" fmla="*/ 0 h 135"/>
                    <a:gd name="T18" fmla="*/ 34 w 154"/>
                    <a:gd name="T19" fmla="*/ 0 h 135"/>
                    <a:gd name="T20" fmla="*/ 34 w 154"/>
                    <a:gd name="T21" fmla="*/ 12 h 135"/>
                    <a:gd name="T22" fmla="*/ 0 w 154"/>
                    <a:gd name="T23" fmla="*/ 117 h 135"/>
                    <a:gd name="T24" fmla="*/ 24 w 154"/>
                    <a:gd name="T25" fmla="*/ 135 h 135"/>
                    <a:gd name="T26" fmla="*/ 129 w 154"/>
                    <a:gd name="T27" fmla="*/ 135 h 135"/>
                    <a:gd name="T28" fmla="*/ 154 w 154"/>
                    <a:gd name="T29" fmla="*/ 117 h 135"/>
                    <a:gd name="T30" fmla="*/ 129 w 154"/>
                    <a:gd name="T31" fmla="*/ 121 h 135"/>
                    <a:gd name="T32" fmla="*/ 24 w 154"/>
                    <a:gd name="T33" fmla="*/ 121 h 135"/>
                    <a:gd name="T34" fmla="*/ 15 w 154"/>
                    <a:gd name="T35" fmla="*/ 117 h 135"/>
                    <a:gd name="T36" fmla="*/ 26 w 154"/>
                    <a:gd name="T37" fmla="*/ 83 h 135"/>
                    <a:gd name="T38" fmla="*/ 127 w 154"/>
                    <a:gd name="T39" fmla="*/ 83 h 135"/>
                    <a:gd name="T40" fmla="*/ 139 w 154"/>
                    <a:gd name="T41" fmla="*/ 117 h 135"/>
                    <a:gd name="T42" fmla="*/ 129 w 154"/>
                    <a:gd name="T43" fmla="*/ 121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54" h="135">
                      <a:moveTo>
                        <a:pt x="154" y="117"/>
                      </a:moveTo>
                      <a:cubicBezTo>
                        <a:pt x="118" y="12"/>
                        <a:pt x="118" y="12"/>
                        <a:pt x="118" y="12"/>
                      </a:cubicBezTo>
                      <a:cubicBezTo>
                        <a:pt x="118" y="0"/>
                        <a:pt x="118" y="0"/>
                        <a:pt x="118" y="0"/>
                      </a:cubicBezTo>
                      <a:cubicBezTo>
                        <a:pt x="103" y="0"/>
                        <a:pt x="103" y="0"/>
                        <a:pt x="103" y="0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124" y="74"/>
                        <a:pt x="124" y="74"/>
                        <a:pt x="124" y="74"/>
                      </a:cubicBezTo>
                      <a:cubicBezTo>
                        <a:pt x="29" y="74"/>
                        <a:pt x="29" y="74"/>
                        <a:pt x="29" y="74"/>
                      </a:cubicBezTo>
                      <a:cubicBezTo>
                        <a:pt x="49" y="14"/>
                        <a:pt x="49" y="14"/>
                        <a:pt x="49" y="14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4" y="12"/>
                        <a:pt x="34" y="12"/>
                        <a:pt x="34" y="12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27"/>
                        <a:pt x="11" y="135"/>
                        <a:pt x="24" y="135"/>
                      </a:cubicBezTo>
                      <a:cubicBezTo>
                        <a:pt x="129" y="135"/>
                        <a:pt x="129" y="135"/>
                        <a:pt x="129" y="135"/>
                      </a:cubicBezTo>
                      <a:cubicBezTo>
                        <a:pt x="143" y="135"/>
                        <a:pt x="154" y="127"/>
                        <a:pt x="154" y="117"/>
                      </a:cubicBezTo>
                      <a:close/>
                      <a:moveTo>
                        <a:pt x="129" y="121"/>
                      </a:moveTo>
                      <a:cubicBezTo>
                        <a:pt x="24" y="121"/>
                        <a:pt x="24" y="121"/>
                        <a:pt x="24" y="121"/>
                      </a:cubicBezTo>
                      <a:cubicBezTo>
                        <a:pt x="19" y="121"/>
                        <a:pt x="16" y="119"/>
                        <a:pt x="15" y="117"/>
                      </a:cubicBezTo>
                      <a:cubicBezTo>
                        <a:pt x="26" y="83"/>
                        <a:pt x="26" y="83"/>
                        <a:pt x="26" y="83"/>
                      </a:cubicBezTo>
                      <a:cubicBezTo>
                        <a:pt x="127" y="83"/>
                        <a:pt x="127" y="83"/>
                        <a:pt x="127" y="83"/>
                      </a:cubicBezTo>
                      <a:cubicBezTo>
                        <a:pt x="139" y="117"/>
                        <a:pt x="139" y="117"/>
                        <a:pt x="139" y="117"/>
                      </a:cubicBezTo>
                      <a:cubicBezTo>
                        <a:pt x="137" y="119"/>
                        <a:pt x="134" y="121"/>
                        <a:pt x="129" y="1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Freeform 105"/>
                <p:cNvSpPr/>
                <p:nvPr/>
              </p:nvSpPr>
              <p:spPr bwMode="auto">
                <a:xfrm>
                  <a:off x="7863393" y="4010892"/>
                  <a:ext cx="796925" cy="931863"/>
                </a:xfrm>
                <a:custGeom>
                  <a:avLst/>
                  <a:gdLst>
                    <a:gd name="T0" fmla="*/ 197 w 212"/>
                    <a:gd name="T1" fmla="*/ 233 h 248"/>
                    <a:gd name="T2" fmla="*/ 182 w 212"/>
                    <a:gd name="T3" fmla="*/ 233 h 248"/>
                    <a:gd name="T4" fmla="*/ 182 w 212"/>
                    <a:gd name="T5" fmla="*/ 83 h 248"/>
                    <a:gd name="T6" fmla="*/ 202 w 212"/>
                    <a:gd name="T7" fmla="*/ 83 h 248"/>
                    <a:gd name="T8" fmla="*/ 202 w 212"/>
                    <a:gd name="T9" fmla="*/ 68 h 248"/>
                    <a:gd name="T10" fmla="*/ 182 w 212"/>
                    <a:gd name="T11" fmla="*/ 68 h 248"/>
                    <a:gd name="T12" fmla="*/ 182 w 212"/>
                    <a:gd name="T13" fmla="*/ 0 h 248"/>
                    <a:gd name="T14" fmla="*/ 167 w 212"/>
                    <a:gd name="T15" fmla="*/ 0 h 248"/>
                    <a:gd name="T16" fmla="*/ 167 w 212"/>
                    <a:gd name="T17" fmla="*/ 68 h 248"/>
                    <a:gd name="T18" fmla="*/ 0 w 212"/>
                    <a:gd name="T19" fmla="*/ 68 h 248"/>
                    <a:gd name="T20" fmla="*/ 0 w 212"/>
                    <a:gd name="T21" fmla="*/ 83 h 248"/>
                    <a:gd name="T22" fmla="*/ 167 w 212"/>
                    <a:gd name="T23" fmla="*/ 83 h 248"/>
                    <a:gd name="T24" fmla="*/ 167 w 212"/>
                    <a:gd name="T25" fmla="*/ 233 h 248"/>
                    <a:gd name="T26" fmla="*/ 151 w 212"/>
                    <a:gd name="T27" fmla="*/ 233 h 248"/>
                    <a:gd name="T28" fmla="*/ 136 w 212"/>
                    <a:gd name="T29" fmla="*/ 240 h 248"/>
                    <a:gd name="T30" fmla="*/ 136 w 212"/>
                    <a:gd name="T31" fmla="*/ 248 h 248"/>
                    <a:gd name="T32" fmla="*/ 212 w 212"/>
                    <a:gd name="T33" fmla="*/ 248 h 248"/>
                    <a:gd name="T34" fmla="*/ 212 w 212"/>
                    <a:gd name="T35" fmla="*/ 240 h 248"/>
                    <a:gd name="T36" fmla="*/ 197 w 212"/>
                    <a:gd name="T37" fmla="*/ 233 h 2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12" h="248">
                      <a:moveTo>
                        <a:pt x="197" y="233"/>
                      </a:moveTo>
                      <a:cubicBezTo>
                        <a:pt x="182" y="233"/>
                        <a:pt x="182" y="233"/>
                        <a:pt x="182" y="233"/>
                      </a:cubicBezTo>
                      <a:cubicBezTo>
                        <a:pt x="182" y="83"/>
                        <a:pt x="182" y="83"/>
                        <a:pt x="182" y="83"/>
                      </a:cubicBezTo>
                      <a:cubicBezTo>
                        <a:pt x="202" y="83"/>
                        <a:pt x="202" y="83"/>
                        <a:pt x="202" y="83"/>
                      </a:cubicBezTo>
                      <a:cubicBezTo>
                        <a:pt x="202" y="68"/>
                        <a:pt x="202" y="68"/>
                        <a:pt x="202" y="68"/>
                      </a:cubicBezTo>
                      <a:cubicBezTo>
                        <a:pt x="182" y="68"/>
                        <a:pt x="182" y="68"/>
                        <a:pt x="182" y="68"/>
                      </a:cubicBezTo>
                      <a:cubicBezTo>
                        <a:pt x="182" y="0"/>
                        <a:pt x="182" y="0"/>
                        <a:pt x="182" y="0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167" y="68"/>
                        <a:pt x="167" y="68"/>
                        <a:pt x="167" y="68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167" y="83"/>
                        <a:pt x="167" y="83"/>
                        <a:pt x="167" y="83"/>
                      </a:cubicBezTo>
                      <a:cubicBezTo>
                        <a:pt x="167" y="233"/>
                        <a:pt x="167" y="233"/>
                        <a:pt x="167" y="233"/>
                      </a:cubicBezTo>
                      <a:cubicBezTo>
                        <a:pt x="151" y="233"/>
                        <a:pt x="151" y="233"/>
                        <a:pt x="151" y="233"/>
                      </a:cubicBezTo>
                      <a:cubicBezTo>
                        <a:pt x="143" y="233"/>
                        <a:pt x="136" y="236"/>
                        <a:pt x="136" y="240"/>
                      </a:cubicBezTo>
                      <a:cubicBezTo>
                        <a:pt x="136" y="248"/>
                        <a:pt x="136" y="248"/>
                        <a:pt x="136" y="248"/>
                      </a:cubicBezTo>
                      <a:cubicBezTo>
                        <a:pt x="212" y="248"/>
                        <a:pt x="212" y="248"/>
                        <a:pt x="212" y="248"/>
                      </a:cubicBezTo>
                      <a:cubicBezTo>
                        <a:pt x="212" y="240"/>
                        <a:pt x="212" y="240"/>
                        <a:pt x="212" y="240"/>
                      </a:cubicBezTo>
                      <a:cubicBezTo>
                        <a:pt x="212" y="236"/>
                        <a:pt x="205" y="233"/>
                        <a:pt x="197" y="2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Oval 106"/>
                <p:cNvSpPr>
                  <a:spLocks noChangeArrowheads="1"/>
                </p:cNvSpPr>
                <p:nvPr/>
              </p:nvSpPr>
              <p:spPr bwMode="auto">
                <a:xfrm>
                  <a:off x="8190418" y="4736379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Oval 107"/>
                <p:cNvSpPr>
                  <a:spLocks noChangeArrowheads="1"/>
                </p:cNvSpPr>
                <p:nvPr/>
              </p:nvSpPr>
              <p:spPr bwMode="auto">
                <a:xfrm>
                  <a:off x="8253918" y="4664942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5" name="Oval 108"/>
                <p:cNvSpPr>
                  <a:spLocks noChangeArrowheads="1"/>
                </p:cNvSpPr>
                <p:nvPr/>
              </p:nvSpPr>
              <p:spPr bwMode="auto">
                <a:xfrm>
                  <a:off x="8269793" y="4720504"/>
                  <a:ext cx="63500" cy="6032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6" name="Oval 109"/>
                <p:cNvSpPr>
                  <a:spLocks noChangeArrowheads="1"/>
                </p:cNvSpPr>
                <p:nvPr/>
              </p:nvSpPr>
              <p:spPr bwMode="auto">
                <a:xfrm>
                  <a:off x="7998330" y="4750667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Oval 110"/>
                <p:cNvSpPr>
                  <a:spLocks noChangeArrowheads="1"/>
                </p:cNvSpPr>
                <p:nvPr/>
              </p:nvSpPr>
              <p:spPr bwMode="auto">
                <a:xfrm>
                  <a:off x="7984043" y="4679229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组合 59"/>
              <p:cNvGrpSpPr/>
              <p:nvPr/>
            </p:nvGrpSpPr>
            <p:grpSpPr>
              <a:xfrm>
                <a:off x="165605" y="4160117"/>
                <a:ext cx="962026" cy="631825"/>
                <a:chOff x="165605" y="4160117"/>
                <a:chExt cx="962026" cy="631825"/>
              </a:xfrm>
              <a:grpFill/>
            </p:grpSpPr>
            <p:sp>
              <p:nvSpPr>
                <p:cNvPr id="76" name="Freeform 113"/>
                <p:cNvSpPr/>
                <p:nvPr/>
              </p:nvSpPr>
              <p:spPr bwMode="auto">
                <a:xfrm>
                  <a:off x="170368" y="4676054"/>
                  <a:ext cx="957263" cy="115888"/>
                </a:xfrm>
                <a:custGeom>
                  <a:avLst/>
                  <a:gdLst>
                    <a:gd name="T0" fmla="*/ 145 w 255"/>
                    <a:gd name="T1" fmla="*/ 26 h 31"/>
                    <a:gd name="T2" fmla="*/ 145 w 255"/>
                    <a:gd name="T3" fmla="*/ 22 h 31"/>
                    <a:gd name="T4" fmla="*/ 253 w 255"/>
                    <a:gd name="T5" fmla="*/ 22 h 31"/>
                    <a:gd name="T6" fmla="*/ 251 w 255"/>
                    <a:gd name="T7" fmla="*/ 17 h 31"/>
                    <a:gd name="T8" fmla="*/ 157 w 255"/>
                    <a:gd name="T9" fmla="*/ 17 h 31"/>
                    <a:gd name="T10" fmla="*/ 157 w 255"/>
                    <a:gd name="T11" fmla="*/ 12 h 31"/>
                    <a:gd name="T12" fmla="*/ 248 w 255"/>
                    <a:gd name="T13" fmla="*/ 12 h 31"/>
                    <a:gd name="T14" fmla="*/ 193 w 255"/>
                    <a:gd name="T15" fmla="*/ 2 h 31"/>
                    <a:gd name="T16" fmla="*/ 136 w 255"/>
                    <a:gd name="T17" fmla="*/ 13 h 31"/>
                    <a:gd name="T18" fmla="*/ 136 w 255"/>
                    <a:gd name="T19" fmla="*/ 17 h 31"/>
                    <a:gd name="T20" fmla="*/ 127 w 255"/>
                    <a:gd name="T21" fmla="*/ 17 h 31"/>
                    <a:gd name="T22" fmla="*/ 119 w 255"/>
                    <a:gd name="T23" fmla="*/ 17 h 31"/>
                    <a:gd name="T24" fmla="*/ 119 w 255"/>
                    <a:gd name="T25" fmla="*/ 14 h 31"/>
                    <a:gd name="T26" fmla="*/ 61 w 255"/>
                    <a:gd name="T27" fmla="*/ 0 h 31"/>
                    <a:gd name="T28" fmla="*/ 6 w 255"/>
                    <a:gd name="T29" fmla="*/ 10 h 31"/>
                    <a:gd name="T30" fmla="*/ 97 w 255"/>
                    <a:gd name="T31" fmla="*/ 10 h 31"/>
                    <a:gd name="T32" fmla="*/ 97 w 255"/>
                    <a:gd name="T33" fmla="*/ 14 h 31"/>
                    <a:gd name="T34" fmla="*/ 2 w 255"/>
                    <a:gd name="T35" fmla="*/ 14 h 31"/>
                    <a:gd name="T36" fmla="*/ 2 w 255"/>
                    <a:gd name="T37" fmla="*/ 19 h 31"/>
                    <a:gd name="T38" fmla="*/ 109 w 255"/>
                    <a:gd name="T39" fmla="*/ 19 h 31"/>
                    <a:gd name="T40" fmla="*/ 109 w 255"/>
                    <a:gd name="T41" fmla="*/ 24 h 31"/>
                    <a:gd name="T42" fmla="*/ 1 w 255"/>
                    <a:gd name="T43" fmla="*/ 24 h 31"/>
                    <a:gd name="T44" fmla="*/ 0 w 255"/>
                    <a:gd name="T45" fmla="*/ 31 h 31"/>
                    <a:gd name="T46" fmla="*/ 255 w 255"/>
                    <a:gd name="T47" fmla="*/ 31 h 31"/>
                    <a:gd name="T48" fmla="*/ 254 w 255"/>
                    <a:gd name="T49" fmla="*/ 26 h 31"/>
                    <a:gd name="T50" fmla="*/ 145 w 255"/>
                    <a:gd name="T51" fmla="*/ 26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255" h="31">
                      <a:moveTo>
                        <a:pt x="145" y="26"/>
                      </a:moveTo>
                      <a:cubicBezTo>
                        <a:pt x="145" y="22"/>
                        <a:pt x="145" y="22"/>
                        <a:pt x="145" y="22"/>
                      </a:cubicBezTo>
                      <a:cubicBezTo>
                        <a:pt x="253" y="22"/>
                        <a:pt x="253" y="22"/>
                        <a:pt x="253" y="22"/>
                      </a:cubicBezTo>
                      <a:cubicBezTo>
                        <a:pt x="251" y="17"/>
                        <a:pt x="251" y="17"/>
                        <a:pt x="251" y="17"/>
                      </a:cubicBezTo>
                      <a:cubicBezTo>
                        <a:pt x="157" y="17"/>
                        <a:pt x="157" y="17"/>
                        <a:pt x="157" y="17"/>
                      </a:cubicBezTo>
                      <a:cubicBezTo>
                        <a:pt x="157" y="12"/>
                        <a:pt x="157" y="12"/>
                        <a:pt x="157" y="12"/>
                      </a:cubicBezTo>
                      <a:cubicBezTo>
                        <a:pt x="248" y="12"/>
                        <a:pt x="248" y="12"/>
                        <a:pt x="248" y="12"/>
                      </a:cubicBezTo>
                      <a:cubicBezTo>
                        <a:pt x="242" y="8"/>
                        <a:pt x="223" y="2"/>
                        <a:pt x="193" y="2"/>
                      </a:cubicBezTo>
                      <a:cubicBezTo>
                        <a:pt x="163" y="2"/>
                        <a:pt x="142" y="8"/>
                        <a:pt x="136" y="13"/>
                      </a:cubicBezTo>
                      <a:cubicBezTo>
                        <a:pt x="136" y="17"/>
                        <a:pt x="136" y="17"/>
                        <a:pt x="136" y="17"/>
                      </a:cubicBezTo>
                      <a:cubicBezTo>
                        <a:pt x="127" y="17"/>
                        <a:pt x="127" y="17"/>
                        <a:pt x="127" y="17"/>
                      </a:cubicBezTo>
                      <a:cubicBezTo>
                        <a:pt x="119" y="17"/>
                        <a:pt x="119" y="17"/>
                        <a:pt x="119" y="17"/>
                      </a:cubicBezTo>
                      <a:cubicBezTo>
                        <a:pt x="119" y="14"/>
                        <a:pt x="119" y="14"/>
                        <a:pt x="119" y="14"/>
                      </a:cubicBezTo>
                      <a:cubicBezTo>
                        <a:pt x="119" y="9"/>
                        <a:pt x="99" y="0"/>
                        <a:pt x="61" y="0"/>
                      </a:cubicBezTo>
                      <a:cubicBezTo>
                        <a:pt x="33" y="0"/>
                        <a:pt x="14" y="5"/>
                        <a:pt x="6" y="10"/>
                      </a:cubicBezTo>
                      <a:cubicBezTo>
                        <a:pt x="97" y="10"/>
                        <a:pt x="97" y="10"/>
                        <a:pt x="97" y="10"/>
                      </a:cubicBezTo>
                      <a:cubicBezTo>
                        <a:pt x="97" y="14"/>
                        <a:pt x="97" y="14"/>
                        <a:pt x="97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109" y="19"/>
                        <a:pt x="109" y="19"/>
                        <a:pt x="109" y="19"/>
                      </a:cubicBezTo>
                      <a:cubicBezTo>
                        <a:pt x="109" y="24"/>
                        <a:pt x="109" y="24"/>
                        <a:pt x="109" y="24"/>
                      </a:cubicBezTo>
                      <a:cubicBezTo>
                        <a:pt x="1" y="24"/>
                        <a:pt x="1" y="24"/>
                        <a:pt x="1" y="24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255" y="31"/>
                        <a:pt x="255" y="31"/>
                        <a:pt x="255" y="31"/>
                      </a:cubicBezTo>
                      <a:cubicBezTo>
                        <a:pt x="254" y="26"/>
                        <a:pt x="254" y="26"/>
                        <a:pt x="254" y="26"/>
                      </a:cubicBezTo>
                      <a:lnTo>
                        <a:pt x="145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 114"/>
                <p:cNvSpPr>
                  <a:spLocks noEditPoints="1"/>
                </p:cNvSpPr>
                <p:nvPr/>
              </p:nvSpPr>
              <p:spPr bwMode="auto">
                <a:xfrm>
                  <a:off x="165605" y="4160117"/>
                  <a:ext cx="465138" cy="568325"/>
                </a:xfrm>
                <a:custGeom>
                  <a:avLst/>
                  <a:gdLst>
                    <a:gd name="T0" fmla="*/ 62 w 124"/>
                    <a:gd name="T1" fmla="*/ 134 h 151"/>
                    <a:gd name="T2" fmla="*/ 124 w 124"/>
                    <a:gd name="T3" fmla="*/ 151 h 151"/>
                    <a:gd name="T4" fmla="*/ 124 w 124"/>
                    <a:gd name="T5" fmla="*/ 151 h 151"/>
                    <a:gd name="T6" fmla="*/ 124 w 124"/>
                    <a:gd name="T7" fmla="*/ 17 h 151"/>
                    <a:gd name="T8" fmla="*/ 124 w 124"/>
                    <a:gd name="T9" fmla="*/ 17 h 151"/>
                    <a:gd name="T10" fmla="*/ 62 w 124"/>
                    <a:gd name="T11" fmla="*/ 0 h 151"/>
                    <a:gd name="T12" fmla="*/ 1 w 124"/>
                    <a:gd name="T13" fmla="*/ 17 h 151"/>
                    <a:gd name="T14" fmla="*/ 0 w 124"/>
                    <a:gd name="T15" fmla="*/ 17 h 151"/>
                    <a:gd name="T16" fmla="*/ 0 w 124"/>
                    <a:gd name="T17" fmla="*/ 149 h 151"/>
                    <a:gd name="T18" fmla="*/ 62 w 124"/>
                    <a:gd name="T19" fmla="*/ 134 h 151"/>
                    <a:gd name="T20" fmla="*/ 111 w 124"/>
                    <a:gd name="T21" fmla="*/ 75 h 151"/>
                    <a:gd name="T22" fmla="*/ 61 w 124"/>
                    <a:gd name="T23" fmla="*/ 67 h 151"/>
                    <a:gd name="T24" fmla="*/ 12 w 124"/>
                    <a:gd name="T25" fmla="*/ 75 h 151"/>
                    <a:gd name="T26" fmla="*/ 12 w 124"/>
                    <a:gd name="T27" fmla="*/ 69 h 151"/>
                    <a:gd name="T28" fmla="*/ 61 w 124"/>
                    <a:gd name="T29" fmla="*/ 61 h 151"/>
                    <a:gd name="T30" fmla="*/ 111 w 124"/>
                    <a:gd name="T31" fmla="*/ 69 h 151"/>
                    <a:gd name="T32" fmla="*/ 111 w 124"/>
                    <a:gd name="T33" fmla="*/ 75 h 151"/>
                    <a:gd name="T34" fmla="*/ 12 w 124"/>
                    <a:gd name="T35" fmla="*/ 31 h 151"/>
                    <a:gd name="T36" fmla="*/ 61 w 124"/>
                    <a:gd name="T37" fmla="*/ 23 h 151"/>
                    <a:gd name="T38" fmla="*/ 111 w 124"/>
                    <a:gd name="T39" fmla="*/ 31 h 151"/>
                    <a:gd name="T40" fmla="*/ 111 w 124"/>
                    <a:gd name="T41" fmla="*/ 37 h 151"/>
                    <a:gd name="T42" fmla="*/ 61 w 124"/>
                    <a:gd name="T43" fmla="*/ 29 h 151"/>
                    <a:gd name="T44" fmla="*/ 12 w 124"/>
                    <a:gd name="T45" fmla="*/ 37 h 151"/>
                    <a:gd name="T46" fmla="*/ 12 w 124"/>
                    <a:gd name="T47" fmla="*/ 31 h 151"/>
                    <a:gd name="T48" fmla="*/ 12 w 124"/>
                    <a:gd name="T49" fmla="*/ 50 h 151"/>
                    <a:gd name="T50" fmla="*/ 61 w 124"/>
                    <a:gd name="T51" fmla="*/ 43 h 151"/>
                    <a:gd name="T52" fmla="*/ 111 w 124"/>
                    <a:gd name="T53" fmla="*/ 50 h 151"/>
                    <a:gd name="T54" fmla="*/ 111 w 124"/>
                    <a:gd name="T55" fmla="*/ 56 h 151"/>
                    <a:gd name="T56" fmla="*/ 61 w 124"/>
                    <a:gd name="T57" fmla="*/ 49 h 151"/>
                    <a:gd name="T58" fmla="*/ 12 w 124"/>
                    <a:gd name="T59" fmla="*/ 56 h 151"/>
                    <a:gd name="T60" fmla="*/ 12 w 124"/>
                    <a:gd name="T61" fmla="*/ 50 h 151"/>
                    <a:gd name="T62" fmla="*/ 12 w 124"/>
                    <a:gd name="T63" fmla="*/ 88 h 151"/>
                    <a:gd name="T64" fmla="*/ 61 w 124"/>
                    <a:gd name="T65" fmla="*/ 80 h 151"/>
                    <a:gd name="T66" fmla="*/ 111 w 124"/>
                    <a:gd name="T67" fmla="*/ 88 h 151"/>
                    <a:gd name="T68" fmla="*/ 111 w 124"/>
                    <a:gd name="T69" fmla="*/ 94 h 151"/>
                    <a:gd name="T70" fmla="*/ 61 w 124"/>
                    <a:gd name="T71" fmla="*/ 87 h 151"/>
                    <a:gd name="T72" fmla="*/ 12 w 124"/>
                    <a:gd name="T73" fmla="*/ 94 h 151"/>
                    <a:gd name="T74" fmla="*/ 12 w 124"/>
                    <a:gd name="T75" fmla="*/ 88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24" h="151">
                      <a:moveTo>
                        <a:pt x="62" y="134"/>
                      </a:moveTo>
                      <a:cubicBezTo>
                        <a:pt x="96" y="134"/>
                        <a:pt x="124" y="141"/>
                        <a:pt x="124" y="151"/>
                      </a:cubicBezTo>
                      <a:cubicBezTo>
                        <a:pt x="124" y="151"/>
                        <a:pt x="124" y="151"/>
                        <a:pt x="124" y="151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ubicBezTo>
                        <a:pt x="122" y="8"/>
                        <a:pt x="95" y="0"/>
                        <a:pt x="62" y="0"/>
                      </a:cubicBezTo>
                      <a:cubicBezTo>
                        <a:pt x="29" y="0"/>
                        <a:pt x="2" y="8"/>
                        <a:pt x="1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4" y="140"/>
                        <a:pt x="30" y="134"/>
                        <a:pt x="62" y="134"/>
                      </a:cubicBezTo>
                      <a:close/>
                      <a:moveTo>
                        <a:pt x="111" y="75"/>
                      </a:moveTo>
                      <a:cubicBezTo>
                        <a:pt x="103" y="71"/>
                        <a:pt x="86" y="67"/>
                        <a:pt x="61" y="67"/>
                      </a:cubicBezTo>
                      <a:cubicBezTo>
                        <a:pt x="37" y="67"/>
                        <a:pt x="20" y="71"/>
                        <a:pt x="12" y="75"/>
                      </a:cubicBezTo>
                      <a:cubicBezTo>
                        <a:pt x="12" y="69"/>
                        <a:pt x="12" y="69"/>
                        <a:pt x="12" y="69"/>
                      </a:cubicBezTo>
                      <a:cubicBezTo>
                        <a:pt x="17" y="66"/>
                        <a:pt x="35" y="61"/>
                        <a:pt x="61" y="61"/>
                      </a:cubicBezTo>
                      <a:cubicBezTo>
                        <a:pt x="88" y="61"/>
                        <a:pt x="105" y="66"/>
                        <a:pt x="111" y="69"/>
                      </a:cubicBezTo>
                      <a:lnTo>
                        <a:pt x="111" y="75"/>
                      </a:lnTo>
                      <a:close/>
                      <a:moveTo>
                        <a:pt x="12" y="31"/>
                      </a:moveTo>
                      <a:cubicBezTo>
                        <a:pt x="17" y="28"/>
                        <a:pt x="35" y="23"/>
                        <a:pt x="61" y="23"/>
                      </a:cubicBezTo>
                      <a:cubicBezTo>
                        <a:pt x="88" y="23"/>
                        <a:pt x="105" y="28"/>
                        <a:pt x="111" y="31"/>
                      </a:cubicBezTo>
                      <a:cubicBezTo>
                        <a:pt x="111" y="37"/>
                        <a:pt x="111" y="37"/>
                        <a:pt x="111" y="37"/>
                      </a:cubicBezTo>
                      <a:cubicBezTo>
                        <a:pt x="103" y="33"/>
                        <a:pt x="86" y="29"/>
                        <a:pt x="61" y="29"/>
                      </a:cubicBezTo>
                      <a:cubicBezTo>
                        <a:pt x="37" y="29"/>
                        <a:pt x="20" y="33"/>
                        <a:pt x="12" y="37"/>
                      </a:cubicBezTo>
                      <a:lnTo>
                        <a:pt x="12" y="31"/>
                      </a:lnTo>
                      <a:close/>
                      <a:moveTo>
                        <a:pt x="12" y="50"/>
                      </a:moveTo>
                      <a:cubicBezTo>
                        <a:pt x="17" y="48"/>
                        <a:pt x="34" y="43"/>
                        <a:pt x="61" y="43"/>
                      </a:cubicBezTo>
                      <a:cubicBezTo>
                        <a:pt x="88" y="43"/>
                        <a:pt x="105" y="48"/>
                        <a:pt x="111" y="50"/>
                      </a:cubicBezTo>
                      <a:cubicBezTo>
                        <a:pt x="111" y="56"/>
                        <a:pt x="111" y="56"/>
                        <a:pt x="111" y="56"/>
                      </a:cubicBezTo>
                      <a:cubicBezTo>
                        <a:pt x="103" y="53"/>
                        <a:pt x="86" y="49"/>
                        <a:pt x="61" y="49"/>
                      </a:cubicBezTo>
                      <a:cubicBezTo>
                        <a:pt x="37" y="49"/>
                        <a:pt x="20" y="53"/>
                        <a:pt x="12" y="56"/>
                      </a:cubicBezTo>
                      <a:lnTo>
                        <a:pt x="12" y="50"/>
                      </a:lnTo>
                      <a:close/>
                      <a:moveTo>
                        <a:pt x="12" y="88"/>
                      </a:moveTo>
                      <a:cubicBezTo>
                        <a:pt x="17" y="85"/>
                        <a:pt x="34" y="80"/>
                        <a:pt x="61" y="80"/>
                      </a:cubicBezTo>
                      <a:cubicBezTo>
                        <a:pt x="88" y="80"/>
                        <a:pt x="105" y="85"/>
                        <a:pt x="111" y="88"/>
                      </a:cubicBezTo>
                      <a:cubicBezTo>
                        <a:pt x="111" y="94"/>
                        <a:pt x="111" y="94"/>
                        <a:pt x="111" y="94"/>
                      </a:cubicBezTo>
                      <a:cubicBezTo>
                        <a:pt x="103" y="91"/>
                        <a:pt x="86" y="87"/>
                        <a:pt x="61" y="87"/>
                      </a:cubicBezTo>
                      <a:cubicBezTo>
                        <a:pt x="37" y="87"/>
                        <a:pt x="20" y="91"/>
                        <a:pt x="12" y="94"/>
                      </a:cubicBezTo>
                      <a:lnTo>
                        <a:pt x="12" y="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Freeform 115"/>
                <p:cNvSpPr/>
                <p:nvPr/>
              </p:nvSpPr>
              <p:spPr bwMode="auto">
                <a:xfrm>
                  <a:off x="927605" y="4239492"/>
                  <a:ext cx="131763" cy="134938"/>
                </a:xfrm>
                <a:custGeom>
                  <a:avLst/>
                  <a:gdLst>
                    <a:gd name="T0" fmla="*/ 35 w 35"/>
                    <a:gd name="T1" fmla="*/ 36 h 36"/>
                    <a:gd name="T2" fmla="*/ 35 w 35"/>
                    <a:gd name="T3" fmla="*/ 6 h 36"/>
                    <a:gd name="T4" fmla="*/ 0 w 35"/>
                    <a:gd name="T5" fmla="*/ 0 h 36"/>
                    <a:gd name="T6" fmla="*/ 0 w 35"/>
                    <a:gd name="T7" fmla="*/ 31 h 36"/>
                    <a:gd name="T8" fmla="*/ 35 w 35"/>
                    <a:gd name="T9" fmla="*/ 36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" h="36">
                      <a:moveTo>
                        <a:pt x="35" y="36"/>
                      </a:move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29" y="4"/>
                        <a:pt x="17" y="1"/>
                        <a:pt x="0" y="0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15" y="32"/>
                        <a:pt x="26" y="34"/>
                        <a:pt x="35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 116"/>
                <p:cNvSpPr>
                  <a:spLocks noEditPoints="1"/>
                </p:cNvSpPr>
                <p:nvPr/>
              </p:nvSpPr>
              <p:spPr bwMode="auto">
                <a:xfrm>
                  <a:off x="660905" y="4168054"/>
                  <a:ext cx="466725" cy="568325"/>
                </a:xfrm>
                <a:custGeom>
                  <a:avLst/>
                  <a:gdLst>
                    <a:gd name="T0" fmla="*/ 124 w 124"/>
                    <a:gd name="T1" fmla="*/ 17 h 151"/>
                    <a:gd name="T2" fmla="*/ 62 w 124"/>
                    <a:gd name="T3" fmla="*/ 0 h 151"/>
                    <a:gd name="T4" fmla="*/ 1 w 124"/>
                    <a:gd name="T5" fmla="*/ 17 h 151"/>
                    <a:gd name="T6" fmla="*/ 0 w 124"/>
                    <a:gd name="T7" fmla="*/ 17 h 151"/>
                    <a:gd name="T8" fmla="*/ 0 w 124"/>
                    <a:gd name="T9" fmla="*/ 148 h 151"/>
                    <a:gd name="T10" fmla="*/ 62 w 124"/>
                    <a:gd name="T11" fmla="*/ 133 h 151"/>
                    <a:gd name="T12" fmla="*/ 124 w 124"/>
                    <a:gd name="T13" fmla="*/ 151 h 151"/>
                    <a:gd name="T14" fmla="*/ 124 w 124"/>
                    <a:gd name="T15" fmla="*/ 151 h 151"/>
                    <a:gd name="T16" fmla="*/ 124 w 124"/>
                    <a:gd name="T17" fmla="*/ 17 h 151"/>
                    <a:gd name="T18" fmla="*/ 112 w 124"/>
                    <a:gd name="T19" fmla="*/ 76 h 151"/>
                    <a:gd name="T20" fmla="*/ 112 w 124"/>
                    <a:gd name="T21" fmla="*/ 82 h 151"/>
                    <a:gd name="T22" fmla="*/ 62 w 124"/>
                    <a:gd name="T23" fmla="*/ 74 h 151"/>
                    <a:gd name="T24" fmla="*/ 13 w 124"/>
                    <a:gd name="T25" fmla="*/ 82 h 151"/>
                    <a:gd name="T26" fmla="*/ 13 w 124"/>
                    <a:gd name="T27" fmla="*/ 76 h 151"/>
                    <a:gd name="T28" fmla="*/ 62 w 124"/>
                    <a:gd name="T29" fmla="*/ 68 h 151"/>
                    <a:gd name="T30" fmla="*/ 112 w 124"/>
                    <a:gd name="T31" fmla="*/ 76 h 151"/>
                    <a:gd name="T32" fmla="*/ 13 w 124"/>
                    <a:gd name="T33" fmla="*/ 30 h 151"/>
                    <a:gd name="T34" fmla="*/ 55 w 124"/>
                    <a:gd name="T35" fmla="*/ 22 h 151"/>
                    <a:gd name="T36" fmla="*/ 55 w 124"/>
                    <a:gd name="T37" fmla="*/ 28 h 151"/>
                    <a:gd name="T38" fmla="*/ 13 w 124"/>
                    <a:gd name="T39" fmla="*/ 36 h 151"/>
                    <a:gd name="T40" fmla="*/ 13 w 124"/>
                    <a:gd name="T41" fmla="*/ 30 h 151"/>
                    <a:gd name="T42" fmla="*/ 13 w 124"/>
                    <a:gd name="T43" fmla="*/ 49 h 151"/>
                    <a:gd name="T44" fmla="*/ 55 w 124"/>
                    <a:gd name="T45" fmla="*/ 42 h 151"/>
                    <a:gd name="T46" fmla="*/ 55 w 124"/>
                    <a:gd name="T47" fmla="*/ 48 h 151"/>
                    <a:gd name="T48" fmla="*/ 13 w 124"/>
                    <a:gd name="T49" fmla="*/ 55 h 151"/>
                    <a:gd name="T50" fmla="*/ 13 w 124"/>
                    <a:gd name="T51" fmla="*/ 49 h 151"/>
                    <a:gd name="T52" fmla="*/ 112 w 124"/>
                    <a:gd name="T53" fmla="*/ 119 h 151"/>
                    <a:gd name="T54" fmla="*/ 62 w 124"/>
                    <a:gd name="T55" fmla="*/ 112 h 151"/>
                    <a:gd name="T56" fmla="*/ 13 w 124"/>
                    <a:gd name="T57" fmla="*/ 119 h 151"/>
                    <a:gd name="T58" fmla="*/ 13 w 124"/>
                    <a:gd name="T59" fmla="*/ 114 h 151"/>
                    <a:gd name="T60" fmla="*/ 62 w 124"/>
                    <a:gd name="T61" fmla="*/ 106 h 151"/>
                    <a:gd name="T62" fmla="*/ 112 w 124"/>
                    <a:gd name="T63" fmla="*/ 114 h 151"/>
                    <a:gd name="T64" fmla="*/ 112 w 124"/>
                    <a:gd name="T65" fmla="*/ 119 h 151"/>
                    <a:gd name="T66" fmla="*/ 112 w 124"/>
                    <a:gd name="T67" fmla="*/ 100 h 151"/>
                    <a:gd name="T68" fmla="*/ 62 w 124"/>
                    <a:gd name="T69" fmla="*/ 92 h 151"/>
                    <a:gd name="T70" fmla="*/ 13 w 124"/>
                    <a:gd name="T71" fmla="*/ 100 h 151"/>
                    <a:gd name="T72" fmla="*/ 13 w 124"/>
                    <a:gd name="T73" fmla="*/ 94 h 151"/>
                    <a:gd name="T74" fmla="*/ 62 w 124"/>
                    <a:gd name="T75" fmla="*/ 86 h 151"/>
                    <a:gd name="T76" fmla="*/ 112 w 124"/>
                    <a:gd name="T77" fmla="*/ 94 h 151"/>
                    <a:gd name="T78" fmla="*/ 112 w 124"/>
                    <a:gd name="T79" fmla="*/ 100 h 151"/>
                    <a:gd name="T80" fmla="*/ 112 w 124"/>
                    <a:gd name="T81" fmla="*/ 65 h 151"/>
                    <a:gd name="T82" fmla="*/ 65 w 124"/>
                    <a:gd name="T83" fmla="*/ 57 h 151"/>
                    <a:gd name="T84" fmla="*/ 65 w 124"/>
                    <a:gd name="T85" fmla="*/ 12 h 151"/>
                    <a:gd name="T86" fmla="*/ 112 w 124"/>
                    <a:gd name="T87" fmla="*/ 21 h 151"/>
                    <a:gd name="T88" fmla="*/ 112 w 124"/>
                    <a:gd name="T89" fmla="*/ 65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4" h="151">
                      <a:moveTo>
                        <a:pt x="124" y="17"/>
                      </a:moveTo>
                      <a:cubicBezTo>
                        <a:pt x="123" y="7"/>
                        <a:pt x="96" y="0"/>
                        <a:pt x="62" y="0"/>
                      </a:cubicBezTo>
                      <a:cubicBezTo>
                        <a:pt x="29" y="0"/>
                        <a:pt x="2" y="7"/>
                        <a:pt x="1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48"/>
                        <a:pt x="0" y="148"/>
                        <a:pt x="0" y="148"/>
                      </a:cubicBezTo>
                      <a:cubicBezTo>
                        <a:pt x="4" y="140"/>
                        <a:pt x="30" y="133"/>
                        <a:pt x="62" y="133"/>
                      </a:cubicBezTo>
                      <a:cubicBezTo>
                        <a:pt x="96" y="133"/>
                        <a:pt x="124" y="141"/>
                        <a:pt x="124" y="151"/>
                      </a:cubicBezTo>
                      <a:cubicBezTo>
                        <a:pt x="124" y="151"/>
                        <a:pt x="124" y="151"/>
                        <a:pt x="124" y="151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lose/>
                      <a:moveTo>
                        <a:pt x="112" y="76"/>
                      </a:moveTo>
                      <a:cubicBezTo>
                        <a:pt x="112" y="82"/>
                        <a:pt x="112" y="82"/>
                        <a:pt x="112" y="82"/>
                      </a:cubicBezTo>
                      <a:cubicBezTo>
                        <a:pt x="104" y="78"/>
                        <a:pt x="87" y="74"/>
                        <a:pt x="62" y="74"/>
                      </a:cubicBezTo>
                      <a:cubicBezTo>
                        <a:pt x="38" y="74"/>
                        <a:pt x="21" y="78"/>
                        <a:pt x="13" y="82"/>
                      </a:cubicBezTo>
                      <a:cubicBezTo>
                        <a:pt x="13" y="76"/>
                        <a:pt x="13" y="76"/>
                        <a:pt x="13" y="76"/>
                      </a:cubicBezTo>
                      <a:cubicBezTo>
                        <a:pt x="18" y="73"/>
                        <a:pt x="35" y="68"/>
                        <a:pt x="62" y="68"/>
                      </a:cubicBezTo>
                      <a:cubicBezTo>
                        <a:pt x="89" y="68"/>
                        <a:pt x="106" y="73"/>
                        <a:pt x="112" y="76"/>
                      </a:cubicBezTo>
                      <a:close/>
                      <a:moveTo>
                        <a:pt x="13" y="30"/>
                      </a:moveTo>
                      <a:cubicBezTo>
                        <a:pt x="18" y="27"/>
                        <a:pt x="32" y="23"/>
                        <a:pt x="55" y="22"/>
                      </a:cubicBezTo>
                      <a:cubicBezTo>
                        <a:pt x="55" y="28"/>
                        <a:pt x="55" y="28"/>
                        <a:pt x="55" y="28"/>
                      </a:cubicBezTo>
                      <a:cubicBezTo>
                        <a:pt x="34" y="29"/>
                        <a:pt x="20" y="33"/>
                        <a:pt x="13" y="36"/>
                      </a:cubicBezTo>
                      <a:lnTo>
                        <a:pt x="13" y="30"/>
                      </a:lnTo>
                      <a:close/>
                      <a:moveTo>
                        <a:pt x="13" y="49"/>
                      </a:moveTo>
                      <a:cubicBezTo>
                        <a:pt x="18" y="47"/>
                        <a:pt x="32" y="42"/>
                        <a:pt x="55" y="42"/>
                      </a:cubicBezTo>
                      <a:cubicBezTo>
                        <a:pt x="55" y="48"/>
                        <a:pt x="55" y="48"/>
                        <a:pt x="55" y="48"/>
                      </a:cubicBezTo>
                      <a:cubicBezTo>
                        <a:pt x="34" y="49"/>
                        <a:pt x="20" y="52"/>
                        <a:pt x="13" y="55"/>
                      </a:cubicBezTo>
                      <a:lnTo>
                        <a:pt x="13" y="49"/>
                      </a:lnTo>
                      <a:close/>
                      <a:moveTo>
                        <a:pt x="112" y="119"/>
                      </a:moveTo>
                      <a:cubicBezTo>
                        <a:pt x="104" y="116"/>
                        <a:pt x="87" y="112"/>
                        <a:pt x="62" y="112"/>
                      </a:cubicBezTo>
                      <a:cubicBezTo>
                        <a:pt x="38" y="112"/>
                        <a:pt x="21" y="116"/>
                        <a:pt x="13" y="119"/>
                      </a:cubicBezTo>
                      <a:cubicBezTo>
                        <a:pt x="13" y="114"/>
                        <a:pt x="13" y="114"/>
                        <a:pt x="13" y="114"/>
                      </a:cubicBezTo>
                      <a:cubicBezTo>
                        <a:pt x="18" y="111"/>
                        <a:pt x="35" y="106"/>
                        <a:pt x="62" y="106"/>
                      </a:cubicBezTo>
                      <a:cubicBezTo>
                        <a:pt x="89" y="106"/>
                        <a:pt x="106" y="111"/>
                        <a:pt x="112" y="114"/>
                      </a:cubicBezTo>
                      <a:lnTo>
                        <a:pt x="112" y="119"/>
                      </a:lnTo>
                      <a:close/>
                      <a:moveTo>
                        <a:pt x="112" y="100"/>
                      </a:moveTo>
                      <a:cubicBezTo>
                        <a:pt x="104" y="97"/>
                        <a:pt x="87" y="92"/>
                        <a:pt x="62" y="92"/>
                      </a:cubicBezTo>
                      <a:cubicBezTo>
                        <a:pt x="38" y="92"/>
                        <a:pt x="21" y="97"/>
                        <a:pt x="13" y="100"/>
                      </a:cubicBezTo>
                      <a:cubicBezTo>
                        <a:pt x="13" y="94"/>
                        <a:pt x="13" y="94"/>
                        <a:pt x="13" y="94"/>
                      </a:cubicBezTo>
                      <a:cubicBezTo>
                        <a:pt x="18" y="91"/>
                        <a:pt x="36" y="86"/>
                        <a:pt x="62" y="86"/>
                      </a:cubicBezTo>
                      <a:cubicBezTo>
                        <a:pt x="89" y="86"/>
                        <a:pt x="106" y="91"/>
                        <a:pt x="112" y="94"/>
                      </a:cubicBezTo>
                      <a:lnTo>
                        <a:pt x="112" y="100"/>
                      </a:lnTo>
                      <a:close/>
                      <a:moveTo>
                        <a:pt x="112" y="65"/>
                      </a:moveTo>
                      <a:cubicBezTo>
                        <a:pt x="106" y="62"/>
                        <a:pt x="90" y="57"/>
                        <a:pt x="65" y="57"/>
                      </a:cubicBezTo>
                      <a:cubicBezTo>
                        <a:pt x="65" y="12"/>
                        <a:pt x="65" y="12"/>
                        <a:pt x="65" y="12"/>
                      </a:cubicBezTo>
                      <a:cubicBezTo>
                        <a:pt x="90" y="13"/>
                        <a:pt x="107" y="18"/>
                        <a:pt x="112" y="21"/>
                      </a:cubicBezTo>
                      <a:lnTo>
                        <a:pt x="112" y="6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" name="组合 60"/>
              <p:cNvGrpSpPr/>
              <p:nvPr/>
            </p:nvGrpSpPr>
            <p:grpSpPr>
              <a:xfrm>
                <a:off x="1653093" y="4101379"/>
                <a:ext cx="968375" cy="781050"/>
                <a:chOff x="1653093" y="4101379"/>
                <a:chExt cx="968375" cy="781050"/>
              </a:xfrm>
              <a:grpFill/>
            </p:grpSpPr>
            <p:sp>
              <p:nvSpPr>
                <p:cNvPr id="74" name="Freeform 119"/>
                <p:cNvSpPr>
                  <a:spLocks noEditPoints="1"/>
                </p:cNvSpPr>
                <p:nvPr/>
              </p:nvSpPr>
              <p:spPr bwMode="auto">
                <a:xfrm>
                  <a:off x="1653093" y="4228379"/>
                  <a:ext cx="649288" cy="654050"/>
                </a:xfrm>
                <a:custGeom>
                  <a:avLst/>
                  <a:gdLst>
                    <a:gd name="T0" fmla="*/ 138 w 173"/>
                    <a:gd name="T1" fmla="*/ 157 h 174"/>
                    <a:gd name="T2" fmla="*/ 105 w 173"/>
                    <a:gd name="T3" fmla="*/ 157 h 174"/>
                    <a:gd name="T4" fmla="*/ 105 w 173"/>
                    <a:gd name="T5" fmla="*/ 134 h 174"/>
                    <a:gd name="T6" fmla="*/ 167 w 173"/>
                    <a:gd name="T7" fmla="*/ 134 h 174"/>
                    <a:gd name="T8" fmla="*/ 173 w 173"/>
                    <a:gd name="T9" fmla="*/ 128 h 174"/>
                    <a:gd name="T10" fmla="*/ 173 w 173"/>
                    <a:gd name="T11" fmla="*/ 6 h 174"/>
                    <a:gd name="T12" fmla="*/ 167 w 173"/>
                    <a:gd name="T13" fmla="*/ 0 h 174"/>
                    <a:gd name="T14" fmla="*/ 7 w 173"/>
                    <a:gd name="T15" fmla="*/ 0 h 174"/>
                    <a:gd name="T16" fmla="*/ 0 w 173"/>
                    <a:gd name="T17" fmla="*/ 6 h 174"/>
                    <a:gd name="T18" fmla="*/ 0 w 173"/>
                    <a:gd name="T19" fmla="*/ 128 h 174"/>
                    <a:gd name="T20" fmla="*/ 7 w 173"/>
                    <a:gd name="T21" fmla="*/ 134 h 174"/>
                    <a:gd name="T22" fmla="*/ 69 w 173"/>
                    <a:gd name="T23" fmla="*/ 134 h 174"/>
                    <a:gd name="T24" fmla="*/ 69 w 173"/>
                    <a:gd name="T25" fmla="*/ 157 h 174"/>
                    <a:gd name="T26" fmla="*/ 35 w 173"/>
                    <a:gd name="T27" fmla="*/ 157 h 174"/>
                    <a:gd name="T28" fmla="*/ 28 w 173"/>
                    <a:gd name="T29" fmla="*/ 165 h 174"/>
                    <a:gd name="T30" fmla="*/ 28 w 173"/>
                    <a:gd name="T31" fmla="*/ 174 h 174"/>
                    <a:gd name="T32" fmla="*/ 146 w 173"/>
                    <a:gd name="T33" fmla="*/ 174 h 174"/>
                    <a:gd name="T34" fmla="*/ 146 w 173"/>
                    <a:gd name="T35" fmla="*/ 165 h 174"/>
                    <a:gd name="T36" fmla="*/ 138 w 173"/>
                    <a:gd name="T37" fmla="*/ 157 h 174"/>
                    <a:gd name="T38" fmla="*/ 19 w 173"/>
                    <a:gd name="T39" fmla="*/ 116 h 174"/>
                    <a:gd name="T40" fmla="*/ 19 w 173"/>
                    <a:gd name="T41" fmla="*/ 18 h 174"/>
                    <a:gd name="T42" fmla="*/ 155 w 173"/>
                    <a:gd name="T43" fmla="*/ 18 h 174"/>
                    <a:gd name="T44" fmla="*/ 155 w 173"/>
                    <a:gd name="T45" fmla="*/ 116 h 174"/>
                    <a:gd name="T46" fmla="*/ 19 w 173"/>
                    <a:gd name="T47" fmla="*/ 116 h 1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173" h="174">
                      <a:moveTo>
                        <a:pt x="138" y="157"/>
                      </a:moveTo>
                      <a:cubicBezTo>
                        <a:pt x="105" y="157"/>
                        <a:pt x="105" y="157"/>
                        <a:pt x="105" y="157"/>
                      </a:cubicBezTo>
                      <a:cubicBezTo>
                        <a:pt x="105" y="134"/>
                        <a:pt x="105" y="134"/>
                        <a:pt x="105" y="134"/>
                      </a:cubicBezTo>
                      <a:cubicBezTo>
                        <a:pt x="167" y="134"/>
                        <a:pt x="167" y="134"/>
                        <a:pt x="167" y="134"/>
                      </a:cubicBezTo>
                      <a:cubicBezTo>
                        <a:pt x="171" y="134"/>
                        <a:pt x="173" y="131"/>
                        <a:pt x="173" y="128"/>
                      </a:cubicBezTo>
                      <a:cubicBezTo>
                        <a:pt x="173" y="6"/>
                        <a:pt x="173" y="6"/>
                        <a:pt x="173" y="6"/>
                      </a:cubicBezTo>
                      <a:cubicBezTo>
                        <a:pt x="173" y="2"/>
                        <a:pt x="171" y="0"/>
                        <a:pt x="16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2"/>
                        <a:pt x="0" y="6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0" y="131"/>
                        <a:pt x="3" y="134"/>
                        <a:pt x="7" y="134"/>
                      </a:cubicBezTo>
                      <a:cubicBezTo>
                        <a:pt x="69" y="134"/>
                        <a:pt x="69" y="134"/>
                        <a:pt x="69" y="134"/>
                      </a:cubicBezTo>
                      <a:cubicBezTo>
                        <a:pt x="69" y="157"/>
                        <a:pt x="69" y="157"/>
                        <a:pt x="69" y="157"/>
                      </a:cubicBezTo>
                      <a:cubicBezTo>
                        <a:pt x="35" y="157"/>
                        <a:pt x="35" y="157"/>
                        <a:pt x="35" y="157"/>
                      </a:cubicBezTo>
                      <a:cubicBezTo>
                        <a:pt x="31" y="157"/>
                        <a:pt x="28" y="160"/>
                        <a:pt x="28" y="165"/>
                      </a:cubicBezTo>
                      <a:cubicBezTo>
                        <a:pt x="28" y="174"/>
                        <a:pt x="28" y="174"/>
                        <a:pt x="28" y="174"/>
                      </a:cubicBezTo>
                      <a:cubicBezTo>
                        <a:pt x="146" y="174"/>
                        <a:pt x="146" y="174"/>
                        <a:pt x="146" y="174"/>
                      </a:cubicBezTo>
                      <a:cubicBezTo>
                        <a:pt x="146" y="165"/>
                        <a:pt x="146" y="165"/>
                        <a:pt x="146" y="165"/>
                      </a:cubicBezTo>
                      <a:cubicBezTo>
                        <a:pt x="146" y="160"/>
                        <a:pt x="142" y="157"/>
                        <a:pt x="138" y="157"/>
                      </a:cubicBezTo>
                      <a:close/>
                      <a:moveTo>
                        <a:pt x="19" y="116"/>
                      </a:move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155" y="18"/>
                        <a:pt x="155" y="18"/>
                        <a:pt x="155" y="18"/>
                      </a:cubicBezTo>
                      <a:cubicBezTo>
                        <a:pt x="155" y="116"/>
                        <a:pt x="155" y="116"/>
                        <a:pt x="155" y="116"/>
                      </a:cubicBezTo>
                      <a:lnTo>
                        <a:pt x="19" y="1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 120"/>
                <p:cNvSpPr>
                  <a:spLocks noEditPoints="1"/>
                </p:cNvSpPr>
                <p:nvPr/>
              </p:nvSpPr>
              <p:spPr bwMode="auto">
                <a:xfrm>
                  <a:off x="2038855" y="4101379"/>
                  <a:ext cx="582613" cy="777875"/>
                </a:xfrm>
                <a:custGeom>
                  <a:avLst/>
                  <a:gdLst>
                    <a:gd name="T0" fmla="*/ 147 w 155"/>
                    <a:gd name="T1" fmla="*/ 0 h 207"/>
                    <a:gd name="T2" fmla="*/ 8 w 155"/>
                    <a:gd name="T3" fmla="*/ 0 h 207"/>
                    <a:gd name="T4" fmla="*/ 0 w 155"/>
                    <a:gd name="T5" fmla="*/ 7 h 207"/>
                    <a:gd name="T6" fmla="*/ 0 w 155"/>
                    <a:gd name="T7" fmla="*/ 29 h 207"/>
                    <a:gd name="T8" fmla="*/ 64 w 155"/>
                    <a:gd name="T9" fmla="*/ 29 h 207"/>
                    <a:gd name="T10" fmla="*/ 75 w 155"/>
                    <a:gd name="T11" fmla="*/ 40 h 207"/>
                    <a:gd name="T12" fmla="*/ 75 w 155"/>
                    <a:gd name="T13" fmla="*/ 162 h 207"/>
                    <a:gd name="T14" fmla="*/ 64 w 155"/>
                    <a:gd name="T15" fmla="*/ 173 h 207"/>
                    <a:gd name="T16" fmla="*/ 7 w 155"/>
                    <a:gd name="T17" fmla="*/ 173 h 207"/>
                    <a:gd name="T18" fmla="*/ 7 w 155"/>
                    <a:gd name="T19" fmla="*/ 186 h 207"/>
                    <a:gd name="T20" fmla="*/ 35 w 155"/>
                    <a:gd name="T21" fmla="*/ 186 h 207"/>
                    <a:gd name="T22" fmla="*/ 48 w 155"/>
                    <a:gd name="T23" fmla="*/ 199 h 207"/>
                    <a:gd name="T24" fmla="*/ 48 w 155"/>
                    <a:gd name="T25" fmla="*/ 207 h 207"/>
                    <a:gd name="T26" fmla="*/ 147 w 155"/>
                    <a:gd name="T27" fmla="*/ 207 h 207"/>
                    <a:gd name="T28" fmla="*/ 155 w 155"/>
                    <a:gd name="T29" fmla="*/ 200 h 207"/>
                    <a:gd name="T30" fmla="*/ 155 w 155"/>
                    <a:gd name="T31" fmla="*/ 7 h 207"/>
                    <a:gd name="T32" fmla="*/ 147 w 155"/>
                    <a:gd name="T33" fmla="*/ 0 h 207"/>
                    <a:gd name="T34" fmla="*/ 100 w 155"/>
                    <a:gd name="T35" fmla="*/ 114 h 207"/>
                    <a:gd name="T36" fmla="*/ 89 w 155"/>
                    <a:gd name="T37" fmla="*/ 103 h 207"/>
                    <a:gd name="T38" fmla="*/ 100 w 155"/>
                    <a:gd name="T39" fmla="*/ 93 h 207"/>
                    <a:gd name="T40" fmla="*/ 111 w 155"/>
                    <a:gd name="T41" fmla="*/ 103 h 207"/>
                    <a:gd name="T42" fmla="*/ 100 w 155"/>
                    <a:gd name="T43" fmla="*/ 114 h 207"/>
                    <a:gd name="T44" fmla="*/ 132 w 155"/>
                    <a:gd name="T45" fmla="*/ 114 h 207"/>
                    <a:gd name="T46" fmla="*/ 121 w 155"/>
                    <a:gd name="T47" fmla="*/ 103 h 207"/>
                    <a:gd name="T48" fmla="*/ 132 w 155"/>
                    <a:gd name="T49" fmla="*/ 93 h 207"/>
                    <a:gd name="T50" fmla="*/ 143 w 155"/>
                    <a:gd name="T51" fmla="*/ 103 h 207"/>
                    <a:gd name="T52" fmla="*/ 132 w 155"/>
                    <a:gd name="T53" fmla="*/ 114 h 207"/>
                    <a:gd name="T54" fmla="*/ 143 w 155"/>
                    <a:gd name="T55" fmla="*/ 75 h 207"/>
                    <a:gd name="T56" fmla="*/ 138 w 155"/>
                    <a:gd name="T57" fmla="*/ 80 h 207"/>
                    <a:gd name="T58" fmla="*/ 84 w 155"/>
                    <a:gd name="T59" fmla="*/ 80 h 207"/>
                    <a:gd name="T60" fmla="*/ 84 w 155"/>
                    <a:gd name="T61" fmla="*/ 34 h 207"/>
                    <a:gd name="T62" fmla="*/ 138 w 155"/>
                    <a:gd name="T63" fmla="*/ 34 h 207"/>
                    <a:gd name="T64" fmla="*/ 143 w 155"/>
                    <a:gd name="T65" fmla="*/ 39 h 207"/>
                    <a:gd name="T66" fmla="*/ 143 w 155"/>
                    <a:gd name="T67" fmla="*/ 75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55" h="207">
                      <a:moveTo>
                        <a:pt x="147" y="0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4" y="0"/>
                        <a:pt x="0" y="3"/>
                        <a:pt x="0" y="7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4" y="29"/>
                        <a:pt x="64" y="29"/>
                        <a:pt x="64" y="29"/>
                      </a:cubicBezTo>
                      <a:cubicBezTo>
                        <a:pt x="70" y="29"/>
                        <a:pt x="75" y="34"/>
                        <a:pt x="75" y="40"/>
                      </a:cubicBezTo>
                      <a:cubicBezTo>
                        <a:pt x="75" y="162"/>
                        <a:pt x="75" y="162"/>
                        <a:pt x="75" y="162"/>
                      </a:cubicBezTo>
                      <a:cubicBezTo>
                        <a:pt x="75" y="168"/>
                        <a:pt x="70" y="173"/>
                        <a:pt x="64" y="173"/>
                      </a:cubicBezTo>
                      <a:cubicBezTo>
                        <a:pt x="7" y="173"/>
                        <a:pt x="7" y="173"/>
                        <a:pt x="7" y="173"/>
                      </a:cubicBezTo>
                      <a:cubicBezTo>
                        <a:pt x="7" y="186"/>
                        <a:pt x="7" y="186"/>
                        <a:pt x="7" y="186"/>
                      </a:cubicBezTo>
                      <a:cubicBezTo>
                        <a:pt x="35" y="186"/>
                        <a:pt x="35" y="186"/>
                        <a:pt x="35" y="186"/>
                      </a:cubicBezTo>
                      <a:cubicBezTo>
                        <a:pt x="42" y="186"/>
                        <a:pt x="48" y="192"/>
                        <a:pt x="48" y="199"/>
                      </a:cubicBezTo>
                      <a:cubicBezTo>
                        <a:pt x="48" y="207"/>
                        <a:pt x="48" y="207"/>
                        <a:pt x="48" y="207"/>
                      </a:cubicBezTo>
                      <a:cubicBezTo>
                        <a:pt x="147" y="207"/>
                        <a:pt x="147" y="207"/>
                        <a:pt x="147" y="207"/>
                      </a:cubicBezTo>
                      <a:cubicBezTo>
                        <a:pt x="151" y="207"/>
                        <a:pt x="155" y="204"/>
                        <a:pt x="155" y="200"/>
                      </a:cubicBezTo>
                      <a:cubicBezTo>
                        <a:pt x="155" y="7"/>
                        <a:pt x="155" y="7"/>
                        <a:pt x="155" y="7"/>
                      </a:cubicBezTo>
                      <a:cubicBezTo>
                        <a:pt x="155" y="3"/>
                        <a:pt x="151" y="0"/>
                        <a:pt x="147" y="0"/>
                      </a:cubicBezTo>
                      <a:close/>
                      <a:moveTo>
                        <a:pt x="100" y="114"/>
                      </a:moveTo>
                      <a:cubicBezTo>
                        <a:pt x="94" y="114"/>
                        <a:pt x="89" y="109"/>
                        <a:pt x="89" y="103"/>
                      </a:cubicBezTo>
                      <a:cubicBezTo>
                        <a:pt x="89" y="98"/>
                        <a:pt x="94" y="93"/>
                        <a:pt x="100" y="93"/>
                      </a:cubicBezTo>
                      <a:cubicBezTo>
                        <a:pt x="106" y="93"/>
                        <a:pt x="111" y="98"/>
                        <a:pt x="111" y="103"/>
                      </a:cubicBezTo>
                      <a:cubicBezTo>
                        <a:pt x="111" y="109"/>
                        <a:pt x="106" y="114"/>
                        <a:pt x="100" y="114"/>
                      </a:cubicBezTo>
                      <a:close/>
                      <a:moveTo>
                        <a:pt x="132" y="114"/>
                      </a:moveTo>
                      <a:cubicBezTo>
                        <a:pt x="126" y="114"/>
                        <a:pt x="121" y="109"/>
                        <a:pt x="121" y="103"/>
                      </a:cubicBezTo>
                      <a:cubicBezTo>
                        <a:pt x="121" y="98"/>
                        <a:pt x="126" y="93"/>
                        <a:pt x="132" y="93"/>
                      </a:cubicBezTo>
                      <a:cubicBezTo>
                        <a:pt x="138" y="93"/>
                        <a:pt x="143" y="98"/>
                        <a:pt x="143" y="103"/>
                      </a:cubicBezTo>
                      <a:cubicBezTo>
                        <a:pt x="143" y="109"/>
                        <a:pt x="138" y="114"/>
                        <a:pt x="132" y="114"/>
                      </a:cubicBezTo>
                      <a:close/>
                      <a:moveTo>
                        <a:pt x="143" y="75"/>
                      </a:moveTo>
                      <a:cubicBezTo>
                        <a:pt x="143" y="78"/>
                        <a:pt x="140" y="80"/>
                        <a:pt x="138" y="80"/>
                      </a:cubicBezTo>
                      <a:cubicBezTo>
                        <a:pt x="84" y="80"/>
                        <a:pt x="84" y="80"/>
                        <a:pt x="84" y="80"/>
                      </a:cubicBezTo>
                      <a:cubicBezTo>
                        <a:pt x="84" y="34"/>
                        <a:pt x="84" y="34"/>
                        <a:pt x="84" y="34"/>
                      </a:cubicBezTo>
                      <a:cubicBezTo>
                        <a:pt x="138" y="34"/>
                        <a:pt x="138" y="34"/>
                        <a:pt x="138" y="34"/>
                      </a:cubicBezTo>
                      <a:cubicBezTo>
                        <a:pt x="140" y="34"/>
                        <a:pt x="143" y="37"/>
                        <a:pt x="143" y="39"/>
                      </a:cubicBezTo>
                      <a:lnTo>
                        <a:pt x="143" y="7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2" name="Freeform 121"/>
              <p:cNvSpPr>
                <a:spLocks noEditPoints="1"/>
              </p:cNvSpPr>
              <p:nvPr/>
            </p:nvSpPr>
            <p:spPr bwMode="auto">
              <a:xfrm>
                <a:off x="6347330" y="4225204"/>
                <a:ext cx="844550" cy="571500"/>
              </a:xfrm>
              <a:custGeom>
                <a:avLst/>
                <a:gdLst>
                  <a:gd name="T0" fmla="*/ 8 w 225"/>
                  <a:gd name="T1" fmla="*/ 0 h 152"/>
                  <a:gd name="T2" fmla="*/ 0 w 225"/>
                  <a:gd name="T3" fmla="*/ 145 h 152"/>
                  <a:gd name="T4" fmla="*/ 217 w 225"/>
                  <a:gd name="T5" fmla="*/ 152 h 152"/>
                  <a:gd name="T6" fmla="*/ 225 w 225"/>
                  <a:gd name="T7" fmla="*/ 8 h 152"/>
                  <a:gd name="T8" fmla="*/ 206 w 225"/>
                  <a:gd name="T9" fmla="*/ 18 h 152"/>
                  <a:gd name="T10" fmla="*/ 193 w 225"/>
                  <a:gd name="T11" fmla="*/ 48 h 152"/>
                  <a:gd name="T12" fmla="*/ 191 w 225"/>
                  <a:gd name="T13" fmla="*/ 35 h 152"/>
                  <a:gd name="T14" fmla="*/ 174 w 225"/>
                  <a:gd name="T15" fmla="*/ 38 h 152"/>
                  <a:gd name="T16" fmla="*/ 169 w 225"/>
                  <a:gd name="T17" fmla="*/ 48 h 152"/>
                  <a:gd name="T18" fmla="*/ 166 w 225"/>
                  <a:gd name="T19" fmla="*/ 35 h 152"/>
                  <a:gd name="T20" fmla="*/ 149 w 225"/>
                  <a:gd name="T21" fmla="*/ 38 h 152"/>
                  <a:gd name="T22" fmla="*/ 95 w 225"/>
                  <a:gd name="T23" fmla="*/ 48 h 152"/>
                  <a:gd name="T24" fmla="*/ 93 w 225"/>
                  <a:gd name="T25" fmla="*/ 35 h 152"/>
                  <a:gd name="T26" fmla="*/ 76 w 225"/>
                  <a:gd name="T27" fmla="*/ 38 h 152"/>
                  <a:gd name="T28" fmla="*/ 57 w 225"/>
                  <a:gd name="T29" fmla="*/ 48 h 152"/>
                  <a:gd name="T30" fmla="*/ 55 w 225"/>
                  <a:gd name="T31" fmla="*/ 35 h 152"/>
                  <a:gd name="T32" fmla="*/ 37 w 225"/>
                  <a:gd name="T33" fmla="*/ 38 h 152"/>
                  <a:gd name="T34" fmla="*/ 19 w 225"/>
                  <a:gd name="T35" fmla="*/ 48 h 152"/>
                  <a:gd name="T36" fmla="*/ 206 w 225"/>
                  <a:gd name="T37" fmla="*/ 18 h 152"/>
                  <a:gd name="T38" fmla="*/ 176 w 225"/>
                  <a:gd name="T39" fmla="*/ 79 h 152"/>
                  <a:gd name="T40" fmla="*/ 174 w 225"/>
                  <a:gd name="T41" fmla="*/ 92 h 152"/>
                  <a:gd name="T42" fmla="*/ 155 w 225"/>
                  <a:gd name="T43" fmla="*/ 82 h 152"/>
                  <a:gd name="T44" fmla="*/ 138 w 225"/>
                  <a:gd name="T45" fmla="*/ 79 h 152"/>
                  <a:gd name="T46" fmla="*/ 135 w 225"/>
                  <a:gd name="T47" fmla="*/ 92 h 152"/>
                  <a:gd name="T48" fmla="*/ 122 w 225"/>
                  <a:gd name="T49" fmla="*/ 82 h 152"/>
                  <a:gd name="T50" fmla="*/ 105 w 225"/>
                  <a:gd name="T51" fmla="*/ 79 h 152"/>
                  <a:gd name="T52" fmla="*/ 103 w 225"/>
                  <a:gd name="T53" fmla="*/ 92 h 152"/>
                  <a:gd name="T54" fmla="*/ 77 w 225"/>
                  <a:gd name="T55" fmla="*/ 82 h 152"/>
                  <a:gd name="T56" fmla="*/ 60 w 225"/>
                  <a:gd name="T57" fmla="*/ 79 h 152"/>
                  <a:gd name="T58" fmla="*/ 57 w 225"/>
                  <a:gd name="T59" fmla="*/ 92 h 152"/>
                  <a:gd name="T60" fmla="*/ 19 w 225"/>
                  <a:gd name="T61" fmla="*/ 61 h 152"/>
                  <a:gd name="T62" fmla="*/ 37 w 225"/>
                  <a:gd name="T63" fmla="*/ 72 h 152"/>
                  <a:gd name="T64" fmla="*/ 55 w 225"/>
                  <a:gd name="T65" fmla="*/ 74 h 152"/>
                  <a:gd name="T66" fmla="*/ 57 w 225"/>
                  <a:gd name="T67" fmla="*/ 61 h 152"/>
                  <a:gd name="T68" fmla="*/ 76 w 225"/>
                  <a:gd name="T69" fmla="*/ 72 h 152"/>
                  <a:gd name="T70" fmla="*/ 93 w 225"/>
                  <a:gd name="T71" fmla="*/ 74 h 152"/>
                  <a:gd name="T72" fmla="*/ 95 w 225"/>
                  <a:gd name="T73" fmla="*/ 61 h 152"/>
                  <a:gd name="T74" fmla="*/ 149 w 225"/>
                  <a:gd name="T75" fmla="*/ 72 h 152"/>
                  <a:gd name="T76" fmla="*/ 166 w 225"/>
                  <a:gd name="T77" fmla="*/ 74 h 152"/>
                  <a:gd name="T78" fmla="*/ 169 w 225"/>
                  <a:gd name="T79" fmla="*/ 61 h 152"/>
                  <a:gd name="T80" fmla="*/ 174 w 225"/>
                  <a:gd name="T81" fmla="*/ 72 h 152"/>
                  <a:gd name="T82" fmla="*/ 191 w 225"/>
                  <a:gd name="T83" fmla="*/ 74 h 152"/>
                  <a:gd name="T84" fmla="*/ 193 w 225"/>
                  <a:gd name="T85" fmla="*/ 61 h 152"/>
                  <a:gd name="T86" fmla="*/ 206 w 225"/>
                  <a:gd name="T87" fmla="*/ 92 h 152"/>
                  <a:gd name="T88" fmla="*/ 193 w 225"/>
                  <a:gd name="T89" fmla="*/ 82 h 152"/>
                  <a:gd name="T90" fmla="*/ 19 w 225"/>
                  <a:gd name="T91" fmla="*/ 134 h 152"/>
                  <a:gd name="T92" fmla="*/ 57 w 225"/>
                  <a:gd name="T93" fmla="*/ 105 h 152"/>
                  <a:gd name="T94" fmla="*/ 60 w 225"/>
                  <a:gd name="T95" fmla="*/ 118 h 152"/>
                  <a:gd name="T96" fmla="*/ 77 w 225"/>
                  <a:gd name="T97" fmla="*/ 115 h 152"/>
                  <a:gd name="T98" fmla="*/ 103 w 225"/>
                  <a:gd name="T99" fmla="*/ 105 h 152"/>
                  <a:gd name="T100" fmla="*/ 105 w 225"/>
                  <a:gd name="T101" fmla="*/ 118 h 152"/>
                  <a:gd name="T102" fmla="*/ 122 w 225"/>
                  <a:gd name="T103" fmla="*/ 115 h 152"/>
                  <a:gd name="T104" fmla="*/ 135 w 225"/>
                  <a:gd name="T105" fmla="*/ 105 h 152"/>
                  <a:gd name="T106" fmla="*/ 138 w 225"/>
                  <a:gd name="T107" fmla="*/ 118 h 152"/>
                  <a:gd name="T108" fmla="*/ 155 w 225"/>
                  <a:gd name="T109" fmla="*/ 115 h 152"/>
                  <a:gd name="T110" fmla="*/ 174 w 225"/>
                  <a:gd name="T111" fmla="*/ 105 h 152"/>
                  <a:gd name="T112" fmla="*/ 176 w 225"/>
                  <a:gd name="T113" fmla="*/ 118 h 152"/>
                  <a:gd name="T114" fmla="*/ 193 w 225"/>
                  <a:gd name="T115" fmla="*/ 115 h 152"/>
                  <a:gd name="T116" fmla="*/ 206 w 225"/>
                  <a:gd name="T117" fmla="*/ 105 h 152"/>
                  <a:gd name="T118" fmla="*/ 19 w 225"/>
                  <a:gd name="T119" fmla="*/ 134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25" h="152">
                    <a:moveTo>
                      <a:pt x="217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9"/>
                      <a:pt x="4" y="152"/>
                      <a:pt x="8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21" y="152"/>
                      <a:pt x="225" y="149"/>
                      <a:pt x="225" y="145"/>
                    </a:cubicBezTo>
                    <a:cubicBezTo>
                      <a:pt x="225" y="8"/>
                      <a:pt x="225" y="8"/>
                      <a:pt x="225" y="8"/>
                    </a:cubicBezTo>
                    <a:cubicBezTo>
                      <a:pt x="225" y="4"/>
                      <a:pt x="221" y="0"/>
                      <a:pt x="217" y="0"/>
                    </a:cubicBezTo>
                    <a:close/>
                    <a:moveTo>
                      <a:pt x="206" y="18"/>
                    </a:moveTo>
                    <a:cubicBezTo>
                      <a:pt x="206" y="48"/>
                      <a:pt x="206" y="48"/>
                      <a:pt x="206" y="48"/>
                    </a:cubicBezTo>
                    <a:cubicBezTo>
                      <a:pt x="193" y="48"/>
                      <a:pt x="193" y="48"/>
                      <a:pt x="193" y="48"/>
                    </a:cubicBezTo>
                    <a:cubicBezTo>
                      <a:pt x="193" y="38"/>
                      <a:pt x="193" y="38"/>
                      <a:pt x="193" y="38"/>
                    </a:cubicBezTo>
                    <a:cubicBezTo>
                      <a:pt x="193" y="37"/>
                      <a:pt x="192" y="35"/>
                      <a:pt x="191" y="35"/>
                    </a:cubicBezTo>
                    <a:cubicBezTo>
                      <a:pt x="176" y="35"/>
                      <a:pt x="176" y="35"/>
                      <a:pt x="176" y="35"/>
                    </a:cubicBezTo>
                    <a:cubicBezTo>
                      <a:pt x="175" y="35"/>
                      <a:pt x="174" y="37"/>
                      <a:pt x="174" y="38"/>
                    </a:cubicBezTo>
                    <a:cubicBezTo>
                      <a:pt x="174" y="48"/>
                      <a:pt x="174" y="48"/>
                      <a:pt x="174" y="48"/>
                    </a:cubicBezTo>
                    <a:cubicBezTo>
                      <a:pt x="169" y="48"/>
                      <a:pt x="169" y="48"/>
                      <a:pt x="169" y="48"/>
                    </a:cubicBezTo>
                    <a:cubicBezTo>
                      <a:pt x="169" y="38"/>
                      <a:pt x="169" y="38"/>
                      <a:pt x="169" y="38"/>
                    </a:cubicBezTo>
                    <a:cubicBezTo>
                      <a:pt x="169" y="37"/>
                      <a:pt x="168" y="35"/>
                      <a:pt x="166" y="35"/>
                    </a:cubicBezTo>
                    <a:cubicBezTo>
                      <a:pt x="152" y="35"/>
                      <a:pt x="152" y="35"/>
                      <a:pt x="152" y="35"/>
                    </a:cubicBezTo>
                    <a:cubicBezTo>
                      <a:pt x="150" y="35"/>
                      <a:pt x="149" y="37"/>
                      <a:pt x="149" y="38"/>
                    </a:cubicBezTo>
                    <a:cubicBezTo>
                      <a:pt x="149" y="48"/>
                      <a:pt x="149" y="48"/>
                      <a:pt x="149" y="48"/>
                    </a:cubicBezTo>
                    <a:cubicBezTo>
                      <a:pt x="95" y="48"/>
                      <a:pt x="95" y="48"/>
                      <a:pt x="95" y="48"/>
                    </a:cubicBezTo>
                    <a:cubicBezTo>
                      <a:pt x="95" y="38"/>
                      <a:pt x="95" y="38"/>
                      <a:pt x="95" y="38"/>
                    </a:cubicBezTo>
                    <a:cubicBezTo>
                      <a:pt x="95" y="37"/>
                      <a:pt x="94" y="35"/>
                      <a:pt x="93" y="35"/>
                    </a:cubicBezTo>
                    <a:cubicBezTo>
                      <a:pt x="78" y="35"/>
                      <a:pt x="78" y="35"/>
                      <a:pt x="78" y="35"/>
                    </a:cubicBezTo>
                    <a:cubicBezTo>
                      <a:pt x="77" y="35"/>
                      <a:pt x="76" y="37"/>
                      <a:pt x="76" y="38"/>
                    </a:cubicBezTo>
                    <a:cubicBezTo>
                      <a:pt x="76" y="48"/>
                      <a:pt x="76" y="48"/>
                      <a:pt x="76" y="48"/>
                    </a:cubicBezTo>
                    <a:cubicBezTo>
                      <a:pt x="57" y="48"/>
                      <a:pt x="57" y="48"/>
                      <a:pt x="57" y="4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7" y="37"/>
                      <a:pt x="56" y="35"/>
                      <a:pt x="55" y="35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39" y="35"/>
                      <a:pt x="37" y="37"/>
                      <a:pt x="37" y="38"/>
                    </a:cubicBezTo>
                    <a:cubicBezTo>
                      <a:pt x="37" y="48"/>
                      <a:pt x="37" y="48"/>
                      <a:pt x="37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18"/>
                      <a:pt x="19" y="18"/>
                      <a:pt x="19" y="18"/>
                    </a:cubicBezTo>
                    <a:lnTo>
                      <a:pt x="206" y="18"/>
                    </a:lnTo>
                    <a:close/>
                    <a:moveTo>
                      <a:pt x="191" y="79"/>
                    </a:moveTo>
                    <a:cubicBezTo>
                      <a:pt x="176" y="79"/>
                      <a:pt x="176" y="79"/>
                      <a:pt x="176" y="79"/>
                    </a:cubicBezTo>
                    <a:cubicBezTo>
                      <a:pt x="175" y="79"/>
                      <a:pt x="174" y="80"/>
                      <a:pt x="174" y="82"/>
                    </a:cubicBezTo>
                    <a:cubicBezTo>
                      <a:pt x="174" y="92"/>
                      <a:pt x="174" y="92"/>
                      <a:pt x="174" y="92"/>
                    </a:cubicBezTo>
                    <a:cubicBezTo>
                      <a:pt x="155" y="92"/>
                      <a:pt x="155" y="92"/>
                      <a:pt x="155" y="9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0"/>
                      <a:pt x="154" y="79"/>
                      <a:pt x="153" y="79"/>
                    </a:cubicBezTo>
                    <a:cubicBezTo>
                      <a:pt x="138" y="79"/>
                      <a:pt x="138" y="79"/>
                      <a:pt x="138" y="79"/>
                    </a:cubicBezTo>
                    <a:cubicBezTo>
                      <a:pt x="137" y="79"/>
                      <a:pt x="135" y="80"/>
                      <a:pt x="135" y="82"/>
                    </a:cubicBezTo>
                    <a:cubicBezTo>
                      <a:pt x="135" y="92"/>
                      <a:pt x="135" y="92"/>
                      <a:pt x="135" y="92"/>
                    </a:cubicBezTo>
                    <a:cubicBezTo>
                      <a:pt x="122" y="92"/>
                      <a:pt x="122" y="92"/>
                      <a:pt x="122" y="92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22" y="80"/>
                      <a:pt x="121" y="79"/>
                      <a:pt x="120" y="79"/>
                    </a:cubicBezTo>
                    <a:cubicBezTo>
                      <a:pt x="105" y="79"/>
                      <a:pt x="105" y="79"/>
                      <a:pt x="105" y="79"/>
                    </a:cubicBezTo>
                    <a:cubicBezTo>
                      <a:pt x="104" y="79"/>
                      <a:pt x="103" y="80"/>
                      <a:pt x="103" y="82"/>
                    </a:cubicBezTo>
                    <a:cubicBezTo>
                      <a:pt x="103" y="92"/>
                      <a:pt x="103" y="92"/>
                      <a:pt x="103" y="92"/>
                    </a:cubicBezTo>
                    <a:cubicBezTo>
                      <a:pt x="77" y="92"/>
                      <a:pt x="77" y="92"/>
                      <a:pt x="77" y="92"/>
                    </a:cubicBezTo>
                    <a:cubicBezTo>
                      <a:pt x="77" y="82"/>
                      <a:pt x="77" y="82"/>
                      <a:pt x="77" y="82"/>
                    </a:cubicBezTo>
                    <a:cubicBezTo>
                      <a:pt x="77" y="80"/>
                      <a:pt x="76" y="79"/>
                      <a:pt x="74" y="79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58" y="79"/>
                      <a:pt x="57" y="80"/>
                      <a:pt x="57" y="82"/>
                    </a:cubicBezTo>
                    <a:cubicBezTo>
                      <a:pt x="57" y="92"/>
                      <a:pt x="57" y="92"/>
                      <a:pt x="57" y="92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7" y="73"/>
                      <a:pt x="39" y="74"/>
                      <a:pt x="40" y="74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6" y="74"/>
                      <a:pt x="57" y="73"/>
                      <a:pt x="57" y="72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76" y="72"/>
                      <a:pt x="76" y="72"/>
                      <a:pt x="76" y="72"/>
                    </a:cubicBezTo>
                    <a:cubicBezTo>
                      <a:pt x="76" y="73"/>
                      <a:pt x="77" y="74"/>
                      <a:pt x="78" y="74"/>
                    </a:cubicBezTo>
                    <a:cubicBezTo>
                      <a:pt x="93" y="74"/>
                      <a:pt x="93" y="74"/>
                      <a:pt x="93" y="74"/>
                    </a:cubicBezTo>
                    <a:cubicBezTo>
                      <a:pt x="94" y="74"/>
                      <a:pt x="95" y="73"/>
                      <a:pt x="95" y="72"/>
                    </a:cubicBezTo>
                    <a:cubicBezTo>
                      <a:pt x="95" y="61"/>
                      <a:pt x="95" y="61"/>
                      <a:pt x="95" y="61"/>
                    </a:cubicBezTo>
                    <a:cubicBezTo>
                      <a:pt x="149" y="61"/>
                      <a:pt x="149" y="61"/>
                      <a:pt x="149" y="61"/>
                    </a:cubicBezTo>
                    <a:cubicBezTo>
                      <a:pt x="149" y="72"/>
                      <a:pt x="149" y="72"/>
                      <a:pt x="149" y="72"/>
                    </a:cubicBezTo>
                    <a:cubicBezTo>
                      <a:pt x="149" y="73"/>
                      <a:pt x="150" y="74"/>
                      <a:pt x="152" y="74"/>
                    </a:cubicBezTo>
                    <a:cubicBezTo>
                      <a:pt x="166" y="74"/>
                      <a:pt x="166" y="74"/>
                      <a:pt x="166" y="74"/>
                    </a:cubicBezTo>
                    <a:cubicBezTo>
                      <a:pt x="168" y="74"/>
                      <a:pt x="169" y="73"/>
                      <a:pt x="169" y="72"/>
                    </a:cubicBezTo>
                    <a:cubicBezTo>
                      <a:pt x="169" y="61"/>
                      <a:pt x="169" y="61"/>
                      <a:pt x="169" y="61"/>
                    </a:cubicBezTo>
                    <a:cubicBezTo>
                      <a:pt x="174" y="61"/>
                      <a:pt x="174" y="61"/>
                      <a:pt x="174" y="61"/>
                    </a:cubicBezTo>
                    <a:cubicBezTo>
                      <a:pt x="174" y="72"/>
                      <a:pt x="174" y="72"/>
                      <a:pt x="174" y="72"/>
                    </a:cubicBezTo>
                    <a:cubicBezTo>
                      <a:pt x="174" y="73"/>
                      <a:pt x="175" y="74"/>
                      <a:pt x="176" y="74"/>
                    </a:cubicBezTo>
                    <a:cubicBezTo>
                      <a:pt x="191" y="74"/>
                      <a:pt x="191" y="74"/>
                      <a:pt x="191" y="74"/>
                    </a:cubicBezTo>
                    <a:cubicBezTo>
                      <a:pt x="192" y="74"/>
                      <a:pt x="193" y="73"/>
                      <a:pt x="193" y="72"/>
                    </a:cubicBezTo>
                    <a:cubicBezTo>
                      <a:pt x="193" y="61"/>
                      <a:pt x="193" y="61"/>
                      <a:pt x="193" y="61"/>
                    </a:cubicBezTo>
                    <a:cubicBezTo>
                      <a:pt x="206" y="61"/>
                      <a:pt x="206" y="61"/>
                      <a:pt x="206" y="61"/>
                    </a:cubicBezTo>
                    <a:cubicBezTo>
                      <a:pt x="206" y="92"/>
                      <a:pt x="206" y="92"/>
                      <a:pt x="206" y="92"/>
                    </a:cubicBezTo>
                    <a:cubicBezTo>
                      <a:pt x="193" y="92"/>
                      <a:pt x="193" y="92"/>
                      <a:pt x="193" y="92"/>
                    </a:cubicBezTo>
                    <a:cubicBezTo>
                      <a:pt x="193" y="82"/>
                      <a:pt x="193" y="82"/>
                      <a:pt x="193" y="82"/>
                    </a:cubicBezTo>
                    <a:cubicBezTo>
                      <a:pt x="193" y="80"/>
                      <a:pt x="192" y="79"/>
                      <a:pt x="191" y="79"/>
                    </a:cubicBezTo>
                    <a:close/>
                    <a:moveTo>
                      <a:pt x="19" y="134"/>
                    </a:moveTo>
                    <a:cubicBezTo>
                      <a:pt x="19" y="105"/>
                      <a:pt x="19" y="105"/>
                      <a:pt x="19" y="105"/>
                    </a:cubicBezTo>
                    <a:cubicBezTo>
                      <a:pt x="57" y="105"/>
                      <a:pt x="57" y="105"/>
                      <a:pt x="57" y="105"/>
                    </a:cubicBezTo>
                    <a:cubicBezTo>
                      <a:pt x="57" y="115"/>
                      <a:pt x="57" y="115"/>
                      <a:pt x="57" y="115"/>
                    </a:cubicBezTo>
                    <a:cubicBezTo>
                      <a:pt x="57" y="117"/>
                      <a:pt x="58" y="118"/>
                      <a:pt x="60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6" y="118"/>
                      <a:pt x="77" y="117"/>
                      <a:pt x="77" y="115"/>
                    </a:cubicBezTo>
                    <a:cubicBezTo>
                      <a:pt x="77" y="105"/>
                      <a:pt x="77" y="105"/>
                      <a:pt x="77" y="105"/>
                    </a:cubicBezTo>
                    <a:cubicBezTo>
                      <a:pt x="103" y="105"/>
                      <a:pt x="103" y="105"/>
                      <a:pt x="103" y="105"/>
                    </a:cubicBezTo>
                    <a:cubicBezTo>
                      <a:pt x="103" y="115"/>
                      <a:pt x="103" y="115"/>
                      <a:pt x="103" y="115"/>
                    </a:cubicBezTo>
                    <a:cubicBezTo>
                      <a:pt x="103" y="117"/>
                      <a:pt x="104" y="118"/>
                      <a:pt x="105" y="118"/>
                    </a:cubicBezTo>
                    <a:cubicBezTo>
                      <a:pt x="120" y="118"/>
                      <a:pt x="120" y="118"/>
                      <a:pt x="120" y="118"/>
                    </a:cubicBezTo>
                    <a:cubicBezTo>
                      <a:pt x="121" y="118"/>
                      <a:pt x="122" y="117"/>
                      <a:pt x="122" y="115"/>
                    </a:cubicBezTo>
                    <a:cubicBezTo>
                      <a:pt x="122" y="105"/>
                      <a:pt x="122" y="105"/>
                      <a:pt x="122" y="105"/>
                    </a:cubicBezTo>
                    <a:cubicBezTo>
                      <a:pt x="135" y="105"/>
                      <a:pt x="135" y="105"/>
                      <a:pt x="135" y="105"/>
                    </a:cubicBezTo>
                    <a:cubicBezTo>
                      <a:pt x="135" y="115"/>
                      <a:pt x="135" y="115"/>
                      <a:pt x="135" y="115"/>
                    </a:cubicBezTo>
                    <a:cubicBezTo>
                      <a:pt x="135" y="117"/>
                      <a:pt x="137" y="118"/>
                      <a:pt x="138" y="118"/>
                    </a:cubicBezTo>
                    <a:cubicBezTo>
                      <a:pt x="153" y="118"/>
                      <a:pt x="153" y="118"/>
                      <a:pt x="153" y="118"/>
                    </a:cubicBezTo>
                    <a:cubicBezTo>
                      <a:pt x="154" y="118"/>
                      <a:pt x="155" y="117"/>
                      <a:pt x="155" y="115"/>
                    </a:cubicBezTo>
                    <a:cubicBezTo>
                      <a:pt x="155" y="105"/>
                      <a:pt x="155" y="105"/>
                      <a:pt x="155" y="105"/>
                    </a:cubicBezTo>
                    <a:cubicBezTo>
                      <a:pt x="174" y="105"/>
                      <a:pt x="174" y="105"/>
                      <a:pt x="174" y="105"/>
                    </a:cubicBezTo>
                    <a:cubicBezTo>
                      <a:pt x="174" y="115"/>
                      <a:pt x="174" y="115"/>
                      <a:pt x="174" y="115"/>
                    </a:cubicBezTo>
                    <a:cubicBezTo>
                      <a:pt x="174" y="117"/>
                      <a:pt x="175" y="118"/>
                      <a:pt x="176" y="118"/>
                    </a:cubicBezTo>
                    <a:cubicBezTo>
                      <a:pt x="191" y="118"/>
                      <a:pt x="191" y="118"/>
                      <a:pt x="191" y="118"/>
                    </a:cubicBezTo>
                    <a:cubicBezTo>
                      <a:pt x="192" y="118"/>
                      <a:pt x="193" y="117"/>
                      <a:pt x="193" y="115"/>
                    </a:cubicBezTo>
                    <a:cubicBezTo>
                      <a:pt x="193" y="105"/>
                      <a:pt x="193" y="105"/>
                      <a:pt x="193" y="105"/>
                    </a:cubicBezTo>
                    <a:cubicBezTo>
                      <a:pt x="206" y="105"/>
                      <a:pt x="206" y="105"/>
                      <a:pt x="206" y="105"/>
                    </a:cubicBezTo>
                    <a:cubicBezTo>
                      <a:pt x="206" y="134"/>
                      <a:pt x="206" y="134"/>
                      <a:pt x="206" y="134"/>
                    </a:cubicBezTo>
                    <a:lnTo>
                      <a:pt x="19" y="1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63" name="组合 62"/>
              <p:cNvGrpSpPr/>
              <p:nvPr/>
            </p:nvGrpSpPr>
            <p:grpSpPr>
              <a:xfrm>
                <a:off x="4848730" y="4134717"/>
                <a:ext cx="795338" cy="788988"/>
                <a:chOff x="4848730" y="4134717"/>
                <a:chExt cx="795338" cy="788988"/>
              </a:xfrm>
              <a:grpFill/>
            </p:grpSpPr>
            <p:sp>
              <p:nvSpPr>
                <p:cNvPr id="72" name="Freeform 124"/>
                <p:cNvSpPr>
                  <a:spLocks noEditPoints="1"/>
                </p:cNvSpPr>
                <p:nvPr/>
              </p:nvSpPr>
              <p:spPr bwMode="auto">
                <a:xfrm>
                  <a:off x="4848730" y="4134717"/>
                  <a:ext cx="322263" cy="769938"/>
                </a:xfrm>
                <a:custGeom>
                  <a:avLst/>
                  <a:gdLst>
                    <a:gd name="T0" fmla="*/ 52 w 86"/>
                    <a:gd name="T1" fmla="*/ 200 h 205"/>
                    <a:gd name="T2" fmla="*/ 43 w 86"/>
                    <a:gd name="T3" fmla="*/ 192 h 205"/>
                    <a:gd name="T4" fmla="*/ 52 w 86"/>
                    <a:gd name="T5" fmla="*/ 184 h 205"/>
                    <a:gd name="T6" fmla="*/ 55 w 86"/>
                    <a:gd name="T7" fmla="*/ 184 h 205"/>
                    <a:gd name="T8" fmla="*/ 61 w 86"/>
                    <a:gd name="T9" fmla="*/ 167 h 205"/>
                    <a:gd name="T10" fmla="*/ 58 w 86"/>
                    <a:gd name="T11" fmla="*/ 168 h 205"/>
                    <a:gd name="T12" fmla="*/ 54 w 86"/>
                    <a:gd name="T13" fmla="*/ 165 h 205"/>
                    <a:gd name="T14" fmla="*/ 58 w 86"/>
                    <a:gd name="T15" fmla="*/ 161 h 205"/>
                    <a:gd name="T16" fmla="*/ 62 w 86"/>
                    <a:gd name="T17" fmla="*/ 164 h 205"/>
                    <a:gd name="T18" fmla="*/ 72 w 86"/>
                    <a:gd name="T19" fmla="*/ 134 h 205"/>
                    <a:gd name="T20" fmla="*/ 72 w 86"/>
                    <a:gd name="T21" fmla="*/ 21 h 205"/>
                    <a:gd name="T22" fmla="*/ 76 w 86"/>
                    <a:gd name="T23" fmla="*/ 21 h 205"/>
                    <a:gd name="T24" fmla="*/ 86 w 86"/>
                    <a:gd name="T25" fmla="*/ 10 h 205"/>
                    <a:gd name="T26" fmla="*/ 76 w 86"/>
                    <a:gd name="T27" fmla="*/ 0 h 205"/>
                    <a:gd name="T28" fmla="*/ 11 w 86"/>
                    <a:gd name="T29" fmla="*/ 0 h 205"/>
                    <a:gd name="T30" fmla="*/ 0 w 86"/>
                    <a:gd name="T31" fmla="*/ 10 h 205"/>
                    <a:gd name="T32" fmla="*/ 11 w 86"/>
                    <a:gd name="T33" fmla="*/ 21 h 205"/>
                    <a:gd name="T34" fmla="*/ 16 w 86"/>
                    <a:gd name="T35" fmla="*/ 21 h 205"/>
                    <a:gd name="T36" fmla="*/ 16 w 86"/>
                    <a:gd name="T37" fmla="*/ 188 h 205"/>
                    <a:gd name="T38" fmla="*/ 33 w 86"/>
                    <a:gd name="T39" fmla="*/ 205 h 205"/>
                    <a:gd name="T40" fmla="*/ 55 w 86"/>
                    <a:gd name="T41" fmla="*/ 205 h 205"/>
                    <a:gd name="T42" fmla="*/ 58 w 86"/>
                    <a:gd name="T43" fmla="*/ 205 h 205"/>
                    <a:gd name="T44" fmla="*/ 55 w 86"/>
                    <a:gd name="T45" fmla="*/ 199 h 205"/>
                    <a:gd name="T46" fmla="*/ 52 w 86"/>
                    <a:gd name="T47" fmla="*/ 200 h 205"/>
                    <a:gd name="T48" fmla="*/ 28 w 86"/>
                    <a:gd name="T49" fmla="*/ 135 h 205"/>
                    <a:gd name="T50" fmla="*/ 28 w 86"/>
                    <a:gd name="T51" fmla="*/ 21 h 205"/>
                    <a:gd name="T52" fmla="*/ 59 w 86"/>
                    <a:gd name="T53" fmla="*/ 21 h 205"/>
                    <a:gd name="T54" fmla="*/ 59 w 86"/>
                    <a:gd name="T55" fmla="*/ 135 h 205"/>
                    <a:gd name="T56" fmla="*/ 28 w 86"/>
                    <a:gd name="T57" fmla="*/ 13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86" h="205">
                      <a:moveTo>
                        <a:pt x="52" y="200"/>
                      </a:moveTo>
                      <a:cubicBezTo>
                        <a:pt x="47" y="200"/>
                        <a:pt x="43" y="196"/>
                        <a:pt x="43" y="192"/>
                      </a:cubicBezTo>
                      <a:cubicBezTo>
                        <a:pt x="43" y="187"/>
                        <a:pt x="47" y="184"/>
                        <a:pt x="52" y="184"/>
                      </a:cubicBezTo>
                      <a:cubicBezTo>
                        <a:pt x="53" y="184"/>
                        <a:pt x="54" y="184"/>
                        <a:pt x="55" y="184"/>
                      </a:cubicBezTo>
                      <a:cubicBezTo>
                        <a:pt x="61" y="167"/>
                        <a:pt x="61" y="167"/>
                        <a:pt x="61" y="167"/>
                      </a:cubicBezTo>
                      <a:cubicBezTo>
                        <a:pt x="60" y="168"/>
                        <a:pt x="59" y="168"/>
                        <a:pt x="58" y="168"/>
                      </a:cubicBezTo>
                      <a:cubicBezTo>
                        <a:pt x="55" y="168"/>
                        <a:pt x="54" y="167"/>
                        <a:pt x="54" y="165"/>
                      </a:cubicBezTo>
                      <a:cubicBezTo>
                        <a:pt x="54" y="162"/>
                        <a:pt x="55" y="161"/>
                        <a:pt x="58" y="161"/>
                      </a:cubicBezTo>
                      <a:cubicBezTo>
                        <a:pt x="60" y="161"/>
                        <a:pt x="61" y="162"/>
                        <a:pt x="62" y="164"/>
                      </a:cubicBezTo>
                      <a:cubicBezTo>
                        <a:pt x="72" y="134"/>
                        <a:pt x="72" y="134"/>
                        <a:pt x="72" y="134"/>
                      </a:cubicBezTo>
                      <a:cubicBezTo>
                        <a:pt x="72" y="21"/>
                        <a:pt x="72" y="21"/>
                        <a:pt x="72" y="21"/>
                      </a:cubicBezTo>
                      <a:cubicBezTo>
                        <a:pt x="76" y="21"/>
                        <a:pt x="76" y="21"/>
                        <a:pt x="76" y="21"/>
                      </a:cubicBezTo>
                      <a:cubicBezTo>
                        <a:pt x="82" y="21"/>
                        <a:pt x="86" y="16"/>
                        <a:pt x="86" y="10"/>
                      </a:cubicBezTo>
                      <a:cubicBezTo>
                        <a:pt x="86" y="5"/>
                        <a:pt x="82" y="0"/>
                        <a:pt x="76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5" y="0"/>
                        <a:pt x="0" y="5"/>
                        <a:pt x="0" y="10"/>
                      </a:cubicBezTo>
                      <a:cubicBezTo>
                        <a:pt x="0" y="16"/>
                        <a:pt x="5" y="21"/>
                        <a:pt x="11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188"/>
                        <a:pt x="16" y="188"/>
                        <a:pt x="16" y="188"/>
                      </a:cubicBezTo>
                      <a:cubicBezTo>
                        <a:pt x="16" y="198"/>
                        <a:pt x="23" y="205"/>
                        <a:pt x="33" y="205"/>
                      </a:cubicBezTo>
                      <a:cubicBezTo>
                        <a:pt x="55" y="205"/>
                        <a:pt x="55" y="205"/>
                        <a:pt x="55" y="205"/>
                      </a:cubicBezTo>
                      <a:cubicBezTo>
                        <a:pt x="56" y="205"/>
                        <a:pt x="57" y="205"/>
                        <a:pt x="58" y="205"/>
                      </a:cubicBezTo>
                      <a:cubicBezTo>
                        <a:pt x="57" y="203"/>
                        <a:pt x="56" y="201"/>
                        <a:pt x="55" y="199"/>
                      </a:cubicBezTo>
                      <a:cubicBezTo>
                        <a:pt x="54" y="200"/>
                        <a:pt x="53" y="200"/>
                        <a:pt x="52" y="200"/>
                      </a:cubicBezTo>
                      <a:close/>
                      <a:moveTo>
                        <a:pt x="28" y="135"/>
                      </a:move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59" y="21"/>
                        <a:pt x="59" y="21"/>
                        <a:pt x="59" y="21"/>
                      </a:cubicBezTo>
                      <a:cubicBezTo>
                        <a:pt x="59" y="135"/>
                        <a:pt x="59" y="135"/>
                        <a:pt x="59" y="135"/>
                      </a:cubicBezTo>
                      <a:lnTo>
                        <a:pt x="28" y="1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 125"/>
                <p:cNvSpPr>
                  <a:spLocks noEditPoints="1"/>
                </p:cNvSpPr>
                <p:nvPr/>
              </p:nvSpPr>
              <p:spPr bwMode="auto">
                <a:xfrm>
                  <a:off x="5066218" y="4198217"/>
                  <a:ext cx="577850" cy="725488"/>
                </a:xfrm>
                <a:custGeom>
                  <a:avLst/>
                  <a:gdLst>
                    <a:gd name="T0" fmla="*/ 118 w 154"/>
                    <a:gd name="T1" fmla="*/ 69 h 193"/>
                    <a:gd name="T2" fmla="*/ 118 w 154"/>
                    <a:gd name="T3" fmla="*/ 22 h 193"/>
                    <a:gd name="T4" fmla="*/ 126 w 154"/>
                    <a:gd name="T5" fmla="*/ 11 h 193"/>
                    <a:gd name="T6" fmla="*/ 115 w 154"/>
                    <a:gd name="T7" fmla="*/ 0 h 193"/>
                    <a:gd name="T8" fmla="*/ 39 w 154"/>
                    <a:gd name="T9" fmla="*/ 0 h 193"/>
                    <a:gd name="T10" fmla="*/ 28 w 154"/>
                    <a:gd name="T11" fmla="*/ 11 h 193"/>
                    <a:gd name="T12" fmla="*/ 34 w 154"/>
                    <a:gd name="T13" fmla="*/ 21 h 193"/>
                    <a:gd name="T14" fmla="*/ 34 w 154"/>
                    <a:gd name="T15" fmla="*/ 69 h 193"/>
                    <a:gd name="T16" fmla="*/ 0 w 154"/>
                    <a:gd name="T17" fmla="*/ 174 h 193"/>
                    <a:gd name="T18" fmla="*/ 19 w 154"/>
                    <a:gd name="T19" fmla="*/ 192 h 193"/>
                    <a:gd name="T20" fmla="*/ 19 w 154"/>
                    <a:gd name="T21" fmla="*/ 192 h 193"/>
                    <a:gd name="T22" fmla="*/ 19 w 154"/>
                    <a:gd name="T23" fmla="*/ 192 h 193"/>
                    <a:gd name="T24" fmla="*/ 25 w 154"/>
                    <a:gd name="T25" fmla="*/ 193 h 193"/>
                    <a:gd name="T26" fmla="*/ 129 w 154"/>
                    <a:gd name="T27" fmla="*/ 193 h 193"/>
                    <a:gd name="T28" fmla="*/ 154 w 154"/>
                    <a:gd name="T29" fmla="*/ 174 h 193"/>
                    <a:gd name="T30" fmla="*/ 118 w 154"/>
                    <a:gd name="T31" fmla="*/ 69 h 193"/>
                    <a:gd name="T32" fmla="*/ 49 w 154"/>
                    <a:gd name="T33" fmla="*/ 72 h 193"/>
                    <a:gd name="T34" fmla="*/ 49 w 154"/>
                    <a:gd name="T35" fmla="*/ 26 h 193"/>
                    <a:gd name="T36" fmla="*/ 104 w 154"/>
                    <a:gd name="T37" fmla="*/ 26 h 193"/>
                    <a:gd name="T38" fmla="*/ 104 w 154"/>
                    <a:gd name="T39" fmla="*/ 72 h 193"/>
                    <a:gd name="T40" fmla="*/ 109 w 154"/>
                    <a:gd name="T41" fmla="*/ 87 h 193"/>
                    <a:gd name="T42" fmla="*/ 44 w 154"/>
                    <a:gd name="T43" fmla="*/ 87 h 193"/>
                    <a:gd name="T44" fmla="*/ 49 w 154"/>
                    <a:gd name="T45" fmla="*/ 72 h 193"/>
                    <a:gd name="T46" fmla="*/ 58 w 154"/>
                    <a:gd name="T47" fmla="*/ 138 h 193"/>
                    <a:gd name="T48" fmla="*/ 54 w 154"/>
                    <a:gd name="T49" fmla="*/ 135 h 193"/>
                    <a:gd name="T50" fmla="*/ 58 w 154"/>
                    <a:gd name="T51" fmla="*/ 131 h 193"/>
                    <a:gd name="T52" fmla="*/ 62 w 154"/>
                    <a:gd name="T53" fmla="*/ 135 h 193"/>
                    <a:gd name="T54" fmla="*/ 58 w 154"/>
                    <a:gd name="T55" fmla="*/ 138 h 193"/>
                    <a:gd name="T56" fmla="*/ 80 w 154"/>
                    <a:gd name="T57" fmla="*/ 146 h 193"/>
                    <a:gd name="T58" fmla="*/ 76 w 154"/>
                    <a:gd name="T59" fmla="*/ 142 h 193"/>
                    <a:gd name="T60" fmla="*/ 80 w 154"/>
                    <a:gd name="T61" fmla="*/ 138 h 193"/>
                    <a:gd name="T62" fmla="*/ 84 w 154"/>
                    <a:gd name="T63" fmla="*/ 142 h 193"/>
                    <a:gd name="T64" fmla="*/ 80 w 154"/>
                    <a:gd name="T65" fmla="*/ 146 h 193"/>
                    <a:gd name="T66" fmla="*/ 80 w 154"/>
                    <a:gd name="T67" fmla="*/ 108 h 193"/>
                    <a:gd name="T68" fmla="*/ 84 w 154"/>
                    <a:gd name="T69" fmla="*/ 104 h 193"/>
                    <a:gd name="T70" fmla="*/ 88 w 154"/>
                    <a:gd name="T71" fmla="*/ 108 h 193"/>
                    <a:gd name="T72" fmla="*/ 84 w 154"/>
                    <a:gd name="T73" fmla="*/ 111 h 193"/>
                    <a:gd name="T74" fmla="*/ 80 w 154"/>
                    <a:gd name="T75" fmla="*/ 108 h 193"/>
                    <a:gd name="T76" fmla="*/ 90 w 154"/>
                    <a:gd name="T77" fmla="*/ 173 h 193"/>
                    <a:gd name="T78" fmla="*/ 86 w 154"/>
                    <a:gd name="T79" fmla="*/ 169 h 193"/>
                    <a:gd name="T80" fmla="*/ 90 w 154"/>
                    <a:gd name="T81" fmla="*/ 165 h 193"/>
                    <a:gd name="T82" fmla="*/ 94 w 154"/>
                    <a:gd name="T83" fmla="*/ 169 h 193"/>
                    <a:gd name="T84" fmla="*/ 90 w 154"/>
                    <a:gd name="T85" fmla="*/ 173 h 193"/>
                    <a:gd name="T86" fmla="*/ 104 w 154"/>
                    <a:gd name="T87" fmla="*/ 145 h 193"/>
                    <a:gd name="T88" fmla="*/ 108 w 154"/>
                    <a:gd name="T89" fmla="*/ 141 h 193"/>
                    <a:gd name="T90" fmla="*/ 112 w 154"/>
                    <a:gd name="T91" fmla="*/ 145 h 193"/>
                    <a:gd name="T92" fmla="*/ 108 w 154"/>
                    <a:gd name="T93" fmla="*/ 149 h 193"/>
                    <a:gd name="T94" fmla="*/ 104 w 154"/>
                    <a:gd name="T95" fmla="*/ 145 h 193"/>
                    <a:gd name="T96" fmla="*/ 117 w 154"/>
                    <a:gd name="T97" fmla="*/ 167 h 193"/>
                    <a:gd name="T98" fmla="*/ 109 w 154"/>
                    <a:gd name="T99" fmla="*/ 159 h 193"/>
                    <a:gd name="T100" fmla="*/ 117 w 154"/>
                    <a:gd name="T101" fmla="*/ 151 h 193"/>
                    <a:gd name="T102" fmla="*/ 126 w 154"/>
                    <a:gd name="T103" fmla="*/ 159 h 193"/>
                    <a:gd name="T104" fmla="*/ 117 w 154"/>
                    <a:gd name="T105" fmla="*/ 167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4" h="193">
                      <a:moveTo>
                        <a:pt x="118" y="69"/>
                      </a:moveTo>
                      <a:cubicBezTo>
                        <a:pt x="118" y="22"/>
                        <a:pt x="118" y="22"/>
                        <a:pt x="118" y="22"/>
                      </a:cubicBezTo>
                      <a:cubicBezTo>
                        <a:pt x="123" y="20"/>
                        <a:pt x="126" y="16"/>
                        <a:pt x="126" y="11"/>
                      </a:cubicBezTo>
                      <a:cubicBezTo>
                        <a:pt x="126" y="5"/>
                        <a:pt x="121" y="0"/>
                        <a:pt x="115" y="0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3" y="0"/>
                        <a:pt x="28" y="5"/>
                        <a:pt x="28" y="11"/>
                      </a:cubicBezTo>
                      <a:cubicBezTo>
                        <a:pt x="28" y="16"/>
                        <a:pt x="31" y="19"/>
                        <a:pt x="34" y="21"/>
                      </a:cubicBezTo>
                      <a:cubicBezTo>
                        <a:pt x="34" y="69"/>
                        <a:pt x="34" y="69"/>
                        <a:pt x="34" y="69"/>
                      </a:cubicBezTo>
                      <a:cubicBezTo>
                        <a:pt x="0" y="174"/>
                        <a:pt x="0" y="174"/>
                        <a:pt x="0" y="174"/>
                      </a:cubicBezTo>
                      <a:cubicBezTo>
                        <a:pt x="0" y="183"/>
                        <a:pt x="8" y="190"/>
                        <a:pt x="19" y="192"/>
                      </a:cubicBezTo>
                      <a:cubicBezTo>
                        <a:pt x="19" y="192"/>
                        <a:pt x="19" y="192"/>
                        <a:pt x="19" y="192"/>
                      </a:cubicBezTo>
                      <a:cubicBezTo>
                        <a:pt x="19" y="192"/>
                        <a:pt x="19" y="192"/>
                        <a:pt x="19" y="192"/>
                      </a:cubicBezTo>
                      <a:cubicBezTo>
                        <a:pt x="21" y="193"/>
                        <a:pt x="23" y="193"/>
                        <a:pt x="25" y="193"/>
                      </a:cubicBezTo>
                      <a:cubicBezTo>
                        <a:pt x="129" y="193"/>
                        <a:pt x="129" y="193"/>
                        <a:pt x="129" y="193"/>
                      </a:cubicBezTo>
                      <a:cubicBezTo>
                        <a:pt x="143" y="193"/>
                        <a:pt x="154" y="184"/>
                        <a:pt x="154" y="174"/>
                      </a:cubicBezTo>
                      <a:lnTo>
                        <a:pt x="118" y="69"/>
                      </a:lnTo>
                      <a:close/>
                      <a:moveTo>
                        <a:pt x="49" y="72"/>
                      </a:moveTo>
                      <a:cubicBezTo>
                        <a:pt x="49" y="26"/>
                        <a:pt x="49" y="26"/>
                        <a:pt x="49" y="26"/>
                      </a:cubicBezTo>
                      <a:cubicBezTo>
                        <a:pt x="104" y="26"/>
                        <a:pt x="104" y="26"/>
                        <a:pt x="104" y="26"/>
                      </a:cubicBezTo>
                      <a:cubicBezTo>
                        <a:pt x="104" y="72"/>
                        <a:pt x="104" y="72"/>
                        <a:pt x="104" y="72"/>
                      </a:cubicBezTo>
                      <a:cubicBezTo>
                        <a:pt x="109" y="87"/>
                        <a:pt x="109" y="87"/>
                        <a:pt x="109" y="87"/>
                      </a:cubicBezTo>
                      <a:cubicBezTo>
                        <a:pt x="44" y="87"/>
                        <a:pt x="44" y="87"/>
                        <a:pt x="44" y="87"/>
                      </a:cubicBezTo>
                      <a:lnTo>
                        <a:pt x="49" y="72"/>
                      </a:lnTo>
                      <a:close/>
                      <a:moveTo>
                        <a:pt x="58" y="138"/>
                      </a:moveTo>
                      <a:cubicBezTo>
                        <a:pt x="55" y="138"/>
                        <a:pt x="54" y="137"/>
                        <a:pt x="54" y="135"/>
                      </a:cubicBezTo>
                      <a:cubicBezTo>
                        <a:pt x="54" y="132"/>
                        <a:pt x="55" y="131"/>
                        <a:pt x="58" y="131"/>
                      </a:cubicBezTo>
                      <a:cubicBezTo>
                        <a:pt x="60" y="131"/>
                        <a:pt x="62" y="132"/>
                        <a:pt x="62" y="135"/>
                      </a:cubicBezTo>
                      <a:cubicBezTo>
                        <a:pt x="62" y="137"/>
                        <a:pt x="60" y="138"/>
                        <a:pt x="58" y="138"/>
                      </a:cubicBezTo>
                      <a:close/>
                      <a:moveTo>
                        <a:pt x="80" y="146"/>
                      </a:moveTo>
                      <a:cubicBezTo>
                        <a:pt x="78" y="146"/>
                        <a:pt x="76" y="144"/>
                        <a:pt x="76" y="142"/>
                      </a:cubicBezTo>
                      <a:cubicBezTo>
                        <a:pt x="76" y="140"/>
                        <a:pt x="78" y="138"/>
                        <a:pt x="80" y="138"/>
                      </a:cubicBezTo>
                      <a:cubicBezTo>
                        <a:pt x="82" y="138"/>
                        <a:pt x="84" y="140"/>
                        <a:pt x="84" y="142"/>
                      </a:cubicBezTo>
                      <a:cubicBezTo>
                        <a:pt x="84" y="144"/>
                        <a:pt x="82" y="146"/>
                        <a:pt x="80" y="146"/>
                      </a:cubicBezTo>
                      <a:close/>
                      <a:moveTo>
                        <a:pt x="80" y="108"/>
                      </a:moveTo>
                      <a:cubicBezTo>
                        <a:pt x="80" y="105"/>
                        <a:pt x="82" y="104"/>
                        <a:pt x="84" y="104"/>
                      </a:cubicBezTo>
                      <a:cubicBezTo>
                        <a:pt x="87" y="104"/>
                        <a:pt x="88" y="105"/>
                        <a:pt x="88" y="108"/>
                      </a:cubicBezTo>
                      <a:cubicBezTo>
                        <a:pt x="88" y="110"/>
                        <a:pt x="87" y="111"/>
                        <a:pt x="84" y="111"/>
                      </a:cubicBezTo>
                      <a:cubicBezTo>
                        <a:pt x="82" y="111"/>
                        <a:pt x="80" y="110"/>
                        <a:pt x="80" y="108"/>
                      </a:cubicBezTo>
                      <a:close/>
                      <a:moveTo>
                        <a:pt x="90" y="173"/>
                      </a:moveTo>
                      <a:cubicBezTo>
                        <a:pt x="88" y="173"/>
                        <a:pt x="86" y="171"/>
                        <a:pt x="86" y="169"/>
                      </a:cubicBezTo>
                      <a:cubicBezTo>
                        <a:pt x="86" y="167"/>
                        <a:pt x="88" y="165"/>
                        <a:pt x="90" y="165"/>
                      </a:cubicBezTo>
                      <a:cubicBezTo>
                        <a:pt x="92" y="165"/>
                        <a:pt x="94" y="167"/>
                        <a:pt x="94" y="169"/>
                      </a:cubicBezTo>
                      <a:cubicBezTo>
                        <a:pt x="94" y="171"/>
                        <a:pt x="92" y="173"/>
                        <a:pt x="90" y="173"/>
                      </a:cubicBezTo>
                      <a:close/>
                      <a:moveTo>
                        <a:pt x="104" y="145"/>
                      </a:moveTo>
                      <a:cubicBezTo>
                        <a:pt x="104" y="143"/>
                        <a:pt x="106" y="141"/>
                        <a:pt x="108" y="141"/>
                      </a:cubicBezTo>
                      <a:cubicBezTo>
                        <a:pt x="110" y="141"/>
                        <a:pt x="112" y="143"/>
                        <a:pt x="112" y="145"/>
                      </a:cubicBezTo>
                      <a:cubicBezTo>
                        <a:pt x="112" y="147"/>
                        <a:pt x="110" y="149"/>
                        <a:pt x="108" y="149"/>
                      </a:cubicBezTo>
                      <a:cubicBezTo>
                        <a:pt x="106" y="149"/>
                        <a:pt x="104" y="147"/>
                        <a:pt x="104" y="145"/>
                      </a:cubicBezTo>
                      <a:close/>
                      <a:moveTo>
                        <a:pt x="117" y="167"/>
                      </a:moveTo>
                      <a:cubicBezTo>
                        <a:pt x="113" y="167"/>
                        <a:pt x="109" y="164"/>
                        <a:pt x="109" y="159"/>
                      </a:cubicBezTo>
                      <a:cubicBezTo>
                        <a:pt x="109" y="155"/>
                        <a:pt x="113" y="151"/>
                        <a:pt x="117" y="151"/>
                      </a:cubicBezTo>
                      <a:cubicBezTo>
                        <a:pt x="122" y="151"/>
                        <a:pt x="126" y="155"/>
                        <a:pt x="126" y="159"/>
                      </a:cubicBezTo>
                      <a:cubicBezTo>
                        <a:pt x="126" y="164"/>
                        <a:pt x="122" y="167"/>
                        <a:pt x="117" y="16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4" name="组合 63"/>
              <p:cNvGrpSpPr/>
              <p:nvPr/>
            </p:nvGrpSpPr>
            <p:grpSpPr>
              <a:xfrm>
                <a:off x="3162805" y="4088679"/>
                <a:ext cx="1036638" cy="815976"/>
                <a:chOff x="3162805" y="4088679"/>
                <a:chExt cx="1036638" cy="815976"/>
              </a:xfrm>
              <a:grpFill/>
            </p:grpSpPr>
            <p:sp>
              <p:nvSpPr>
                <p:cNvPr id="69" name="Freeform 128"/>
                <p:cNvSpPr/>
                <p:nvPr/>
              </p:nvSpPr>
              <p:spPr bwMode="auto">
                <a:xfrm>
                  <a:off x="3383468" y="4499842"/>
                  <a:ext cx="555625" cy="404813"/>
                </a:xfrm>
                <a:custGeom>
                  <a:avLst/>
                  <a:gdLst>
                    <a:gd name="T0" fmla="*/ 0 w 148"/>
                    <a:gd name="T1" fmla="*/ 0 h 108"/>
                    <a:gd name="T2" fmla="*/ 0 w 148"/>
                    <a:gd name="T3" fmla="*/ 81 h 108"/>
                    <a:gd name="T4" fmla="*/ 74 w 148"/>
                    <a:gd name="T5" fmla="*/ 108 h 108"/>
                    <a:gd name="T6" fmla="*/ 148 w 148"/>
                    <a:gd name="T7" fmla="*/ 81 h 108"/>
                    <a:gd name="T8" fmla="*/ 148 w 148"/>
                    <a:gd name="T9" fmla="*/ 5 h 108"/>
                    <a:gd name="T10" fmla="*/ 79 w 148"/>
                    <a:gd name="T11" fmla="*/ 39 h 108"/>
                    <a:gd name="T12" fmla="*/ 0 w 148"/>
                    <a:gd name="T13" fmla="*/ 0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8" h="108">
                      <a:moveTo>
                        <a:pt x="0" y="0"/>
                      </a:move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17" y="97"/>
                        <a:pt x="44" y="108"/>
                        <a:pt x="74" y="108"/>
                      </a:cubicBezTo>
                      <a:cubicBezTo>
                        <a:pt x="104" y="108"/>
                        <a:pt x="131" y="97"/>
                        <a:pt x="148" y="81"/>
                      </a:cubicBezTo>
                      <a:cubicBezTo>
                        <a:pt x="148" y="5"/>
                        <a:pt x="148" y="5"/>
                        <a:pt x="148" y="5"/>
                      </a:cubicBezTo>
                      <a:cubicBezTo>
                        <a:pt x="79" y="39"/>
                        <a:pt x="79" y="39"/>
                        <a:pt x="79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Freeform 129"/>
                <p:cNvSpPr/>
                <p:nvPr/>
              </p:nvSpPr>
              <p:spPr bwMode="auto">
                <a:xfrm>
                  <a:off x="3162805" y="4088679"/>
                  <a:ext cx="1036638" cy="519113"/>
                </a:xfrm>
                <a:custGeom>
                  <a:avLst/>
                  <a:gdLst>
                    <a:gd name="T0" fmla="*/ 653 w 653"/>
                    <a:gd name="T1" fmla="*/ 164 h 327"/>
                    <a:gd name="T2" fmla="*/ 326 w 653"/>
                    <a:gd name="T3" fmla="*/ 0 h 327"/>
                    <a:gd name="T4" fmla="*/ 0 w 653"/>
                    <a:gd name="T5" fmla="*/ 164 h 327"/>
                    <a:gd name="T6" fmla="*/ 326 w 653"/>
                    <a:gd name="T7" fmla="*/ 327 h 327"/>
                    <a:gd name="T8" fmla="*/ 653 w 653"/>
                    <a:gd name="T9" fmla="*/ 164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3" h="327">
                      <a:moveTo>
                        <a:pt x="653" y="164"/>
                      </a:moveTo>
                      <a:lnTo>
                        <a:pt x="326" y="0"/>
                      </a:lnTo>
                      <a:lnTo>
                        <a:pt x="0" y="164"/>
                      </a:lnTo>
                      <a:lnTo>
                        <a:pt x="326" y="327"/>
                      </a:lnTo>
                      <a:lnTo>
                        <a:pt x="653" y="16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 130"/>
                <p:cNvSpPr/>
                <p:nvPr/>
              </p:nvSpPr>
              <p:spPr bwMode="auto">
                <a:xfrm>
                  <a:off x="4007355" y="4423642"/>
                  <a:ext cx="115888" cy="350838"/>
                </a:xfrm>
                <a:custGeom>
                  <a:avLst/>
                  <a:gdLst>
                    <a:gd name="T0" fmla="*/ 24 w 31"/>
                    <a:gd name="T1" fmla="*/ 49 h 93"/>
                    <a:gd name="T2" fmla="*/ 24 w 31"/>
                    <a:gd name="T3" fmla="*/ 0 h 93"/>
                    <a:gd name="T4" fmla="*/ 8 w 31"/>
                    <a:gd name="T5" fmla="*/ 7 h 93"/>
                    <a:gd name="T6" fmla="*/ 8 w 31"/>
                    <a:gd name="T7" fmla="*/ 49 h 93"/>
                    <a:gd name="T8" fmla="*/ 0 w 31"/>
                    <a:gd name="T9" fmla="*/ 63 h 93"/>
                    <a:gd name="T10" fmla="*/ 16 w 31"/>
                    <a:gd name="T11" fmla="*/ 93 h 93"/>
                    <a:gd name="T12" fmla="*/ 31 w 31"/>
                    <a:gd name="T13" fmla="*/ 63 h 93"/>
                    <a:gd name="T14" fmla="*/ 24 w 31"/>
                    <a:gd name="T15" fmla="*/ 4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93">
                      <a:moveTo>
                        <a:pt x="24" y="49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49"/>
                        <a:pt x="8" y="49"/>
                        <a:pt x="8" y="49"/>
                      </a:cubicBezTo>
                      <a:cubicBezTo>
                        <a:pt x="3" y="52"/>
                        <a:pt x="0" y="57"/>
                        <a:pt x="0" y="63"/>
                      </a:cubicBezTo>
                      <a:cubicBezTo>
                        <a:pt x="0" y="72"/>
                        <a:pt x="7" y="93"/>
                        <a:pt x="16" y="93"/>
                      </a:cubicBezTo>
                      <a:cubicBezTo>
                        <a:pt x="24" y="93"/>
                        <a:pt x="31" y="72"/>
                        <a:pt x="31" y="63"/>
                      </a:cubicBezTo>
                      <a:cubicBezTo>
                        <a:pt x="31" y="57"/>
                        <a:pt x="28" y="52"/>
                        <a:pt x="24" y="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5" name="组合 64"/>
              <p:cNvGrpSpPr/>
              <p:nvPr/>
            </p:nvGrpSpPr>
            <p:grpSpPr>
              <a:xfrm>
                <a:off x="4870955" y="881929"/>
                <a:ext cx="841375" cy="977900"/>
                <a:chOff x="4870955" y="881929"/>
                <a:chExt cx="841375" cy="977900"/>
              </a:xfrm>
              <a:grpFill/>
            </p:grpSpPr>
            <p:sp>
              <p:nvSpPr>
                <p:cNvPr id="66" name="Freeform 133"/>
                <p:cNvSpPr/>
                <p:nvPr/>
              </p:nvSpPr>
              <p:spPr bwMode="auto">
                <a:xfrm>
                  <a:off x="4964618" y="1736004"/>
                  <a:ext cx="150813" cy="123825"/>
                </a:xfrm>
                <a:custGeom>
                  <a:avLst/>
                  <a:gdLst>
                    <a:gd name="T0" fmla="*/ 32 w 40"/>
                    <a:gd name="T1" fmla="*/ 23 h 33"/>
                    <a:gd name="T2" fmla="*/ 28 w 40"/>
                    <a:gd name="T3" fmla="*/ 23 h 33"/>
                    <a:gd name="T4" fmla="*/ 28 w 40"/>
                    <a:gd name="T5" fmla="*/ 0 h 33"/>
                    <a:gd name="T6" fmla="*/ 22 w 40"/>
                    <a:gd name="T7" fmla="*/ 0 h 33"/>
                    <a:gd name="T8" fmla="*/ 22 w 40"/>
                    <a:gd name="T9" fmla="*/ 23 h 33"/>
                    <a:gd name="T10" fmla="*/ 18 w 40"/>
                    <a:gd name="T11" fmla="*/ 23 h 33"/>
                    <a:gd name="T12" fmla="*/ 18 w 40"/>
                    <a:gd name="T13" fmla="*/ 0 h 33"/>
                    <a:gd name="T14" fmla="*/ 11 w 40"/>
                    <a:gd name="T15" fmla="*/ 0 h 33"/>
                    <a:gd name="T16" fmla="*/ 11 w 40"/>
                    <a:gd name="T17" fmla="*/ 23 h 33"/>
                    <a:gd name="T18" fmla="*/ 7 w 40"/>
                    <a:gd name="T19" fmla="*/ 23 h 33"/>
                    <a:gd name="T20" fmla="*/ 7 w 40"/>
                    <a:gd name="T21" fmla="*/ 0 h 33"/>
                    <a:gd name="T22" fmla="*/ 0 w 40"/>
                    <a:gd name="T23" fmla="*/ 0 h 33"/>
                    <a:gd name="T24" fmla="*/ 0 w 40"/>
                    <a:gd name="T25" fmla="*/ 27 h 33"/>
                    <a:gd name="T26" fmla="*/ 7 w 40"/>
                    <a:gd name="T27" fmla="*/ 33 h 33"/>
                    <a:gd name="T28" fmla="*/ 33 w 40"/>
                    <a:gd name="T29" fmla="*/ 33 h 33"/>
                    <a:gd name="T30" fmla="*/ 40 w 40"/>
                    <a:gd name="T31" fmla="*/ 27 h 33"/>
                    <a:gd name="T32" fmla="*/ 40 w 40"/>
                    <a:gd name="T33" fmla="*/ 0 h 33"/>
                    <a:gd name="T34" fmla="*/ 32 w 40"/>
                    <a:gd name="T35" fmla="*/ 0 h 33"/>
                    <a:gd name="T36" fmla="*/ 32 w 40"/>
                    <a:gd name="T37" fmla="*/ 2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0" h="33">
                      <a:moveTo>
                        <a:pt x="32" y="23"/>
                      </a:moveTo>
                      <a:cubicBezTo>
                        <a:pt x="28" y="23"/>
                        <a:pt x="28" y="23"/>
                        <a:pt x="28" y="23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23"/>
                        <a:pt x="22" y="23"/>
                        <a:pt x="22" y="23"/>
                      </a:cubicBezTo>
                      <a:cubicBezTo>
                        <a:pt x="18" y="23"/>
                        <a:pt x="18" y="23"/>
                        <a:pt x="18" y="23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30"/>
                        <a:pt x="3" y="33"/>
                        <a:pt x="7" y="33"/>
                      </a:cubicBezTo>
                      <a:cubicBezTo>
                        <a:pt x="33" y="33"/>
                        <a:pt x="33" y="33"/>
                        <a:pt x="33" y="33"/>
                      </a:cubicBezTo>
                      <a:cubicBezTo>
                        <a:pt x="37" y="33"/>
                        <a:pt x="40" y="30"/>
                        <a:pt x="40" y="27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lnTo>
                        <a:pt x="32" y="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Freeform 134"/>
                <p:cNvSpPr/>
                <p:nvPr/>
              </p:nvSpPr>
              <p:spPr bwMode="auto">
                <a:xfrm>
                  <a:off x="5448805" y="1736004"/>
                  <a:ext cx="147638" cy="123825"/>
                </a:xfrm>
                <a:custGeom>
                  <a:avLst/>
                  <a:gdLst>
                    <a:gd name="T0" fmla="*/ 32 w 39"/>
                    <a:gd name="T1" fmla="*/ 23 h 33"/>
                    <a:gd name="T2" fmla="*/ 28 w 39"/>
                    <a:gd name="T3" fmla="*/ 23 h 33"/>
                    <a:gd name="T4" fmla="*/ 28 w 39"/>
                    <a:gd name="T5" fmla="*/ 0 h 33"/>
                    <a:gd name="T6" fmla="*/ 22 w 39"/>
                    <a:gd name="T7" fmla="*/ 0 h 33"/>
                    <a:gd name="T8" fmla="*/ 22 w 39"/>
                    <a:gd name="T9" fmla="*/ 23 h 33"/>
                    <a:gd name="T10" fmla="*/ 18 w 39"/>
                    <a:gd name="T11" fmla="*/ 23 h 33"/>
                    <a:gd name="T12" fmla="*/ 18 w 39"/>
                    <a:gd name="T13" fmla="*/ 0 h 33"/>
                    <a:gd name="T14" fmla="*/ 11 w 39"/>
                    <a:gd name="T15" fmla="*/ 0 h 33"/>
                    <a:gd name="T16" fmla="*/ 11 w 39"/>
                    <a:gd name="T17" fmla="*/ 23 h 33"/>
                    <a:gd name="T18" fmla="*/ 7 w 39"/>
                    <a:gd name="T19" fmla="*/ 23 h 33"/>
                    <a:gd name="T20" fmla="*/ 7 w 39"/>
                    <a:gd name="T21" fmla="*/ 0 h 33"/>
                    <a:gd name="T22" fmla="*/ 0 w 39"/>
                    <a:gd name="T23" fmla="*/ 0 h 33"/>
                    <a:gd name="T24" fmla="*/ 0 w 39"/>
                    <a:gd name="T25" fmla="*/ 27 h 33"/>
                    <a:gd name="T26" fmla="*/ 7 w 39"/>
                    <a:gd name="T27" fmla="*/ 33 h 33"/>
                    <a:gd name="T28" fmla="*/ 33 w 39"/>
                    <a:gd name="T29" fmla="*/ 33 h 33"/>
                    <a:gd name="T30" fmla="*/ 39 w 39"/>
                    <a:gd name="T31" fmla="*/ 27 h 33"/>
                    <a:gd name="T32" fmla="*/ 39 w 39"/>
                    <a:gd name="T33" fmla="*/ 0 h 33"/>
                    <a:gd name="T34" fmla="*/ 32 w 39"/>
                    <a:gd name="T35" fmla="*/ 0 h 33"/>
                    <a:gd name="T36" fmla="*/ 32 w 39"/>
                    <a:gd name="T37" fmla="*/ 2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9" h="33">
                      <a:moveTo>
                        <a:pt x="32" y="23"/>
                      </a:moveTo>
                      <a:cubicBezTo>
                        <a:pt x="28" y="23"/>
                        <a:pt x="28" y="23"/>
                        <a:pt x="28" y="23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23"/>
                        <a:pt x="22" y="23"/>
                        <a:pt x="22" y="23"/>
                      </a:cubicBezTo>
                      <a:cubicBezTo>
                        <a:pt x="18" y="23"/>
                        <a:pt x="18" y="23"/>
                        <a:pt x="18" y="23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30"/>
                        <a:pt x="3" y="33"/>
                        <a:pt x="7" y="33"/>
                      </a:cubicBezTo>
                      <a:cubicBezTo>
                        <a:pt x="33" y="33"/>
                        <a:pt x="33" y="33"/>
                        <a:pt x="33" y="33"/>
                      </a:cubicBezTo>
                      <a:cubicBezTo>
                        <a:pt x="37" y="33"/>
                        <a:pt x="39" y="30"/>
                        <a:pt x="39" y="27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lnTo>
                        <a:pt x="32" y="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Freeform 135"/>
                <p:cNvSpPr>
                  <a:spLocks noEditPoints="1"/>
                </p:cNvSpPr>
                <p:nvPr/>
              </p:nvSpPr>
              <p:spPr bwMode="auto">
                <a:xfrm>
                  <a:off x="4870955" y="881929"/>
                  <a:ext cx="841375" cy="842963"/>
                </a:xfrm>
                <a:custGeom>
                  <a:avLst/>
                  <a:gdLst>
                    <a:gd name="T0" fmla="*/ 202 w 224"/>
                    <a:gd name="T1" fmla="*/ 83 h 224"/>
                    <a:gd name="T2" fmla="*/ 200 w 224"/>
                    <a:gd name="T3" fmla="*/ 94 h 224"/>
                    <a:gd name="T4" fmla="*/ 193 w 224"/>
                    <a:gd name="T5" fmla="*/ 67 h 224"/>
                    <a:gd name="T6" fmla="*/ 111 w 224"/>
                    <a:gd name="T7" fmla="*/ 0 h 224"/>
                    <a:gd name="T8" fmla="*/ 29 w 224"/>
                    <a:gd name="T9" fmla="*/ 67 h 224"/>
                    <a:gd name="T10" fmla="*/ 24 w 224"/>
                    <a:gd name="T11" fmla="*/ 93 h 224"/>
                    <a:gd name="T12" fmla="*/ 22 w 224"/>
                    <a:gd name="T13" fmla="*/ 82 h 224"/>
                    <a:gd name="T14" fmla="*/ 0 w 224"/>
                    <a:gd name="T15" fmla="*/ 84 h 224"/>
                    <a:gd name="T16" fmla="*/ 2 w 224"/>
                    <a:gd name="T17" fmla="*/ 124 h 224"/>
                    <a:gd name="T18" fmla="*/ 24 w 224"/>
                    <a:gd name="T19" fmla="*/ 122 h 224"/>
                    <a:gd name="T20" fmla="*/ 29 w 224"/>
                    <a:gd name="T21" fmla="*/ 104 h 224"/>
                    <a:gd name="T22" fmla="*/ 24 w 224"/>
                    <a:gd name="T23" fmla="*/ 147 h 224"/>
                    <a:gd name="T24" fmla="*/ 11 w 224"/>
                    <a:gd name="T25" fmla="*/ 204 h 224"/>
                    <a:gd name="T26" fmla="*/ 3 w 224"/>
                    <a:gd name="T27" fmla="*/ 224 h 224"/>
                    <a:gd name="T28" fmla="*/ 217 w 224"/>
                    <a:gd name="T29" fmla="*/ 216 h 224"/>
                    <a:gd name="T30" fmla="*/ 211 w 224"/>
                    <a:gd name="T31" fmla="*/ 165 h 224"/>
                    <a:gd name="T32" fmla="*/ 193 w 224"/>
                    <a:gd name="T33" fmla="*/ 147 h 224"/>
                    <a:gd name="T34" fmla="*/ 200 w 224"/>
                    <a:gd name="T35" fmla="*/ 105 h 224"/>
                    <a:gd name="T36" fmla="*/ 202 w 224"/>
                    <a:gd name="T37" fmla="*/ 125 h 224"/>
                    <a:gd name="T38" fmla="*/ 224 w 224"/>
                    <a:gd name="T39" fmla="*/ 123 h 224"/>
                    <a:gd name="T40" fmla="*/ 222 w 224"/>
                    <a:gd name="T41" fmla="*/ 83 h 224"/>
                    <a:gd name="T42" fmla="*/ 188 w 224"/>
                    <a:gd name="T43" fmla="*/ 44 h 224"/>
                    <a:gd name="T44" fmla="*/ 34 w 224"/>
                    <a:gd name="T45" fmla="*/ 61 h 224"/>
                    <a:gd name="T46" fmla="*/ 177 w 224"/>
                    <a:gd name="T47" fmla="*/ 83 h 224"/>
                    <a:gd name="T48" fmla="*/ 45 w 224"/>
                    <a:gd name="T49" fmla="*/ 141 h 224"/>
                    <a:gd name="T50" fmla="*/ 177 w 224"/>
                    <a:gd name="T51" fmla="*/ 83 h 224"/>
                    <a:gd name="T52" fmla="*/ 27 w 224"/>
                    <a:gd name="T53" fmla="*/ 181 h 224"/>
                    <a:gd name="T54" fmla="*/ 64 w 224"/>
                    <a:gd name="T55" fmla="*/ 181 h 224"/>
                    <a:gd name="T56" fmla="*/ 151 w 224"/>
                    <a:gd name="T57" fmla="*/ 203 h 224"/>
                    <a:gd name="T58" fmla="*/ 68 w 224"/>
                    <a:gd name="T59" fmla="*/ 199 h 224"/>
                    <a:gd name="T60" fmla="*/ 146 w 224"/>
                    <a:gd name="T61" fmla="*/ 193 h 224"/>
                    <a:gd name="T62" fmla="*/ 151 w 224"/>
                    <a:gd name="T63" fmla="*/ 203 h 224"/>
                    <a:gd name="T64" fmla="*/ 74 w 224"/>
                    <a:gd name="T65" fmla="*/ 185 h 224"/>
                    <a:gd name="T66" fmla="*/ 74 w 224"/>
                    <a:gd name="T67" fmla="*/ 173 h 224"/>
                    <a:gd name="T68" fmla="*/ 152 w 224"/>
                    <a:gd name="T69" fmla="*/ 179 h 224"/>
                    <a:gd name="T70" fmla="*/ 146 w 224"/>
                    <a:gd name="T71" fmla="*/ 164 h 224"/>
                    <a:gd name="T72" fmla="*/ 68 w 224"/>
                    <a:gd name="T73" fmla="*/ 158 h 224"/>
                    <a:gd name="T74" fmla="*/ 152 w 224"/>
                    <a:gd name="T75" fmla="*/ 157 h 224"/>
                    <a:gd name="T76" fmla="*/ 146 w 224"/>
                    <a:gd name="T77" fmla="*/ 164 h 224"/>
                    <a:gd name="T78" fmla="*/ 155 w 224"/>
                    <a:gd name="T79" fmla="*/ 181 h 224"/>
                    <a:gd name="T80" fmla="*/ 193 w 224"/>
                    <a:gd name="T81" fmla="*/ 181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24" h="224">
                      <a:moveTo>
                        <a:pt x="222" y="83"/>
                      </a:moveTo>
                      <a:cubicBezTo>
                        <a:pt x="202" y="83"/>
                        <a:pt x="202" y="83"/>
                        <a:pt x="202" y="83"/>
                      </a:cubicBezTo>
                      <a:cubicBezTo>
                        <a:pt x="201" y="83"/>
                        <a:pt x="200" y="84"/>
                        <a:pt x="200" y="85"/>
                      </a:cubicBezTo>
                      <a:cubicBezTo>
                        <a:pt x="200" y="94"/>
                        <a:pt x="200" y="94"/>
                        <a:pt x="200" y="94"/>
                      </a:cubicBezTo>
                      <a:cubicBezTo>
                        <a:pt x="193" y="94"/>
                        <a:pt x="193" y="94"/>
                        <a:pt x="193" y="94"/>
                      </a:cubicBezTo>
                      <a:cubicBezTo>
                        <a:pt x="193" y="67"/>
                        <a:pt x="193" y="67"/>
                        <a:pt x="193" y="67"/>
                      </a:cubicBezTo>
                      <a:cubicBezTo>
                        <a:pt x="193" y="38"/>
                        <a:pt x="193" y="38"/>
                        <a:pt x="193" y="38"/>
                      </a:cubicBezTo>
                      <a:cubicBezTo>
                        <a:pt x="193" y="17"/>
                        <a:pt x="157" y="0"/>
                        <a:pt x="111" y="0"/>
                      </a:cubicBezTo>
                      <a:cubicBezTo>
                        <a:pt x="65" y="0"/>
                        <a:pt x="29" y="17"/>
                        <a:pt x="29" y="38"/>
                      </a:cubicBezTo>
                      <a:cubicBezTo>
                        <a:pt x="29" y="67"/>
                        <a:pt x="29" y="67"/>
                        <a:pt x="29" y="67"/>
                      </a:cubicBezTo>
                      <a:cubicBezTo>
                        <a:pt x="29" y="93"/>
                        <a:pt x="29" y="93"/>
                        <a:pt x="29" y="93"/>
                      </a:cubicBezTo>
                      <a:cubicBezTo>
                        <a:pt x="24" y="93"/>
                        <a:pt x="24" y="93"/>
                        <a:pt x="24" y="93"/>
                      </a:cubicBezTo>
                      <a:cubicBezTo>
                        <a:pt x="24" y="84"/>
                        <a:pt x="24" y="84"/>
                        <a:pt x="24" y="84"/>
                      </a:cubicBezTo>
                      <a:cubicBezTo>
                        <a:pt x="24" y="83"/>
                        <a:pt x="23" y="82"/>
                        <a:pt x="22" y="82"/>
                      </a:cubicBezTo>
                      <a:cubicBezTo>
                        <a:pt x="2" y="82"/>
                        <a:pt x="2" y="82"/>
                        <a:pt x="2" y="82"/>
                      </a:cubicBezTo>
                      <a:cubicBezTo>
                        <a:pt x="1" y="82"/>
                        <a:pt x="0" y="83"/>
                        <a:pt x="0" y="84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3"/>
                        <a:pt x="1" y="124"/>
                        <a:pt x="2" y="124"/>
                      </a:cubicBezTo>
                      <a:cubicBezTo>
                        <a:pt x="22" y="124"/>
                        <a:pt x="22" y="124"/>
                        <a:pt x="22" y="124"/>
                      </a:cubicBezTo>
                      <a:cubicBezTo>
                        <a:pt x="23" y="124"/>
                        <a:pt x="24" y="123"/>
                        <a:pt x="24" y="122"/>
                      </a:cubicBezTo>
                      <a:cubicBezTo>
                        <a:pt x="24" y="104"/>
                        <a:pt x="24" y="104"/>
                        <a:pt x="24" y="104"/>
                      </a:cubicBezTo>
                      <a:cubicBezTo>
                        <a:pt x="29" y="104"/>
                        <a:pt x="29" y="104"/>
                        <a:pt x="29" y="104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24" y="147"/>
                        <a:pt x="24" y="147"/>
                        <a:pt x="24" y="147"/>
                      </a:cubicBezTo>
                      <a:cubicBezTo>
                        <a:pt x="17" y="147"/>
                        <a:pt x="11" y="155"/>
                        <a:pt x="11" y="165"/>
                      </a:cubicBezTo>
                      <a:cubicBezTo>
                        <a:pt x="11" y="204"/>
                        <a:pt x="11" y="204"/>
                        <a:pt x="11" y="204"/>
                      </a:cubicBezTo>
                      <a:cubicBezTo>
                        <a:pt x="7" y="205"/>
                        <a:pt x="3" y="210"/>
                        <a:pt x="3" y="216"/>
                      </a:cubicBezTo>
                      <a:cubicBezTo>
                        <a:pt x="3" y="224"/>
                        <a:pt x="3" y="224"/>
                        <a:pt x="3" y="224"/>
                      </a:cubicBezTo>
                      <a:cubicBezTo>
                        <a:pt x="217" y="224"/>
                        <a:pt x="217" y="224"/>
                        <a:pt x="217" y="224"/>
                      </a:cubicBezTo>
                      <a:cubicBezTo>
                        <a:pt x="217" y="216"/>
                        <a:pt x="217" y="216"/>
                        <a:pt x="217" y="216"/>
                      </a:cubicBezTo>
                      <a:cubicBezTo>
                        <a:pt x="217" y="211"/>
                        <a:pt x="214" y="207"/>
                        <a:pt x="211" y="205"/>
                      </a:cubicBezTo>
                      <a:cubicBezTo>
                        <a:pt x="211" y="165"/>
                        <a:pt x="211" y="165"/>
                        <a:pt x="211" y="165"/>
                      </a:cubicBezTo>
                      <a:cubicBezTo>
                        <a:pt x="211" y="155"/>
                        <a:pt x="205" y="147"/>
                        <a:pt x="198" y="147"/>
                      </a:cubicBezTo>
                      <a:cubicBezTo>
                        <a:pt x="193" y="147"/>
                        <a:pt x="193" y="147"/>
                        <a:pt x="193" y="147"/>
                      </a:cubicBezTo>
                      <a:cubicBezTo>
                        <a:pt x="193" y="105"/>
                        <a:pt x="193" y="105"/>
                        <a:pt x="193" y="105"/>
                      </a:cubicBezTo>
                      <a:cubicBezTo>
                        <a:pt x="200" y="105"/>
                        <a:pt x="200" y="105"/>
                        <a:pt x="200" y="105"/>
                      </a:cubicBezTo>
                      <a:cubicBezTo>
                        <a:pt x="200" y="123"/>
                        <a:pt x="200" y="123"/>
                        <a:pt x="200" y="123"/>
                      </a:cubicBezTo>
                      <a:cubicBezTo>
                        <a:pt x="200" y="125"/>
                        <a:pt x="201" y="125"/>
                        <a:pt x="202" y="125"/>
                      </a:cubicBezTo>
                      <a:cubicBezTo>
                        <a:pt x="222" y="125"/>
                        <a:pt x="222" y="125"/>
                        <a:pt x="222" y="125"/>
                      </a:cubicBezTo>
                      <a:cubicBezTo>
                        <a:pt x="223" y="125"/>
                        <a:pt x="224" y="125"/>
                        <a:pt x="224" y="123"/>
                      </a:cubicBezTo>
                      <a:cubicBezTo>
                        <a:pt x="224" y="85"/>
                        <a:pt x="224" y="85"/>
                        <a:pt x="224" y="85"/>
                      </a:cubicBezTo>
                      <a:cubicBezTo>
                        <a:pt x="224" y="84"/>
                        <a:pt x="223" y="83"/>
                        <a:pt x="222" y="83"/>
                      </a:cubicBezTo>
                      <a:close/>
                      <a:moveTo>
                        <a:pt x="34" y="44"/>
                      </a:moveTo>
                      <a:cubicBezTo>
                        <a:pt x="188" y="44"/>
                        <a:pt x="188" y="44"/>
                        <a:pt x="188" y="44"/>
                      </a:cubicBezTo>
                      <a:cubicBezTo>
                        <a:pt x="188" y="61"/>
                        <a:pt x="188" y="61"/>
                        <a:pt x="188" y="61"/>
                      </a:cubicBezTo>
                      <a:cubicBezTo>
                        <a:pt x="34" y="61"/>
                        <a:pt x="34" y="61"/>
                        <a:pt x="34" y="61"/>
                      </a:cubicBezTo>
                      <a:lnTo>
                        <a:pt x="34" y="44"/>
                      </a:lnTo>
                      <a:close/>
                      <a:moveTo>
                        <a:pt x="177" y="83"/>
                      </a:moveTo>
                      <a:cubicBezTo>
                        <a:pt x="177" y="141"/>
                        <a:pt x="177" y="141"/>
                        <a:pt x="177" y="141"/>
                      </a:cubicBezTo>
                      <a:cubicBezTo>
                        <a:pt x="45" y="141"/>
                        <a:pt x="45" y="141"/>
                        <a:pt x="45" y="141"/>
                      </a:cubicBezTo>
                      <a:cubicBezTo>
                        <a:pt x="45" y="83"/>
                        <a:pt x="45" y="83"/>
                        <a:pt x="45" y="83"/>
                      </a:cubicBezTo>
                      <a:lnTo>
                        <a:pt x="177" y="83"/>
                      </a:lnTo>
                      <a:close/>
                      <a:moveTo>
                        <a:pt x="45" y="200"/>
                      </a:moveTo>
                      <a:cubicBezTo>
                        <a:pt x="34" y="200"/>
                        <a:pt x="27" y="192"/>
                        <a:pt x="27" y="181"/>
                      </a:cubicBezTo>
                      <a:cubicBezTo>
                        <a:pt x="27" y="170"/>
                        <a:pt x="34" y="162"/>
                        <a:pt x="45" y="162"/>
                      </a:cubicBezTo>
                      <a:cubicBezTo>
                        <a:pt x="57" y="162"/>
                        <a:pt x="64" y="170"/>
                        <a:pt x="64" y="181"/>
                      </a:cubicBezTo>
                      <a:cubicBezTo>
                        <a:pt x="64" y="192"/>
                        <a:pt x="57" y="200"/>
                        <a:pt x="45" y="200"/>
                      </a:cubicBezTo>
                      <a:close/>
                      <a:moveTo>
                        <a:pt x="151" y="203"/>
                      </a:moveTo>
                      <a:cubicBezTo>
                        <a:pt x="69" y="203"/>
                        <a:pt x="69" y="203"/>
                        <a:pt x="69" y="203"/>
                      </a:cubicBezTo>
                      <a:cubicBezTo>
                        <a:pt x="68" y="202"/>
                        <a:pt x="68" y="201"/>
                        <a:pt x="68" y="199"/>
                      </a:cubicBezTo>
                      <a:cubicBezTo>
                        <a:pt x="68" y="196"/>
                        <a:pt x="71" y="193"/>
                        <a:pt x="74" y="193"/>
                      </a:cubicBezTo>
                      <a:cubicBezTo>
                        <a:pt x="146" y="193"/>
                        <a:pt x="146" y="193"/>
                        <a:pt x="146" y="193"/>
                      </a:cubicBezTo>
                      <a:cubicBezTo>
                        <a:pt x="149" y="193"/>
                        <a:pt x="152" y="196"/>
                        <a:pt x="152" y="199"/>
                      </a:cubicBezTo>
                      <a:cubicBezTo>
                        <a:pt x="152" y="201"/>
                        <a:pt x="152" y="202"/>
                        <a:pt x="151" y="203"/>
                      </a:cubicBezTo>
                      <a:close/>
                      <a:moveTo>
                        <a:pt x="146" y="185"/>
                      </a:moveTo>
                      <a:cubicBezTo>
                        <a:pt x="74" y="185"/>
                        <a:pt x="74" y="185"/>
                        <a:pt x="74" y="185"/>
                      </a:cubicBezTo>
                      <a:cubicBezTo>
                        <a:pt x="71" y="185"/>
                        <a:pt x="68" y="182"/>
                        <a:pt x="68" y="179"/>
                      </a:cubicBezTo>
                      <a:cubicBezTo>
                        <a:pt x="68" y="175"/>
                        <a:pt x="71" y="173"/>
                        <a:pt x="74" y="173"/>
                      </a:cubicBezTo>
                      <a:cubicBezTo>
                        <a:pt x="146" y="173"/>
                        <a:pt x="146" y="173"/>
                        <a:pt x="146" y="173"/>
                      </a:cubicBezTo>
                      <a:cubicBezTo>
                        <a:pt x="149" y="173"/>
                        <a:pt x="152" y="175"/>
                        <a:pt x="152" y="179"/>
                      </a:cubicBezTo>
                      <a:cubicBezTo>
                        <a:pt x="152" y="182"/>
                        <a:pt x="149" y="185"/>
                        <a:pt x="146" y="185"/>
                      </a:cubicBezTo>
                      <a:close/>
                      <a:moveTo>
                        <a:pt x="146" y="164"/>
                      </a:moveTo>
                      <a:cubicBezTo>
                        <a:pt x="74" y="164"/>
                        <a:pt x="74" y="164"/>
                        <a:pt x="74" y="164"/>
                      </a:cubicBezTo>
                      <a:cubicBezTo>
                        <a:pt x="71" y="164"/>
                        <a:pt x="68" y="161"/>
                        <a:pt x="68" y="158"/>
                      </a:cubicBezTo>
                      <a:cubicBezTo>
                        <a:pt x="68" y="157"/>
                        <a:pt x="68" y="157"/>
                        <a:pt x="68" y="157"/>
                      </a:cubicBezTo>
                      <a:cubicBezTo>
                        <a:pt x="152" y="157"/>
                        <a:pt x="152" y="157"/>
                        <a:pt x="152" y="157"/>
                      </a:cubicBezTo>
                      <a:cubicBezTo>
                        <a:pt x="152" y="158"/>
                        <a:pt x="152" y="158"/>
                        <a:pt x="152" y="158"/>
                      </a:cubicBezTo>
                      <a:cubicBezTo>
                        <a:pt x="152" y="161"/>
                        <a:pt x="149" y="164"/>
                        <a:pt x="146" y="164"/>
                      </a:cubicBezTo>
                      <a:close/>
                      <a:moveTo>
                        <a:pt x="174" y="200"/>
                      </a:moveTo>
                      <a:cubicBezTo>
                        <a:pt x="163" y="200"/>
                        <a:pt x="155" y="191"/>
                        <a:pt x="155" y="181"/>
                      </a:cubicBezTo>
                      <a:cubicBezTo>
                        <a:pt x="155" y="169"/>
                        <a:pt x="163" y="161"/>
                        <a:pt x="174" y="161"/>
                      </a:cubicBezTo>
                      <a:cubicBezTo>
                        <a:pt x="185" y="161"/>
                        <a:pt x="193" y="169"/>
                        <a:pt x="193" y="181"/>
                      </a:cubicBezTo>
                      <a:cubicBezTo>
                        <a:pt x="193" y="191"/>
                        <a:pt x="186" y="200"/>
                        <a:pt x="174" y="2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0" name="组合 9"/>
            <p:cNvGrpSpPr>
              <a:grpSpLocks noChangeAspect="1"/>
            </p:cNvGrpSpPr>
            <p:nvPr/>
          </p:nvGrpSpPr>
          <p:grpSpPr>
            <a:xfrm>
              <a:off x="4189155" y="3862507"/>
              <a:ext cx="4392000" cy="586439"/>
              <a:chOff x="393701" y="2014538"/>
              <a:chExt cx="8310562" cy="1109663"/>
            </a:xfrm>
            <a:grpFill/>
          </p:grpSpPr>
          <p:sp>
            <p:nvSpPr>
              <p:cNvPr id="11" name="Freeform 7"/>
              <p:cNvSpPr>
                <a:spLocks noEditPoints="1"/>
              </p:cNvSpPr>
              <p:nvPr/>
            </p:nvSpPr>
            <p:spPr bwMode="auto">
              <a:xfrm>
                <a:off x="393701" y="2254251"/>
                <a:ext cx="323850" cy="779463"/>
              </a:xfrm>
              <a:custGeom>
                <a:avLst/>
                <a:gdLst>
                  <a:gd name="T0" fmla="*/ 76 w 86"/>
                  <a:gd name="T1" fmla="*/ 0 h 206"/>
                  <a:gd name="T2" fmla="*/ 11 w 86"/>
                  <a:gd name="T3" fmla="*/ 0 h 206"/>
                  <a:gd name="T4" fmla="*/ 0 w 86"/>
                  <a:gd name="T5" fmla="*/ 11 h 206"/>
                  <a:gd name="T6" fmla="*/ 11 w 86"/>
                  <a:gd name="T7" fmla="*/ 22 h 206"/>
                  <a:gd name="T8" fmla="*/ 16 w 86"/>
                  <a:gd name="T9" fmla="*/ 22 h 206"/>
                  <a:gd name="T10" fmla="*/ 16 w 86"/>
                  <a:gd name="T11" fmla="*/ 189 h 206"/>
                  <a:gd name="T12" fmla="*/ 33 w 86"/>
                  <a:gd name="T13" fmla="*/ 206 h 206"/>
                  <a:gd name="T14" fmla="*/ 54 w 86"/>
                  <a:gd name="T15" fmla="*/ 206 h 206"/>
                  <a:gd name="T16" fmla="*/ 71 w 86"/>
                  <a:gd name="T17" fmla="*/ 189 h 206"/>
                  <a:gd name="T18" fmla="*/ 71 w 86"/>
                  <a:gd name="T19" fmla="*/ 22 h 206"/>
                  <a:gd name="T20" fmla="*/ 76 w 86"/>
                  <a:gd name="T21" fmla="*/ 22 h 206"/>
                  <a:gd name="T22" fmla="*/ 86 w 86"/>
                  <a:gd name="T23" fmla="*/ 11 h 206"/>
                  <a:gd name="T24" fmla="*/ 76 w 86"/>
                  <a:gd name="T25" fmla="*/ 0 h 206"/>
                  <a:gd name="T26" fmla="*/ 28 w 86"/>
                  <a:gd name="T27" fmla="*/ 135 h 206"/>
                  <a:gd name="T28" fmla="*/ 28 w 86"/>
                  <a:gd name="T29" fmla="*/ 22 h 206"/>
                  <a:gd name="T30" fmla="*/ 59 w 86"/>
                  <a:gd name="T31" fmla="*/ 22 h 206"/>
                  <a:gd name="T32" fmla="*/ 59 w 86"/>
                  <a:gd name="T33" fmla="*/ 135 h 206"/>
                  <a:gd name="T34" fmla="*/ 28 w 86"/>
                  <a:gd name="T35" fmla="*/ 135 h 206"/>
                  <a:gd name="T36" fmla="*/ 52 w 86"/>
                  <a:gd name="T37" fmla="*/ 200 h 206"/>
                  <a:gd name="T38" fmla="*/ 43 w 86"/>
                  <a:gd name="T39" fmla="*/ 192 h 206"/>
                  <a:gd name="T40" fmla="*/ 52 w 86"/>
                  <a:gd name="T41" fmla="*/ 184 h 206"/>
                  <a:gd name="T42" fmla="*/ 60 w 86"/>
                  <a:gd name="T43" fmla="*/ 192 h 206"/>
                  <a:gd name="T44" fmla="*/ 52 w 86"/>
                  <a:gd name="T45" fmla="*/ 200 h 206"/>
                  <a:gd name="T46" fmla="*/ 58 w 86"/>
                  <a:gd name="T47" fmla="*/ 169 h 206"/>
                  <a:gd name="T48" fmla="*/ 54 w 86"/>
                  <a:gd name="T49" fmla="*/ 165 h 206"/>
                  <a:gd name="T50" fmla="*/ 58 w 86"/>
                  <a:gd name="T51" fmla="*/ 161 h 206"/>
                  <a:gd name="T52" fmla="*/ 61 w 86"/>
                  <a:gd name="T53" fmla="*/ 165 h 206"/>
                  <a:gd name="T54" fmla="*/ 58 w 86"/>
                  <a:gd name="T55" fmla="*/ 169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6" h="206">
                    <a:moveTo>
                      <a:pt x="76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189"/>
                      <a:pt x="16" y="189"/>
                      <a:pt x="16" y="189"/>
                    </a:cubicBezTo>
                    <a:cubicBezTo>
                      <a:pt x="16" y="198"/>
                      <a:pt x="23" y="206"/>
                      <a:pt x="33" y="206"/>
                    </a:cubicBezTo>
                    <a:cubicBezTo>
                      <a:pt x="54" y="206"/>
                      <a:pt x="54" y="206"/>
                      <a:pt x="54" y="206"/>
                    </a:cubicBezTo>
                    <a:cubicBezTo>
                      <a:pt x="64" y="206"/>
                      <a:pt x="71" y="198"/>
                      <a:pt x="71" y="189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82" y="22"/>
                      <a:pt x="86" y="17"/>
                      <a:pt x="86" y="11"/>
                    </a:cubicBezTo>
                    <a:cubicBezTo>
                      <a:pt x="86" y="5"/>
                      <a:pt x="82" y="0"/>
                      <a:pt x="76" y="0"/>
                    </a:cubicBezTo>
                    <a:close/>
                    <a:moveTo>
                      <a:pt x="28" y="135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59" y="135"/>
                      <a:pt x="59" y="135"/>
                      <a:pt x="59" y="135"/>
                    </a:cubicBezTo>
                    <a:lnTo>
                      <a:pt x="28" y="135"/>
                    </a:lnTo>
                    <a:close/>
                    <a:moveTo>
                      <a:pt x="52" y="200"/>
                    </a:moveTo>
                    <a:cubicBezTo>
                      <a:pt x="47" y="200"/>
                      <a:pt x="43" y="197"/>
                      <a:pt x="43" y="192"/>
                    </a:cubicBezTo>
                    <a:cubicBezTo>
                      <a:pt x="43" y="188"/>
                      <a:pt x="47" y="184"/>
                      <a:pt x="52" y="184"/>
                    </a:cubicBezTo>
                    <a:cubicBezTo>
                      <a:pt x="56" y="184"/>
                      <a:pt x="60" y="188"/>
                      <a:pt x="60" y="192"/>
                    </a:cubicBezTo>
                    <a:cubicBezTo>
                      <a:pt x="60" y="197"/>
                      <a:pt x="56" y="200"/>
                      <a:pt x="52" y="200"/>
                    </a:cubicBezTo>
                    <a:close/>
                    <a:moveTo>
                      <a:pt x="58" y="169"/>
                    </a:moveTo>
                    <a:cubicBezTo>
                      <a:pt x="55" y="169"/>
                      <a:pt x="54" y="167"/>
                      <a:pt x="54" y="165"/>
                    </a:cubicBezTo>
                    <a:cubicBezTo>
                      <a:pt x="54" y="163"/>
                      <a:pt x="55" y="161"/>
                      <a:pt x="58" y="161"/>
                    </a:cubicBezTo>
                    <a:cubicBezTo>
                      <a:pt x="60" y="161"/>
                      <a:pt x="61" y="163"/>
                      <a:pt x="61" y="165"/>
                    </a:cubicBezTo>
                    <a:cubicBezTo>
                      <a:pt x="61" y="167"/>
                      <a:pt x="60" y="169"/>
                      <a:pt x="58" y="1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758826" y="2254251"/>
                <a:ext cx="322263" cy="779463"/>
              </a:xfrm>
              <a:custGeom>
                <a:avLst/>
                <a:gdLst>
                  <a:gd name="T0" fmla="*/ 75 w 86"/>
                  <a:gd name="T1" fmla="*/ 0 h 206"/>
                  <a:gd name="T2" fmla="*/ 11 w 86"/>
                  <a:gd name="T3" fmla="*/ 0 h 206"/>
                  <a:gd name="T4" fmla="*/ 0 w 86"/>
                  <a:gd name="T5" fmla="*/ 11 h 206"/>
                  <a:gd name="T6" fmla="*/ 11 w 86"/>
                  <a:gd name="T7" fmla="*/ 22 h 206"/>
                  <a:gd name="T8" fmla="*/ 15 w 86"/>
                  <a:gd name="T9" fmla="*/ 22 h 206"/>
                  <a:gd name="T10" fmla="*/ 15 w 86"/>
                  <a:gd name="T11" fmla="*/ 189 h 206"/>
                  <a:gd name="T12" fmla="*/ 32 w 86"/>
                  <a:gd name="T13" fmla="*/ 206 h 206"/>
                  <a:gd name="T14" fmla="*/ 54 w 86"/>
                  <a:gd name="T15" fmla="*/ 206 h 206"/>
                  <a:gd name="T16" fmla="*/ 71 w 86"/>
                  <a:gd name="T17" fmla="*/ 189 h 206"/>
                  <a:gd name="T18" fmla="*/ 71 w 86"/>
                  <a:gd name="T19" fmla="*/ 22 h 206"/>
                  <a:gd name="T20" fmla="*/ 75 w 86"/>
                  <a:gd name="T21" fmla="*/ 22 h 206"/>
                  <a:gd name="T22" fmla="*/ 86 w 86"/>
                  <a:gd name="T23" fmla="*/ 11 h 206"/>
                  <a:gd name="T24" fmla="*/ 75 w 86"/>
                  <a:gd name="T25" fmla="*/ 0 h 206"/>
                  <a:gd name="T26" fmla="*/ 27 w 86"/>
                  <a:gd name="T27" fmla="*/ 183 h 206"/>
                  <a:gd name="T28" fmla="*/ 23 w 86"/>
                  <a:gd name="T29" fmla="*/ 179 h 206"/>
                  <a:gd name="T30" fmla="*/ 27 w 86"/>
                  <a:gd name="T31" fmla="*/ 175 h 206"/>
                  <a:gd name="T32" fmla="*/ 31 w 86"/>
                  <a:gd name="T33" fmla="*/ 179 h 206"/>
                  <a:gd name="T34" fmla="*/ 27 w 86"/>
                  <a:gd name="T35" fmla="*/ 183 h 206"/>
                  <a:gd name="T36" fmla="*/ 28 w 86"/>
                  <a:gd name="T37" fmla="*/ 81 h 206"/>
                  <a:gd name="T38" fmla="*/ 28 w 86"/>
                  <a:gd name="T39" fmla="*/ 22 h 206"/>
                  <a:gd name="T40" fmla="*/ 59 w 86"/>
                  <a:gd name="T41" fmla="*/ 22 h 206"/>
                  <a:gd name="T42" fmla="*/ 59 w 86"/>
                  <a:gd name="T43" fmla="*/ 81 h 206"/>
                  <a:gd name="T44" fmla="*/ 28 w 86"/>
                  <a:gd name="T45" fmla="*/ 81 h 206"/>
                  <a:gd name="T46" fmla="*/ 58 w 86"/>
                  <a:gd name="T47" fmla="*/ 152 h 206"/>
                  <a:gd name="T48" fmla="*/ 54 w 86"/>
                  <a:gd name="T49" fmla="*/ 156 h 206"/>
                  <a:gd name="T50" fmla="*/ 50 w 86"/>
                  <a:gd name="T51" fmla="*/ 152 h 206"/>
                  <a:gd name="T52" fmla="*/ 54 w 86"/>
                  <a:gd name="T53" fmla="*/ 148 h 206"/>
                  <a:gd name="T54" fmla="*/ 58 w 86"/>
                  <a:gd name="T55" fmla="*/ 152 h 206"/>
                  <a:gd name="T56" fmla="*/ 53 w 86"/>
                  <a:gd name="T57" fmla="*/ 187 h 206"/>
                  <a:gd name="T58" fmla="*/ 44 w 86"/>
                  <a:gd name="T59" fmla="*/ 179 h 206"/>
                  <a:gd name="T60" fmla="*/ 53 w 86"/>
                  <a:gd name="T61" fmla="*/ 171 h 206"/>
                  <a:gd name="T62" fmla="*/ 61 w 86"/>
                  <a:gd name="T63" fmla="*/ 179 h 206"/>
                  <a:gd name="T64" fmla="*/ 53 w 86"/>
                  <a:gd name="T65" fmla="*/ 18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6" h="206">
                    <a:moveTo>
                      <a:pt x="75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189"/>
                      <a:pt x="15" y="189"/>
                      <a:pt x="15" y="189"/>
                    </a:cubicBezTo>
                    <a:cubicBezTo>
                      <a:pt x="15" y="198"/>
                      <a:pt x="23" y="206"/>
                      <a:pt x="32" y="206"/>
                    </a:cubicBezTo>
                    <a:cubicBezTo>
                      <a:pt x="54" y="206"/>
                      <a:pt x="54" y="206"/>
                      <a:pt x="54" y="206"/>
                    </a:cubicBezTo>
                    <a:cubicBezTo>
                      <a:pt x="63" y="206"/>
                      <a:pt x="71" y="198"/>
                      <a:pt x="71" y="189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81" y="22"/>
                      <a:pt x="86" y="17"/>
                      <a:pt x="86" y="11"/>
                    </a:cubicBezTo>
                    <a:cubicBezTo>
                      <a:pt x="86" y="5"/>
                      <a:pt x="81" y="0"/>
                      <a:pt x="75" y="0"/>
                    </a:cubicBezTo>
                    <a:close/>
                    <a:moveTo>
                      <a:pt x="27" y="183"/>
                    </a:moveTo>
                    <a:cubicBezTo>
                      <a:pt x="25" y="183"/>
                      <a:pt x="23" y="181"/>
                      <a:pt x="23" y="179"/>
                    </a:cubicBezTo>
                    <a:cubicBezTo>
                      <a:pt x="23" y="177"/>
                      <a:pt x="25" y="175"/>
                      <a:pt x="27" y="175"/>
                    </a:cubicBezTo>
                    <a:cubicBezTo>
                      <a:pt x="29" y="175"/>
                      <a:pt x="31" y="177"/>
                      <a:pt x="31" y="179"/>
                    </a:cubicBezTo>
                    <a:cubicBezTo>
                      <a:pt x="31" y="181"/>
                      <a:pt x="29" y="183"/>
                      <a:pt x="27" y="183"/>
                    </a:cubicBezTo>
                    <a:close/>
                    <a:moveTo>
                      <a:pt x="28" y="81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59" y="81"/>
                      <a:pt x="59" y="81"/>
                      <a:pt x="59" y="81"/>
                    </a:cubicBezTo>
                    <a:lnTo>
                      <a:pt x="28" y="81"/>
                    </a:lnTo>
                    <a:close/>
                    <a:moveTo>
                      <a:pt x="58" y="152"/>
                    </a:moveTo>
                    <a:cubicBezTo>
                      <a:pt x="58" y="154"/>
                      <a:pt x="56" y="156"/>
                      <a:pt x="54" y="156"/>
                    </a:cubicBezTo>
                    <a:cubicBezTo>
                      <a:pt x="52" y="156"/>
                      <a:pt x="50" y="154"/>
                      <a:pt x="50" y="152"/>
                    </a:cubicBezTo>
                    <a:cubicBezTo>
                      <a:pt x="50" y="150"/>
                      <a:pt x="52" y="148"/>
                      <a:pt x="54" y="148"/>
                    </a:cubicBezTo>
                    <a:cubicBezTo>
                      <a:pt x="56" y="148"/>
                      <a:pt x="58" y="150"/>
                      <a:pt x="58" y="152"/>
                    </a:cubicBezTo>
                    <a:close/>
                    <a:moveTo>
                      <a:pt x="53" y="187"/>
                    </a:moveTo>
                    <a:cubicBezTo>
                      <a:pt x="48" y="187"/>
                      <a:pt x="44" y="184"/>
                      <a:pt x="44" y="179"/>
                    </a:cubicBezTo>
                    <a:cubicBezTo>
                      <a:pt x="44" y="175"/>
                      <a:pt x="48" y="171"/>
                      <a:pt x="53" y="171"/>
                    </a:cubicBezTo>
                    <a:cubicBezTo>
                      <a:pt x="57" y="171"/>
                      <a:pt x="61" y="175"/>
                      <a:pt x="61" y="179"/>
                    </a:cubicBezTo>
                    <a:cubicBezTo>
                      <a:pt x="61" y="184"/>
                      <a:pt x="57" y="187"/>
                      <a:pt x="53" y="1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3" name="Freeform 11"/>
              <p:cNvSpPr>
                <a:spLocks noEditPoints="1"/>
              </p:cNvSpPr>
              <p:nvPr/>
            </p:nvSpPr>
            <p:spPr bwMode="auto">
              <a:xfrm>
                <a:off x="7983538" y="2046288"/>
                <a:ext cx="720725" cy="1077913"/>
              </a:xfrm>
              <a:custGeom>
                <a:avLst/>
                <a:gdLst>
                  <a:gd name="T0" fmla="*/ 192 w 192"/>
                  <a:gd name="T1" fmla="*/ 209 h 285"/>
                  <a:gd name="T2" fmla="*/ 192 w 192"/>
                  <a:gd name="T3" fmla="*/ 192 h 285"/>
                  <a:gd name="T4" fmla="*/ 182 w 192"/>
                  <a:gd name="T5" fmla="*/ 192 h 285"/>
                  <a:gd name="T6" fmla="*/ 182 w 192"/>
                  <a:gd name="T7" fmla="*/ 0 h 285"/>
                  <a:gd name="T8" fmla="*/ 11 w 192"/>
                  <a:gd name="T9" fmla="*/ 0 h 285"/>
                  <a:gd name="T10" fmla="*/ 11 w 192"/>
                  <a:gd name="T11" fmla="*/ 192 h 285"/>
                  <a:gd name="T12" fmla="*/ 0 w 192"/>
                  <a:gd name="T13" fmla="*/ 192 h 285"/>
                  <a:gd name="T14" fmla="*/ 0 w 192"/>
                  <a:gd name="T15" fmla="*/ 209 h 285"/>
                  <a:gd name="T16" fmla="*/ 85 w 192"/>
                  <a:gd name="T17" fmla="*/ 209 h 285"/>
                  <a:gd name="T18" fmla="*/ 85 w 192"/>
                  <a:gd name="T19" fmla="*/ 265 h 285"/>
                  <a:gd name="T20" fmla="*/ 67 w 192"/>
                  <a:gd name="T21" fmla="*/ 265 h 285"/>
                  <a:gd name="T22" fmla="*/ 60 w 192"/>
                  <a:gd name="T23" fmla="*/ 280 h 285"/>
                  <a:gd name="T24" fmla="*/ 60 w 192"/>
                  <a:gd name="T25" fmla="*/ 285 h 285"/>
                  <a:gd name="T26" fmla="*/ 133 w 192"/>
                  <a:gd name="T27" fmla="*/ 285 h 285"/>
                  <a:gd name="T28" fmla="*/ 133 w 192"/>
                  <a:gd name="T29" fmla="*/ 280 h 285"/>
                  <a:gd name="T30" fmla="*/ 125 w 192"/>
                  <a:gd name="T31" fmla="*/ 265 h 285"/>
                  <a:gd name="T32" fmla="*/ 108 w 192"/>
                  <a:gd name="T33" fmla="*/ 265 h 285"/>
                  <a:gd name="T34" fmla="*/ 108 w 192"/>
                  <a:gd name="T35" fmla="*/ 209 h 285"/>
                  <a:gd name="T36" fmla="*/ 192 w 192"/>
                  <a:gd name="T37" fmla="*/ 209 h 285"/>
                  <a:gd name="T38" fmla="*/ 26 w 192"/>
                  <a:gd name="T39" fmla="*/ 192 h 285"/>
                  <a:gd name="T40" fmla="*/ 26 w 192"/>
                  <a:gd name="T41" fmla="*/ 15 h 285"/>
                  <a:gd name="T42" fmla="*/ 167 w 192"/>
                  <a:gd name="T43" fmla="*/ 15 h 285"/>
                  <a:gd name="T44" fmla="*/ 167 w 192"/>
                  <a:gd name="T45" fmla="*/ 192 h 285"/>
                  <a:gd name="T46" fmla="*/ 26 w 192"/>
                  <a:gd name="T47" fmla="*/ 19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2" h="285">
                    <a:moveTo>
                      <a:pt x="192" y="209"/>
                    </a:moveTo>
                    <a:cubicBezTo>
                      <a:pt x="192" y="192"/>
                      <a:pt x="192" y="192"/>
                      <a:pt x="192" y="192"/>
                    </a:cubicBezTo>
                    <a:cubicBezTo>
                      <a:pt x="182" y="192"/>
                      <a:pt x="182" y="192"/>
                      <a:pt x="182" y="192"/>
                    </a:cubicBezTo>
                    <a:cubicBezTo>
                      <a:pt x="182" y="0"/>
                      <a:pt x="182" y="0"/>
                      <a:pt x="18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92"/>
                      <a:pt x="11" y="192"/>
                      <a:pt x="11" y="192"/>
                    </a:cubicBezTo>
                    <a:cubicBezTo>
                      <a:pt x="0" y="192"/>
                      <a:pt x="0" y="192"/>
                      <a:pt x="0" y="192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85" y="209"/>
                      <a:pt x="85" y="209"/>
                      <a:pt x="85" y="209"/>
                    </a:cubicBezTo>
                    <a:cubicBezTo>
                      <a:pt x="85" y="265"/>
                      <a:pt x="85" y="265"/>
                      <a:pt x="85" y="265"/>
                    </a:cubicBezTo>
                    <a:cubicBezTo>
                      <a:pt x="67" y="265"/>
                      <a:pt x="67" y="265"/>
                      <a:pt x="67" y="265"/>
                    </a:cubicBezTo>
                    <a:cubicBezTo>
                      <a:pt x="63" y="265"/>
                      <a:pt x="60" y="272"/>
                      <a:pt x="60" y="280"/>
                    </a:cubicBezTo>
                    <a:cubicBezTo>
                      <a:pt x="60" y="285"/>
                      <a:pt x="60" y="285"/>
                      <a:pt x="60" y="285"/>
                    </a:cubicBezTo>
                    <a:cubicBezTo>
                      <a:pt x="133" y="285"/>
                      <a:pt x="133" y="285"/>
                      <a:pt x="133" y="285"/>
                    </a:cubicBezTo>
                    <a:cubicBezTo>
                      <a:pt x="133" y="280"/>
                      <a:pt x="133" y="280"/>
                      <a:pt x="133" y="280"/>
                    </a:cubicBezTo>
                    <a:cubicBezTo>
                      <a:pt x="133" y="272"/>
                      <a:pt x="129" y="265"/>
                      <a:pt x="125" y="265"/>
                    </a:cubicBezTo>
                    <a:cubicBezTo>
                      <a:pt x="108" y="265"/>
                      <a:pt x="108" y="265"/>
                      <a:pt x="108" y="265"/>
                    </a:cubicBezTo>
                    <a:cubicBezTo>
                      <a:pt x="108" y="209"/>
                      <a:pt x="108" y="209"/>
                      <a:pt x="108" y="209"/>
                    </a:cubicBezTo>
                    <a:lnTo>
                      <a:pt x="192" y="209"/>
                    </a:lnTo>
                    <a:close/>
                    <a:moveTo>
                      <a:pt x="26" y="192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167" y="15"/>
                      <a:pt x="167" y="15"/>
                      <a:pt x="167" y="15"/>
                    </a:cubicBezTo>
                    <a:cubicBezTo>
                      <a:pt x="167" y="192"/>
                      <a:pt x="167" y="192"/>
                      <a:pt x="167" y="192"/>
                    </a:cubicBezTo>
                    <a:lnTo>
                      <a:pt x="26" y="19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/>
            </p:nvSpPr>
            <p:spPr bwMode="auto">
              <a:xfrm>
                <a:off x="8137526" y="2219326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/>
            </p:nvSpPr>
            <p:spPr bwMode="auto">
              <a:xfrm>
                <a:off x="8129588" y="2317751"/>
                <a:ext cx="436563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/>
            </p:nvSpPr>
            <p:spPr bwMode="auto">
              <a:xfrm>
                <a:off x="8134351" y="2416176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/>
            </p:nvSpPr>
            <p:spPr bwMode="auto">
              <a:xfrm>
                <a:off x="8129588" y="2514601"/>
                <a:ext cx="433388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3548063" y="2401888"/>
                <a:ext cx="447675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4111626" y="2746376"/>
                <a:ext cx="1588" cy="31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Freeform 20"/>
              <p:cNvSpPr>
                <a:spLocks noEditPoints="1"/>
              </p:cNvSpPr>
              <p:nvPr/>
            </p:nvSpPr>
            <p:spPr bwMode="auto">
              <a:xfrm>
                <a:off x="3421063" y="2189163"/>
                <a:ext cx="690563" cy="806450"/>
              </a:xfrm>
              <a:custGeom>
                <a:avLst/>
                <a:gdLst>
                  <a:gd name="T0" fmla="*/ 158 w 184"/>
                  <a:gd name="T1" fmla="*/ 186 h 213"/>
                  <a:gd name="T2" fmla="*/ 151 w 184"/>
                  <a:gd name="T3" fmla="*/ 190 h 213"/>
                  <a:gd name="T4" fmla="*/ 122 w 184"/>
                  <a:gd name="T5" fmla="*/ 196 h 213"/>
                  <a:gd name="T6" fmla="*/ 85 w 184"/>
                  <a:gd name="T7" fmla="*/ 184 h 213"/>
                  <a:gd name="T8" fmla="*/ 22 w 184"/>
                  <a:gd name="T9" fmla="*/ 184 h 213"/>
                  <a:gd name="T10" fmla="*/ 18 w 184"/>
                  <a:gd name="T11" fmla="*/ 181 h 213"/>
                  <a:gd name="T12" fmla="*/ 18 w 184"/>
                  <a:gd name="T13" fmla="*/ 21 h 213"/>
                  <a:gd name="T14" fmla="*/ 22 w 184"/>
                  <a:gd name="T15" fmla="*/ 17 h 213"/>
                  <a:gd name="T16" fmla="*/ 163 w 184"/>
                  <a:gd name="T17" fmla="*/ 17 h 213"/>
                  <a:gd name="T18" fmla="*/ 166 w 184"/>
                  <a:gd name="T19" fmla="*/ 21 h 213"/>
                  <a:gd name="T20" fmla="*/ 166 w 184"/>
                  <a:gd name="T21" fmla="*/ 85 h 213"/>
                  <a:gd name="T22" fmla="*/ 179 w 184"/>
                  <a:gd name="T23" fmla="*/ 102 h 213"/>
                  <a:gd name="T24" fmla="*/ 184 w 184"/>
                  <a:gd name="T25" fmla="*/ 116 h 213"/>
                  <a:gd name="T26" fmla="*/ 184 w 184"/>
                  <a:gd name="T27" fmla="*/ 21 h 213"/>
                  <a:gd name="T28" fmla="*/ 163 w 184"/>
                  <a:gd name="T29" fmla="*/ 0 h 213"/>
                  <a:gd name="T30" fmla="*/ 22 w 184"/>
                  <a:gd name="T31" fmla="*/ 0 h 213"/>
                  <a:gd name="T32" fmla="*/ 0 w 184"/>
                  <a:gd name="T33" fmla="*/ 21 h 213"/>
                  <a:gd name="T34" fmla="*/ 0 w 184"/>
                  <a:gd name="T35" fmla="*/ 192 h 213"/>
                  <a:gd name="T36" fmla="*/ 22 w 184"/>
                  <a:gd name="T37" fmla="*/ 213 h 213"/>
                  <a:gd name="T38" fmla="*/ 163 w 184"/>
                  <a:gd name="T39" fmla="*/ 213 h 213"/>
                  <a:gd name="T40" fmla="*/ 181 w 184"/>
                  <a:gd name="T41" fmla="*/ 203 h 213"/>
                  <a:gd name="T42" fmla="*/ 158 w 184"/>
                  <a:gd name="T43" fmla="*/ 186 h 213"/>
                  <a:gd name="T44" fmla="*/ 92 w 184"/>
                  <a:gd name="T45" fmla="*/ 206 h 213"/>
                  <a:gd name="T46" fmla="*/ 84 w 184"/>
                  <a:gd name="T47" fmla="*/ 199 h 213"/>
                  <a:gd name="T48" fmla="*/ 92 w 184"/>
                  <a:gd name="T49" fmla="*/ 191 h 213"/>
                  <a:gd name="T50" fmla="*/ 100 w 184"/>
                  <a:gd name="T51" fmla="*/ 199 h 213"/>
                  <a:gd name="T52" fmla="*/ 92 w 184"/>
                  <a:gd name="T53" fmla="*/ 206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4" h="213">
                    <a:moveTo>
                      <a:pt x="158" y="186"/>
                    </a:moveTo>
                    <a:cubicBezTo>
                      <a:pt x="155" y="187"/>
                      <a:pt x="153" y="189"/>
                      <a:pt x="151" y="190"/>
                    </a:cubicBezTo>
                    <a:cubicBezTo>
                      <a:pt x="142" y="194"/>
                      <a:pt x="132" y="196"/>
                      <a:pt x="122" y="196"/>
                    </a:cubicBezTo>
                    <a:cubicBezTo>
                      <a:pt x="109" y="196"/>
                      <a:pt x="96" y="192"/>
                      <a:pt x="85" y="184"/>
                    </a:cubicBezTo>
                    <a:cubicBezTo>
                      <a:pt x="22" y="184"/>
                      <a:pt x="22" y="184"/>
                      <a:pt x="22" y="184"/>
                    </a:cubicBezTo>
                    <a:cubicBezTo>
                      <a:pt x="20" y="184"/>
                      <a:pt x="18" y="183"/>
                      <a:pt x="18" y="18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19"/>
                      <a:pt x="20" y="17"/>
                      <a:pt x="22" y="17"/>
                    </a:cubicBezTo>
                    <a:cubicBezTo>
                      <a:pt x="163" y="17"/>
                      <a:pt x="163" y="17"/>
                      <a:pt x="163" y="17"/>
                    </a:cubicBezTo>
                    <a:cubicBezTo>
                      <a:pt x="165" y="17"/>
                      <a:pt x="166" y="19"/>
                      <a:pt x="166" y="21"/>
                    </a:cubicBezTo>
                    <a:cubicBezTo>
                      <a:pt x="166" y="85"/>
                      <a:pt x="166" y="85"/>
                      <a:pt x="166" y="85"/>
                    </a:cubicBezTo>
                    <a:cubicBezTo>
                      <a:pt x="171" y="90"/>
                      <a:pt x="175" y="95"/>
                      <a:pt x="179" y="102"/>
                    </a:cubicBezTo>
                    <a:cubicBezTo>
                      <a:pt x="181" y="107"/>
                      <a:pt x="183" y="111"/>
                      <a:pt x="184" y="116"/>
                    </a:cubicBezTo>
                    <a:cubicBezTo>
                      <a:pt x="184" y="21"/>
                      <a:pt x="184" y="21"/>
                      <a:pt x="184" y="21"/>
                    </a:cubicBezTo>
                    <a:cubicBezTo>
                      <a:pt x="184" y="9"/>
                      <a:pt x="175" y="0"/>
                      <a:pt x="16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1"/>
                    </a:cubicBezTo>
                    <a:cubicBezTo>
                      <a:pt x="0" y="192"/>
                      <a:pt x="0" y="192"/>
                      <a:pt x="0" y="192"/>
                    </a:cubicBezTo>
                    <a:cubicBezTo>
                      <a:pt x="0" y="204"/>
                      <a:pt x="10" y="213"/>
                      <a:pt x="22" y="213"/>
                    </a:cubicBezTo>
                    <a:cubicBezTo>
                      <a:pt x="163" y="213"/>
                      <a:pt x="163" y="213"/>
                      <a:pt x="163" y="213"/>
                    </a:cubicBezTo>
                    <a:cubicBezTo>
                      <a:pt x="171" y="213"/>
                      <a:pt x="177" y="209"/>
                      <a:pt x="181" y="203"/>
                    </a:cubicBezTo>
                    <a:cubicBezTo>
                      <a:pt x="158" y="186"/>
                      <a:pt x="158" y="186"/>
                      <a:pt x="158" y="186"/>
                    </a:cubicBezTo>
                    <a:close/>
                    <a:moveTo>
                      <a:pt x="92" y="206"/>
                    </a:moveTo>
                    <a:cubicBezTo>
                      <a:pt x="88" y="206"/>
                      <a:pt x="84" y="203"/>
                      <a:pt x="84" y="199"/>
                    </a:cubicBezTo>
                    <a:cubicBezTo>
                      <a:pt x="84" y="194"/>
                      <a:pt x="88" y="191"/>
                      <a:pt x="92" y="191"/>
                    </a:cubicBezTo>
                    <a:cubicBezTo>
                      <a:pt x="96" y="191"/>
                      <a:pt x="100" y="194"/>
                      <a:pt x="100" y="199"/>
                    </a:cubicBezTo>
                    <a:cubicBezTo>
                      <a:pt x="100" y="203"/>
                      <a:pt x="96" y="206"/>
                      <a:pt x="92" y="20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Freeform 21"/>
              <p:cNvSpPr/>
              <p:nvPr/>
            </p:nvSpPr>
            <p:spPr bwMode="auto">
              <a:xfrm>
                <a:off x="3743326" y="2703513"/>
                <a:ext cx="244475" cy="42863"/>
              </a:xfrm>
              <a:custGeom>
                <a:avLst/>
                <a:gdLst>
                  <a:gd name="T0" fmla="*/ 3 w 65"/>
                  <a:gd name="T1" fmla="*/ 10 h 11"/>
                  <a:gd name="T2" fmla="*/ 4 w 65"/>
                  <a:gd name="T3" fmla="*/ 11 h 11"/>
                  <a:gd name="T4" fmla="*/ 65 w 65"/>
                  <a:gd name="T5" fmla="*/ 11 h 11"/>
                  <a:gd name="T6" fmla="*/ 65 w 65"/>
                  <a:gd name="T7" fmla="*/ 0 h 11"/>
                  <a:gd name="T8" fmla="*/ 0 w 65"/>
                  <a:gd name="T9" fmla="*/ 0 h 11"/>
                  <a:gd name="T10" fmla="*/ 3 w 6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">
                    <a:moveTo>
                      <a:pt x="3" y="10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65" y="11"/>
                      <a:pt x="65" y="11"/>
                      <a:pt x="65" y="11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3"/>
                      <a:pt x="2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Freeform 22"/>
              <p:cNvSpPr/>
              <p:nvPr/>
            </p:nvSpPr>
            <p:spPr bwMode="auto">
              <a:xfrm>
                <a:off x="3541713" y="2703513"/>
                <a:ext cx="100013" cy="42863"/>
              </a:xfrm>
              <a:custGeom>
                <a:avLst/>
                <a:gdLst>
                  <a:gd name="T0" fmla="*/ 0 w 27"/>
                  <a:gd name="T1" fmla="*/ 0 h 11"/>
                  <a:gd name="T2" fmla="*/ 0 w 27"/>
                  <a:gd name="T3" fmla="*/ 11 h 11"/>
                  <a:gd name="T4" fmla="*/ 27 w 27"/>
                  <a:gd name="T5" fmla="*/ 11 h 11"/>
                  <a:gd name="T6" fmla="*/ 25 w 27"/>
                  <a:gd name="T7" fmla="*/ 0 h 11"/>
                  <a:gd name="T8" fmla="*/ 0 w 27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1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6" y="7"/>
                      <a:pt x="25" y="4"/>
                      <a:pt x="2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Freeform 23"/>
              <p:cNvSpPr/>
              <p:nvPr/>
            </p:nvSpPr>
            <p:spPr bwMode="auto">
              <a:xfrm>
                <a:off x="3743326" y="2601913"/>
                <a:ext cx="247650" cy="46038"/>
              </a:xfrm>
              <a:custGeom>
                <a:avLst/>
                <a:gdLst>
                  <a:gd name="T0" fmla="*/ 5 w 66"/>
                  <a:gd name="T1" fmla="*/ 0 h 12"/>
                  <a:gd name="T2" fmla="*/ 1 w 66"/>
                  <a:gd name="T3" fmla="*/ 9 h 12"/>
                  <a:gd name="T4" fmla="*/ 0 w 66"/>
                  <a:gd name="T5" fmla="*/ 12 h 12"/>
                  <a:gd name="T6" fmla="*/ 66 w 66"/>
                  <a:gd name="T7" fmla="*/ 12 h 12"/>
                  <a:gd name="T8" fmla="*/ 66 w 66"/>
                  <a:gd name="T9" fmla="*/ 5 h 12"/>
                  <a:gd name="T10" fmla="*/ 63 w 66"/>
                  <a:gd name="T11" fmla="*/ 0 h 12"/>
                  <a:gd name="T12" fmla="*/ 5 w 66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" h="12">
                    <a:moveTo>
                      <a:pt x="5" y="0"/>
                    </a:moveTo>
                    <a:cubicBezTo>
                      <a:pt x="3" y="3"/>
                      <a:pt x="2" y="6"/>
                      <a:pt x="1" y="9"/>
                    </a:cubicBezTo>
                    <a:cubicBezTo>
                      <a:pt x="1" y="10"/>
                      <a:pt x="1" y="11"/>
                      <a:pt x="0" y="12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5" y="4"/>
                      <a:pt x="64" y="2"/>
                      <a:pt x="63" y="0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Freeform 24"/>
              <p:cNvSpPr/>
              <p:nvPr/>
            </p:nvSpPr>
            <p:spPr bwMode="auto">
              <a:xfrm>
                <a:off x="3544888" y="2601913"/>
                <a:ext cx="96838" cy="46038"/>
              </a:xfrm>
              <a:custGeom>
                <a:avLst/>
                <a:gdLst>
                  <a:gd name="T0" fmla="*/ 0 w 26"/>
                  <a:gd name="T1" fmla="*/ 0 h 12"/>
                  <a:gd name="T2" fmla="*/ 0 w 26"/>
                  <a:gd name="T3" fmla="*/ 12 h 12"/>
                  <a:gd name="T4" fmla="*/ 24 w 26"/>
                  <a:gd name="T5" fmla="*/ 12 h 12"/>
                  <a:gd name="T6" fmla="*/ 26 w 26"/>
                  <a:gd name="T7" fmla="*/ 0 h 12"/>
                  <a:gd name="T8" fmla="*/ 0 w 26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2"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Freeform 25"/>
              <p:cNvSpPr/>
              <p:nvPr/>
            </p:nvSpPr>
            <p:spPr bwMode="auto">
              <a:xfrm>
                <a:off x="3544888" y="2500313"/>
                <a:ext cx="161925" cy="44450"/>
              </a:xfrm>
              <a:custGeom>
                <a:avLst/>
                <a:gdLst>
                  <a:gd name="T0" fmla="*/ 43 w 43"/>
                  <a:gd name="T1" fmla="*/ 0 h 12"/>
                  <a:gd name="T2" fmla="*/ 0 w 43"/>
                  <a:gd name="T3" fmla="*/ 0 h 12"/>
                  <a:gd name="T4" fmla="*/ 0 w 43"/>
                  <a:gd name="T5" fmla="*/ 12 h 12"/>
                  <a:gd name="T6" fmla="*/ 34 w 43"/>
                  <a:gd name="T7" fmla="*/ 12 h 12"/>
                  <a:gd name="T8" fmla="*/ 43 w 43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2">
                    <a:moveTo>
                      <a:pt x="4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6" y="8"/>
                      <a:pt x="39" y="4"/>
                      <a:pt x="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Freeform 26"/>
              <p:cNvSpPr>
                <a:spLocks noEditPoints="1"/>
              </p:cNvSpPr>
              <p:nvPr/>
            </p:nvSpPr>
            <p:spPr bwMode="auto">
              <a:xfrm>
                <a:off x="3619501" y="2420938"/>
                <a:ext cx="720725" cy="627063"/>
              </a:xfrm>
              <a:custGeom>
                <a:avLst/>
                <a:gdLst>
                  <a:gd name="T0" fmla="*/ 184 w 192"/>
                  <a:gd name="T1" fmla="*/ 132 h 166"/>
                  <a:gd name="T2" fmla="*/ 129 w 192"/>
                  <a:gd name="T3" fmla="*/ 92 h 166"/>
                  <a:gd name="T4" fmla="*/ 125 w 192"/>
                  <a:gd name="T5" fmla="*/ 90 h 166"/>
                  <a:gd name="T6" fmla="*/ 121 w 192"/>
                  <a:gd name="T7" fmla="*/ 43 h 166"/>
                  <a:gd name="T8" fmla="*/ 41 w 192"/>
                  <a:gd name="T9" fmla="*/ 15 h 166"/>
                  <a:gd name="T10" fmla="*/ 15 w 192"/>
                  <a:gd name="T11" fmla="*/ 96 h 166"/>
                  <a:gd name="T12" fmla="*/ 95 w 192"/>
                  <a:gd name="T13" fmla="*/ 124 h 166"/>
                  <a:gd name="T14" fmla="*/ 105 w 192"/>
                  <a:gd name="T15" fmla="*/ 118 h 166"/>
                  <a:gd name="T16" fmla="*/ 108 w 192"/>
                  <a:gd name="T17" fmla="*/ 121 h 166"/>
                  <a:gd name="T18" fmla="*/ 163 w 192"/>
                  <a:gd name="T19" fmla="*/ 161 h 166"/>
                  <a:gd name="T20" fmla="*/ 184 w 192"/>
                  <a:gd name="T21" fmla="*/ 157 h 166"/>
                  <a:gd name="T22" fmla="*/ 188 w 192"/>
                  <a:gd name="T23" fmla="*/ 153 h 166"/>
                  <a:gd name="T24" fmla="*/ 184 w 192"/>
                  <a:gd name="T25" fmla="*/ 132 h 166"/>
                  <a:gd name="T26" fmla="*/ 87 w 192"/>
                  <a:gd name="T27" fmla="*/ 107 h 166"/>
                  <a:gd name="T28" fmla="*/ 32 w 192"/>
                  <a:gd name="T29" fmla="*/ 88 h 166"/>
                  <a:gd name="T30" fmla="*/ 49 w 192"/>
                  <a:gd name="T31" fmla="*/ 32 h 166"/>
                  <a:gd name="T32" fmla="*/ 104 w 192"/>
                  <a:gd name="T33" fmla="*/ 52 h 166"/>
                  <a:gd name="T34" fmla="*/ 87 w 192"/>
                  <a:gd name="T35" fmla="*/ 10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2" h="166">
                    <a:moveTo>
                      <a:pt x="184" y="132"/>
                    </a:moveTo>
                    <a:cubicBezTo>
                      <a:pt x="129" y="92"/>
                      <a:pt x="129" y="92"/>
                      <a:pt x="129" y="92"/>
                    </a:cubicBezTo>
                    <a:cubicBezTo>
                      <a:pt x="128" y="91"/>
                      <a:pt x="126" y="90"/>
                      <a:pt x="125" y="90"/>
                    </a:cubicBezTo>
                    <a:cubicBezTo>
                      <a:pt x="130" y="75"/>
                      <a:pt x="129" y="58"/>
                      <a:pt x="121" y="43"/>
                    </a:cubicBezTo>
                    <a:cubicBezTo>
                      <a:pt x="106" y="13"/>
                      <a:pt x="70" y="0"/>
                      <a:pt x="41" y="15"/>
                    </a:cubicBezTo>
                    <a:cubicBezTo>
                      <a:pt x="11" y="30"/>
                      <a:pt x="0" y="66"/>
                      <a:pt x="15" y="96"/>
                    </a:cubicBezTo>
                    <a:cubicBezTo>
                      <a:pt x="30" y="126"/>
                      <a:pt x="66" y="139"/>
                      <a:pt x="95" y="124"/>
                    </a:cubicBezTo>
                    <a:cubicBezTo>
                      <a:pt x="99" y="122"/>
                      <a:pt x="102" y="120"/>
                      <a:pt x="105" y="118"/>
                    </a:cubicBezTo>
                    <a:cubicBezTo>
                      <a:pt x="106" y="119"/>
                      <a:pt x="107" y="120"/>
                      <a:pt x="108" y="121"/>
                    </a:cubicBezTo>
                    <a:cubicBezTo>
                      <a:pt x="163" y="161"/>
                      <a:pt x="163" y="161"/>
                      <a:pt x="163" y="161"/>
                    </a:cubicBezTo>
                    <a:cubicBezTo>
                      <a:pt x="170" y="166"/>
                      <a:pt x="179" y="164"/>
                      <a:pt x="184" y="157"/>
                    </a:cubicBezTo>
                    <a:cubicBezTo>
                      <a:pt x="188" y="153"/>
                      <a:pt x="188" y="153"/>
                      <a:pt x="188" y="153"/>
                    </a:cubicBezTo>
                    <a:cubicBezTo>
                      <a:pt x="192" y="146"/>
                      <a:pt x="191" y="137"/>
                      <a:pt x="184" y="132"/>
                    </a:cubicBezTo>
                    <a:close/>
                    <a:moveTo>
                      <a:pt x="87" y="107"/>
                    </a:moveTo>
                    <a:cubicBezTo>
                      <a:pt x="67" y="117"/>
                      <a:pt x="42" y="108"/>
                      <a:pt x="32" y="88"/>
                    </a:cubicBezTo>
                    <a:cubicBezTo>
                      <a:pt x="22" y="67"/>
                      <a:pt x="29" y="42"/>
                      <a:pt x="49" y="32"/>
                    </a:cubicBezTo>
                    <a:cubicBezTo>
                      <a:pt x="69" y="22"/>
                      <a:pt x="94" y="31"/>
                      <a:pt x="104" y="52"/>
                    </a:cubicBezTo>
                    <a:cubicBezTo>
                      <a:pt x="114" y="72"/>
                      <a:pt x="107" y="97"/>
                      <a:pt x="87" y="1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Freeform 29"/>
              <p:cNvSpPr>
                <a:spLocks noEditPoints="1"/>
              </p:cNvSpPr>
              <p:nvPr/>
            </p:nvSpPr>
            <p:spPr bwMode="auto">
              <a:xfrm>
                <a:off x="1674813" y="2828926"/>
                <a:ext cx="938213" cy="136525"/>
              </a:xfrm>
              <a:custGeom>
                <a:avLst/>
                <a:gdLst>
                  <a:gd name="T0" fmla="*/ 232 w 250"/>
                  <a:gd name="T1" fmla="*/ 0 h 36"/>
                  <a:gd name="T2" fmla="*/ 18 w 250"/>
                  <a:gd name="T3" fmla="*/ 0 h 36"/>
                  <a:gd name="T4" fmla="*/ 0 w 250"/>
                  <a:gd name="T5" fmla="*/ 18 h 36"/>
                  <a:gd name="T6" fmla="*/ 18 w 250"/>
                  <a:gd name="T7" fmla="*/ 36 h 36"/>
                  <a:gd name="T8" fmla="*/ 232 w 250"/>
                  <a:gd name="T9" fmla="*/ 36 h 36"/>
                  <a:gd name="T10" fmla="*/ 250 w 250"/>
                  <a:gd name="T11" fmla="*/ 18 h 36"/>
                  <a:gd name="T12" fmla="*/ 232 w 250"/>
                  <a:gd name="T13" fmla="*/ 0 h 36"/>
                  <a:gd name="T14" fmla="*/ 65 w 250"/>
                  <a:gd name="T15" fmla="*/ 21 h 36"/>
                  <a:gd name="T16" fmla="*/ 18 w 250"/>
                  <a:gd name="T17" fmla="*/ 21 h 36"/>
                  <a:gd name="T18" fmla="*/ 15 w 250"/>
                  <a:gd name="T19" fmla="*/ 18 h 36"/>
                  <a:gd name="T20" fmla="*/ 18 w 250"/>
                  <a:gd name="T21" fmla="*/ 15 h 36"/>
                  <a:gd name="T22" fmla="*/ 65 w 250"/>
                  <a:gd name="T23" fmla="*/ 15 h 36"/>
                  <a:gd name="T24" fmla="*/ 65 w 250"/>
                  <a:gd name="T25" fmla="*/ 21 h 36"/>
                  <a:gd name="T26" fmla="*/ 100 w 250"/>
                  <a:gd name="T27" fmla="*/ 21 h 36"/>
                  <a:gd name="T28" fmla="*/ 78 w 250"/>
                  <a:gd name="T29" fmla="*/ 21 h 36"/>
                  <a:gd name="T30" fmla="*/ 78 w 250"/>
                  <a:gd name="T31" fmla="*/ 15 h 36"/>
                  <a:gd name="T32" fmla="*/ 100 w 250"/>
                  <a:gd name="T33" fmla="*/ 15 h 36"/>
                  <a:gd name="T34" fmla="*/ 100 w 250"/>
                  <a:gd name="T35" fmla="*/ 21 h 36"/>
                  <a:gd name="T36" fmla="*/ 232 w 250"/>
                  <a:gd name="T37" fmla="*/ 21 h 36"/>
                  <a:gd name="T38" fmla="*/ 209 w 250"/>
                  <a:gd name="T39" fmla="*/ 21 h 36"/>
                  <a:gd name="T40" fmla="*/ 209 w 250"/>
                  <a:gd name="T41" fmla="*/ 15 h 36"/>
                  <a:gd name="T42" fmla="*/ 232 w 250"/>
                  <a:gd name="T43" fmla="*/ 15 h 36"/>
                  <a:gd name="T44" fmla="*/ 235 w 250"/>
                  <a:gd name="T45" fmla="*/ 18 h 36"/>
                  <a:gd name="T46" fmla="*/ 232 w 250"/>
                  <a:gd name="T4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50" h="36">
                    <a:moveTo>
                      <a:pt x="232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8"/>
                      <a:pt x="0" y="18"/>
                    </a:cubicBezTo>
                    <a:cubicBezTo>
                      <a:pt x="0" y="28"/>
                      <a:pt x="8" y="36"/>
                      <a:pt x="18" y="36"/>
                    </a:cubicBezTo>
                    <a:cubicBezTo>
                      <a:pt x="232" y="36"/>
                      <a:pt x="232" y="36"/>
                      <a:pt x="232" y="36"/>
                    </a:cubicBezTo>
                    <a:cubicBezTo>
                      <a:pt x="242" y="36"/>
                      <a:pt x="250" y="28"/>
                      <a:pt x="250" y="18"/>
                    </a:cubicBezTo>
                    <a:cubicBezTo>
                      <a:pt x="250" y="8"/>
                      <a:pt x="242" y="0"/>
                      <a:pt x="232" y="0"/>
                    </a:cubicBezTo>
                    <a:close/>
                    <a:moveTo>
                      <a:pt x="65" y="21"/>
                    </a:moveTo>
                    <a:cubicBezTo>
                      <a:pt x="18" y="21"/>
                      <a:pt x="18" y="21"/>
                      <a:pt x="18" y="21"/>
                    </a:cubicBezTo>
                    <a:cubicBezTo>
                      <a:pt x="17" y="21"/>
                      <a:pt x="15" y="20"/>
                      <a:pt x="15" y="18"/>
                    </a:cubicBezTo>
                    <a:cubicBezTo>
                      <a:pt x="15" y="17"/>
                      <a:pt x="17" y="15"/>
                      <a:pt x="18" y="15"/>
                    </a:cubicBezTo>
                    <a:cubicBezTo>
                      <a:pt x="65" y="15"/>
                      <a:pt x="65" y="15"/>
                      <a:pt x="65" y="15"/>
                    </a:cubicBezTo>
                    <a:lnTo>
                      <a:pt x="65" y="21"/>
                    </a:lnTo>
                    <a:close/>
                    <a:moveTo>
                      <a:pt x="100" y="21"/>
                    </a:moveTo>
                    <a:cubicBezTo>
                      <a:pt x="78" y="21"/>
                      <a:pt x="78" y="21"/>
                      <a:pt x="78" y="21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100" y="15"/>
                      <a:pt x="100" y="15"/>
                      <a:pt x="100" y="15"/>
                    </a:cubicBezTo>
                    <a:lnTo>
                      <a:pt x="100" y="21"/>
                    </a:lnTo>
                    <a:close/>
                    <a:moveTo>
                      <a:pt x="232" y="21"/>
                    </a:moveTo>
                    <a:cubicBezTo>
                      <a:pt x="209" y="21"/>
                      <a:pt x="209" y="21"/>
                      <a:pt x="209" y="21"/>
                    </a:cubicBezTo>
                    <a:cubicBezTo>
                      <a:pt x="209" y="15"/>
                      <a:pt x="209" y="15"/>
                      <a:pt x="209" y="15"/>
                    </a:cubicBezTo>
                    <a:cubicBezTo>
                      <a:pt x="232" y="15"/>
                      <a:pt x="232" y="15"/>
                      <a:pt x="232" y="15"/>
                    </a:cubicBezTo>
                    <a:cubicBezTo>
                      <a:pt x="234" y="15"/>
                      <a:pt x="235" y="17"/>
                      <a:pt x="235" y="18"/>
                    </a:cubicBezTo>
                    <a:cubicBezTo>
                      <a:pt x="235" y="20"/>
                      <a:pt x="234" y="21"/>
                      <a:pt x="232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1776413" y="2230438"/>
                <a:ext cx="731838" cy="584200"/>
              </a:xfrm>
              <a:custGeom>
                <a:avLst/>
                <a:gdLst>
                  <a:gd name="T0" fmla="*/ 194 w 195"/>
                  <a:gd name="T1" fmla="*/ 154 h 154"/>
                  <a:gd name="T2" fmla="*/ 195 w 195"/>
                  <a:gd name="T3" fmla="*/ 151 h 154"/>
                  <a:gd name="T4" fmla="*/ 195 w 195"/>
                  <a:gd name="T5" fmla="*/ 138 h 154"/>
                  <a:gd name="T6" fmla="*/ 191 w 195"/>
                  <a:gd name="T7" fmla="*/ 140 h 154"/>
                  <a:gd name="T8" fmla="*/ 163 w 195"/>
                  <a:gd name="T9" fmla="*/ 146 h 154"/>
                  <a:gd name="T10" fmla="*/ 142 w 195"/>
                  <a:gd name="T11" fmla="*/ 143 h 154"/>
                  <a:gd name="T12" fmla="*/ 16 w 195"/>
                  <a:gd name="T13" fmla="*/ 143 h 154"/>
                  <a:gd name="T14" fmla="*/ 16 w 195"/>
                  <a:gd name="T15" fmla="*/ 16 h 154"/>
                  <a:gd name="T16" fmla="*/ 151 w 195"/>
                  <a:gd name="T17" fmla="*/ 16 h 154"/>
                  <a:gd name="T18" fmla="*/ 160 w 195"/>
                  <a:gd name="T19" fmla="*/ 15 h 154"/>
                  <a:gd name="T20" fmla="*/ 169 w 195"/>
                  <a:gd name="T21" fmla="*/ 16 h 154"/>
                  <a:gd name="T22" fmla="*/ 178 w 195"/>
                  <a:gd name="T23" fmla="*/ 16 h 154"/>
                  <a:gd name="T24" fmla="*/ 178 w 195"/>
                  <a:gd name="T25" fmla="*/ 18 h 154"/>
                  <a:gd name="T26" fmla="*/ 195 w 195"/>
                  <a:gd name="T27" fmla="*/ 26 h 154"/>
                  <a:gd name="T28" fmla="*/ 195 w 195"/>
                  <a:gd name="T29" fmla="*/ 15 h 154"/>
                  <a:gd name="T30" fmla="*/ 180 w 195"/>
                  <a:gd name="T31" fmla="*/ 0 h 154"/>
                  <a:gd name="T32" fmla="*/ 15 w 195"/>
                  <a:gd name="T33" fmla="*/ 0 h 154"/>
                  <a:gd name="T34" fmla="*/ 0 w 195"/>
                  <a:gd name="T35" fmla="*/ 15 h 154"/>
                  <a:gd name="T36" fmla="*/ 0 w 195"/>
                  <a:gd name="T37" fmla="*/ 151 h 154"/>
                  <a:gd name="T38" fmla="*/ 1 w 195"/>
                  <a:gd name="T39" fmla="*/ 154 h 154"/>
                  <a:gd name="T40" fmla="*/ 194 w 195"/>
                  <a:gd name="T41" fmla="*/ 154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5" h="154">
                    <a:moveTo>
                      <a:pt x="194" y="154"/>
                    </a:moveTo>
                    <a:cubicBezTo>
                      <a:pt x="195" y="153"/>
                      <a:pt x="195" y="152"/>
                      <a:pt x="195" y="151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3" y="138"/>
                      <a:pt x="192" y="139"/>
                      <a:pt x="191" y="140"/>
                    </a:cubicBezTo>
                    <a:cubicBezTo>
                      <a:pt x="182" y="144"/>
                      <a:pt x="172" y="146"/>
                      <a:pt x="163" y="146"/>
                    </a:cubicBezTo>
                    <a:cubicBezTo>
                      <a:pt x="156" y="146"/>
                      <a:pt x="149" y="145"/>
                      <a:pt x="142" y="143"/>
                    </a:cubicBezTo>
                    <a:cubicBezTo>
                      <a:pt x="16" y="143"/>
                      <a:pt x="16" y="143"/>
                      <a:pt x="16" y="143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54" y="15"/>
                      <a:pt x="157" y="15"/>
                      <a:pt x="160" y="15"/>
                    </a:cubicBezTo>
                    <a:cubicBezTo>
                      <a:pt x="163" y="15"/>
                      <a:pt x="166" y="15"/>
                      <a:pt x="169" y="16"/>
                    </a:cubicBezTo>
                    <a:cubicBezTo>
                      <a:pt x="178" y="16"/>
                      <a:pt x="178" y="16"/>
                      <a:pt x="178" y="16"/>
                    </a:cubicBezTo>
                    <a:cubicBezTo>
                      <a:pt x="178" y="18"/>
                      <a:pt x="178" y="18"/>
                      <a:pt x="178" y="18"/>
                    </a:cubicBezTo>
                    <a:cubicBezTo>
                      <a:pt x="184" y="20"/>
                      <a:pt x="189" y="22"/>
                      <a:pt x="195" y="26"/>
                    </a:cubicBezTo>
                    <a:cubicBezTo>
                      <a:pt x="195" y="15"/>
                      <a:pt x="195" y="15"/>
                      <a:pt x="195" y="15"/>
                    </a:cubicBezTo>
                    <a:cubicBezTo>
                      <a:pt x="195" y="7"/>
                      <a:pt x="188" y="0"/>
                      <a:pt x="18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52"/>
                      <a:pt x="0" y="153"/>
                      <a:pt x="1" y="154"/>
                    </a:cubicBezTo>
                    <a:lnTo>
                      <a:pt x="194" y="1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1933576" y="2363788"/>
                <a:ext cx="269875" cy="41275"/>
              </a:xfrm>
              <a:custGeom>
                <a:avLst/>
                <a:gdLst>
                  <a:gd name="T0" fmla="*/ 72 w 72"/>
                  <a:gd name="T1" fmla="*/ 0 h 11"/>
                  <a:gd name="T2" fmla="*/ 0 w 72"/>
                  <a:gd name="T3" fmla="*/ 0 h 11"/>
                  <a:gd name="T4" fmla="*/ 0 w 72"/>
                  <a:gd name="T5" fmla="*/ 11 h 11"/>
                  <a:gd name="T6" fmla="*/ 64 w 72"/>
                  <a:gd name="T7" fmla="*/ 11 h 11"/>
                  <a:gd name="T8" fmla="*/ 72 w 72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1">
                    <a:moveTo>
                      <a:pt x="7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64" y="11"/>
                      <a:pt x="64" y="11"/>
                      <a:pt x="64" y="11"/>
                    </a:cubicBezTo>
                    <a:cubicBezTo>
                      <a:pt x="66" y="7"/>
                      <a:pt x="69" y="3"/>
                      <a:pt x="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1930401" y="2457451"/>
                <a:ext cx="217488" cy="42863"/>
              </a:xfrm>
              <a:custGeom>
                <a:avLst/>
                <a:gdLst>
                  <a:gd name="T0" fmla="*/ 0 w 58"/>
                  <a:gd name="T1" fmla="*/ 11 h 11"/>
                  <a:gd name="T2" fmla="*/ 56 w 58"/>
                  <a:gd name="T3" fmla="*/ 11 h 11"/>
                  <a:gd name="T4" fmla="*/ 58 w 58"/>
                  <a:gd name="T5" fmla="*/ 0 h 11"/>
                  <a:gd name="T6" fmla="*/ 0 w 58"/>
                  <a:gd name="T7" fmla="*/ 0 h 11"/>
                  <a:gd name="T8" fmla="*/ 0 w 58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">
                    <a:moveTo>
                      <a:pt x="0" y="11"/>
                    </a:moveTo>
                    <a:cubicBezTo>
                      <a:pt x="56" y="11"/>
                      <a:pt x="56" y="11"/>
                      <a:pt x="56" y="11"/>
                    </a:cubicBezTo>
                    <a:cubicBezTo>
                      <a:pt x="57" y="7"/>
                      <a:pt x="57" y="4"/>
                      <a:pt x="58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3" name="Freeform 33"/>
              <p:cNvSpPr/>
              <p:nvPr/>
            </p:nvSpPr>
            <p:spPr bwMode="auto">
              <a:xfrm>
                <a:off x="1930401" y="2555876"/>
                <a:ext cx="217488" cy="42863"/>
              </a:xfrm>
              <a:custGeom>
                <a:avLst/>
                <a:gdLst>
                  <a:gd name="T0" fmla="*/ 0 w 58"/>
                  <a:gd name="T1" fmla="*/ 0 h 11"/>
                  <a:gd name="T2" fmla="*/ 0 w 58"/>
                  <a:gd name="T3" fmla="*/ 11 h 11"/>
                  <a:gd name="T4" fmla="*/ 58 w 58"/>
                  <a:gd name="T5" fmla="*/ 11 h 11"/>
                  <a:gd name="T6" fmla="*/ 56 w 58"/>
                  <a:gd name="T7" fmla="*/ 0 h 11"/>
                  <a:gd name="T8" fmla="*/ 0 w 58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7" y="8"/>
                      <a:pt x="56" y="4"/>
                      <a:pt x="5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4" name="Freeform 34"/>
              <p:cNvSpPr/>
              <p:nvPr/>
            </p:nvSpPr>
            <p:spPr bwMode="auto">
              <a:xfrm>
                <a:off x="1925638" y="2654301"/>
                <a:ext cx="274638" cy="42863"/>
              </a:xfrm>
              <a:custGeom>
                <a:avLst/>
                <a:gdLst>
                  <a:gd name="T0" fmla="*/ 0 w 73"/>
                  <a:gd name="T1" fmla="*/ 11 h 11"/>
                  <a:gd name="T2" fmla="*/ 73 w 73"/>
                  <a:gd name="T3" fmla="*/ 11 h 11"/>
                  <a:gd name="T4" fmla="*/ 65 w 73"/>
                  <a:gd name="T5" fmla="*/ 0 h 11"/>
                  <a:gd name="T6" fmla="*/ 0 w 73"/>
                  <a:gd name="T7" fmla="*/ 0 h 11"/>
                  <a:gd name="T8" fmla="*/ 0 w 73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1">
                    <a:moveTo>
                      <a:pt x="0" y="11"/>
                    </a:moveTo>
                    <a:cubicBezTo>
                      <a:pt x="73" y="11"/>
                      <a:pt x="73" y="11"/>
                      <a:pt x="73" y="11"/>
                    </a:cubicBezTo>
                    <a:cubicBezTo>
                      <a:pt x="70" y="8"/>
                      <a:pt x="67" y="4"/>
                      <a:pt x="6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5" name="Freeform 35"/>
              <p:cNvSpPr>
                <a:spLocks noEditPoints="1"/>
              </p:cNvSpPr>
              <p:nvPr/>
            </p:nvSpPr>
            <p:spPr bwMode="auto">
              <a:xfrm>
                <a:off x="2125663" y="2276476"/>
                <a:ext cx="723900" cy="623888"/>
              </a:xfrm>
              <a:custGeom>
                <a:avLst/>
                <a:gdLst>
                  <a:gd name="T0" fmla="*/ 184 w 193"/>
                  <a:gd name="T1" fmla="*/ 131 h 165"/>
                  <a:gd name="T2" fmla="*/ 129 w 193"/>
                  <a:gd name="T3" fmla="*/ 91 h 165"/>
                  <a:gd name="T4" fmla="*/ 125 w 193"/>
                  <a:gd name="T5" fmla="*/ 89 h 165"/>
                  <a:gd name="T6" fmla="*/ 121 w 193"/>
                  <a:gd name="T7" fmla="*/ 42 h 165"/>
                  <a:gd name="T8" fmla="*/ 41 w 193"/>
                  <a:gd name="T9" fmla="*/ 14 h 165"/>
                  <a:gd name="T10" fmla="*/ 15 w 193"/>
                  <a:gd name="T11" fmla="*/ 95 h 165"/>
                  <a:gd name="T12" fmla="*/ 95 w 193"/>
                  <a:gd name="T13" fmla="*/ 123 h 165"/>
                  <a:gd name="T14" fmla="*/ 105 w 193"/>
                  <a:gd name="T15" fmla="*/ 117 h 165"/>
                  <a:gd name="T16" fmla="*/ 108 w 193"/>
                  <a:gd name="T17" fmla="*/ 120 h 165"/>
                  <a:gd name="T18" fmla="*/ 163 w 193"/>
                  <a:gd name="T19" fmla="*/ 160 h 165"/>
                  <a:gd name="T20" fmla="*/ 184 w 193"/>
                  <a:gd name="T21" fmla="*/ 157 h 165"/>
                  <a:gd name="T22" fmla="*/ 188 w 193"/>
                  <a:gd name="T23" fmla="*/ 152 h 165"/>
                  <a:gd name="T24" fmla="*/ 184 w 193"/>
                  <a:gd name="T25" fmla="*/ 131 h 165"/>
                  <a:gd name="T26" fmla="*/ 87 w 193"/>
                  <a:gd name="T27" fmla="*/ 106 h 165"/>
                  <a:gd name="T28" fmla="*/ 32 w 193"/>
                  <a:gd name="T29" fmla="*/ 87 h 165"/>
                  <a:gd name="T30" fmla="*/ 49 w 193"/>
                  <a:gd name="T31" fmla="*/ 31 h 165"/>
                  <a:gd name="T32" fmla="*/ 104 w 193"/>
                  <a:gd name="T33" fmla="*/ 51 h 165"/>
                  <a:gd name="T34" fmla="*/ 87 w 193"/>
                  <a:gd name="T35" fmla="*/ 106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3" h="165">
                    <a:moveTo>
                      <a:pt x="184" y="131"/>
                    </a:moveTo>
                    <a:cubicBezTo>
                      <a:pt x="129" y="91"/>
                      <a:pt x="129" y="91"/>
                      <a:pt x="129" y="91"/>
                    </a:cubicBezTo>
                    <a:cubicBezTo>
                      <a:pt x="128" y="90"/>
                      <a:pt x="126" y="89"/>
                      <a:pt x="125" y="89"/>
                    </a:cubicBezTo>
                    <a:cubicBezTo>
                      <a:pt x="130" y="74"/>
                      <a:pt x="129" y="57"/>
                      <a:pt x="121" y="42"/>
                    </a:cubicBezTo>
                    <a:cubicBezTo>
                      <a:pt x="106" y="12"/>
                      <a:pt x="70" y="0"/>
                      <a:pt x="41" y="14"/>
                    </a:cubicBezTo>
                    <a:cubicBezTo>
                      <a:pt x="12" y="29"/>
                      <a:pt x="0" y="65"/>
                      <a:pt x="15" y="95"/>
                    </a:cubicBezTo>
                    <a:cubicBezTo>
                      <a:pt x="30" y="125"/>
                      <a:pt x="66" y="138"/>
                      <a:pt x="95" y="123"/>
                    </a:cubicBezTo>
                    <a:cubicBezTo>
                      <a:pt x="99" y="122"/>
                      <a:pt x="102" y="120"/>
                      <a:pt x="105" y="117"/>
                    </a:cubicBezTo>
                    <a:cubicBezTo>
                      <a:pt x="106" y="118"/>
                      <a:pt x="107" y="119"/>
                      <a:pt x="108" y="120"/>
                    </a:cubicBezTo>
                    <a:cubicBezTo>
                      <a:pt x="163" y="160"/>
                      <a:pt x="163" y="160"/>
                      <a:pt x="163" y="160"/>
                    </a:cubicBezTo>
                    <a:cubicBezTo>
                      <a:pt x="170" y="165"/>
                      <a:pt x="180" y="163"/>
                      <a:pt x="184" y="157"/>
                    </a:cubicBezTo>
                    <a:cubicBezTo>
                      <a:pt x="188" y="152"/>
                      <a:pt x="188" y="152"/>
                      <a:pt x="188" y="152"/>
                    </a:cubicBezTo>
                    <a:cubicBezTo>
                      <a:pt x="193" y="145"/>
                      <a:pt x="191" y="136"/>
                      <a:pt x="184" y="131"/>
                    </a:cubicBezTo>
                    <a:close/>
                    <a:moveTo>
                      <a:pt x="87" y="106"/>
                    </a:moveTo>
                    <a:cubicBezTo>
                      <a:pt x="67" y="116"/>
                      <a:pt x="42" y="108"/>
                      <a:pt x="32" y="87"/>
                    </a:cubicBezTo>
                    <a:cubicBezTo>
                      <a:pt x="22" y="66"/>
                      <a:pt x="29" y="41"/>
                      <a:pt x="49" y="31"/>
                    </a:cubicBezTo>
                    <a:cubicBezTo>
                      <a:pt x="69" y="21"/>
                      <a:pt x="94" y="30"/>
                      <a:pt x="104" y="51"/>
                    </a:cubicBezTo>
                    <a:cubicBezTo>
                      <a:pt x="115" y="72"/>
                      <a:pt x="107" y="97"/>
                      <a:pt x="87" y="10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6" name="Freeform 38"/>
              <p:cNvSpPr>
                <a:spLocks noEditPoints="1"/>
              </p:cNvSpPr>
              <p:nvPr/>
            </p:nvSpPr>
            <p:spPr bwMode="auto">
              <a:xfrm>
                <a:off x="6526213" y="2166938"/>
                <a:ext cx="184150" cy="793750"/>
              </a:xfrm>
              <a:custGeom>
                <a:avLst/>
                <a:gdLst>
                  <a:gd name="T0" fmla="*/ 43 w 49"/>
                  <a:gd name="T1" fmla="*/ 0 h 210"/>
                  <a:gd name="T2" fmla="*/ 6 w 49"/>
                  <a:gd name="T3" fmla="*/ 0 h 210"/>
                  <a:gd name="T4" fmla="*/ 0 w 49"/>
                  <a:gd name="T5" fmla="*/ 8 h 210"/>
                  <a:gd name="T6" fmla="*/ 0 w 49"/>
                  <a:gd name="T7" fmla="*/ 202 h 210"/>
                  <a:gd name="T8" fmla="*/ 6 w 49"/>
                  <a:gd name="T9" fmla="*/ 210 h 210"/>
                  <a:gd name="T10" fmla="*/ 43 w 49"/>
                  <a:gd name="T11" fmla="*/ 210 h 210"/>
                  <a:gd name="T12" fmla="*/ 49 w 49"/>
                  <a:gd name="T13" fmla="*/ 202 h 210"/>
                  <a:gd name="T14" fmla="*/ 49 w 49"/>
                  <a:gd name="T15" fmla="*/ 8 h 210"/>
                  <a:gd name="T16" fmla="*/ 43 w 49"/>
                  <a:gd name="T17" fmla="*/ 0 h 210"/>
                  <a:gd name="T18" fmla="*/ 38 w 49"/>
                  <a:gd name="T19" fmla="*/ 10 h 210"/>
                  <a:gd name="T20" fmla="*/ 38 w 49"/>
                  <a:gd name="T21" fmla="*/ 80 h 210"/>
                  <a:gd name="T22" fmla="*/ 11 w 49"/>
                  <a:gd name="T23" fmla="*/ 80 h 210"/>
                  <a:gd name="T24" fmla="*/ 11 w 49"/>
                  <a:gd name="T25" fmla="*/ 10 h 210"/>
                  <a:gd name="T26" fmla="*/ 38 w 49"/>
                  <a:gd name="T27" fmla="*/ 10 h 210"/>
                  <a:gd name="T28" fmla="*/ 11 w 49"/>
                  <a:gd name="T29" fmla="*/ 90 h 210"/>
                  <a:gd name="T30" fmla="*/ 38 w 49"/>
                  <a:gd name="T31" fmla="*/ 90 h 210"/>
                  <a:gd name="T32" fmla="*/ 38 w 49"/>
                  <a:gd name="T33" fmla="*/ 104 h 210"/>
                  <a:gd name="T34" fmla="*/ 11 w 49"/>
                  <a:gd name="T35" fmla="*/ 104 h 210"/>
                  <a:gd name="T36" fmla="*/ 11 w 49"/>
                  <a:gd name="T37" fmla="*/ 90 h 210"/>
                  <a:gd name="T38" fmla="*/ 38 w 49"/>
                  <a:gd name="T39" fmla="*/ 198 h 210"/>
                  <a:gd name="T40" fmla="*/ 11 w 49"/>
                  <a:gd name="T41" fmla="*/ 198 h 210"/>
                  <a:gd name="T42" fmla="*/ 11 w 49"/>
                  <a:gd name="T43" fmla="*/ 185 h 210"/>
                  <a:gd name="T44" fmla="*/ 38 w 49"/>
                  <a:gd name="T45" fmla="*/ 185 h 210"/>
                  <a:gd name="T46" fmla="*/ 38 w 49"/>
                  <a:gd name="T47" fmla="*/ 198 h 210"/>
                  <a:gd name="T48" fmla="*/ 38 w 49"/>
                  <a:gd name="T49" fmla="*/ 128 h 210"/>
                  <a:gd name="T50" fmla="*/ 11 w 49"/>
                  <a:gd name="T51" fmla="*/ 128 h 210"/>
                  <a:gd name="T52" fmla="*/ 11 w 49"/>
                  <a:gd name="T53" fmla="*/ 115 h 210"/>
                  <a:gd name="T54" fmla="*/ 38 w 49"/>
                  <a:gd name="T55" fmla="*/ 115 h 210"/>
                  <a:gd name="T56" fmla="*/ 38 w 49"/>
                  <a:gd name="T57" fmla="*/ 128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210">
                    <a:moveTo>
                      <a:pt x="43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8"/>
                    </a:cubicBezTo>
                    <a:cubicBezTo>
                      <a:pt x="0" y="202"/>
                      <a:pt x="0" y="202"/>
                      <a:pt x="0" y="202"/>
                    </a:cubicBezTo>
                    <a:cubicBezTo>
                      <a:pt x="0" y="207"/>
                      <a:pt x="3" y="210"/>
                      <a:pt x="6" y="210"/>
                    </a:cubicBezTo>
                    <a:cubicBezTo>
                      <a:pt x="43" y="210"/>
                      <a:pt x="43" y="210"/>
                      <a:pt x="43" y="210"/>
                    </a:cubicBezTo>
                    <a:cubicBezTo>
                      <a:pt x="46" y="210"/>
                      <a:pt x="49" y="207"/>
                      <a:pt x="49" y="202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3"/>
                      <a:pt x="46" y="0"/>
                      <a:pt x="43" y="0"/>
                    </a:cubicBezTo>
                    <a:close/>
                    <a:moveTo>
                      <a:pt x="38" y="10"/>
                    </a:moveTo>
                    <a:cubicBezTo>
                      <a:pt x="38" y="80"/>
                      <a:pt x="38" y="80"/>
                      <a:pt x="38" y="80"/>
                    </a:cubicBezTo>
                    <a:cubicBezTo>
                      <a:pt x="11" y="80"/>
                      <a:pt x="11" y="80"/>
                      <a:pt x="11" y="80"/>
                    </a:cubicBezTo>
                    <a:cubicBezTo>
                      <a:pt x="11" y="10"/>
                      <a:pt x="11" y="10"/>
                      <a:pt x="11" y="10"/>
                    </a:cubicBezTo>
                    <a:lnTo>
                      <a:pt x="38" y="10"/>
                    </a:lnTo>
                    <a:close/>
                    <a:moveTo>
                      <a:pt x="11" y="90"/>
                    </a:moveTo>
                    <a:cubicBezTo>
                      <a:pt x="38" y="90"/>
                      <a:pt x="38" y="90"/>
                      <a:pt x="38" y="90"/>
                    </a:cubicBezTo>
                    <a:cubicBezTo>
                      <a:pt x="38" y="104"/>
                      <a:pt x="38" y="104"/>
                      <a:pt x="38" y="104"/>
                    </a:cubicBezTo>
                    <a:cubicBezTo>
                      <a:pt x="11" y="104"/>
                      <a:pt x="11" y="104"/>
                      <a:pt x="11" y="104"/>
                    </a:cubicBezTo>
                    <a:lnTo>
                      <a:pt x="11" y="90"/>
                    </a:lnTo>
                    <a:close/>
                    <a:moveTo>
                      <a:pt x="38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1" y="185"/>
                      <a:pt x="11" y="185"/>
                      <a:pt x="11" y="185"/>
                    </a:cubicBezTo>
                    <a:cubicBezTo>
                      <a:pt x="38" y="185"/>
                      <a:pt x="38" y="185"/>
                      <a:pt x="38" y="185"/>
                    </a:cubicBezTo>
                    <a:lnTo>
                      <a:pt x="38" y="198"/>
                    </a:lnTo>
                    <a:close/>
                    <a:moveTo>
                      <a:pt x="38" y="128"/>
                    </a:moveTo>
                    <a:cubicBezTo>
                      <a:pt x="11" y="128"/>
                      <a:pt x="11" y="128"/>
                      <a:pt x="11" y="128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38" y="115"/>
                      <a:pt x="38" y="115"/>
                      <a:pt x="38" y="115"/>
                    </a:cubicBezTo>
                    <a:lnTo>
                      <a:pt x="38" y="1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7" name="Freeform 39"/>
              <p:cNvSpPr>
                <a:spLocks noEditPoints="1"/>
              </p:cNvSpPr>
              <p:nvPr/>
            </p:nvSpPr>
            <p:spPr bwMode="auto">
              <a:xfrm>
                <a:off x="6732588" y="2166938"/>
                <a:ext cx="184150" cy="793750"/>
              </a:xfrm>
              <a:custGeom>
                <a:avLst/>
                <a:gdLst>
                  <a:gd name="T0" fmla="*/ 43 w 49"/>
                  <a:gd name="T1" fmla="*/ 0 h 210"/>
                  <a:gd name="T2" fmla="*/ 6 w 49"/>
                  <a:gd name="T3" fmla="*/ 0 h 210"/>
                  <a:gd name="T4" fmla="*/ 0 w 49"/>
                  <a:gd name="T5" fmla="*/ 8 h 210"/>
                  <a:gd name="T6" fmla="*/ 0 w 49"/>
                  <a:gd name="T7" fmla="*/ 202 h 210"/>
                  <a:gd name="T8" fmla="*/ 6 w 49"/>
                  <a:gd name="T9" fmla="*/ 210 h 210"/>
                  <a:gd name="T10" fmla="*/ 43 w 49"/>
                  <a:gd name="T11" fmla="*/ 210 h 210"/>
                  <a:gd name="T12" fmla="*/ 49 w 49"/>
                  <a:gd name="T13" fmla="*/ 202 h 210"/>
                  <a:gd name="T14" fmla="*/ 49 w 49"/>
                  <a:gd name="T15" fmla="*/ 8 h 210"/>
                  <a:gd name="T16" fmla="*/ 43 w 49"/>
                  <a:gd name="T17" fmla="*/ 0 h 210"/>
                  <a:gd name="T18" fmla="*/ 38 w 49"/>
                  <a:gd name="T19" fmla="*/ 10 h 210"/>
                  <a:gd name="T20" fmla="*/ 38 w 49"/>
                  <a:gd name="T21" fmla="*/ 80 h 210"/>
                  <a:gd name="T22" fmla="*/ 11 w 49"/>
                  <a:gd name="T23" fmla="*/ 80 h 210"/>
                  <a:gd name="T24" fmla="*/ 11 w 49"/>
                  <a:gd name="T25" fmla="*/ 10 h 210"/>
                  <a:gd name="T26" fmla="*/ 38 w 49"/>
                  <a:gd name="T27" fmla="*/ 10 h 210"/>
                  <a:gd name="T28" fmla="*/ 11 w 49"/>
                  <a:gd name="T29" fmla="*/ 90 h 210"/>
                  <a:gd name="T30" fmla="*/ 38 w 49"/>
                  <a:gd name="T31" fmla="*/ 90 h 210"/>
                  <a:gd name="T32" fmla="*/ 38 w 49"/>
                  <a:gd name="T33" fmla="*/ 104 h 210"/>
                  <a:gd name="T34" fmla="*/ 11 w 49"/>
                  <a:gd name="T35" fmla="*/ 104 h 210"/>
                  <a:gd name="T36" fmla="*/ 11 w 49"/>
                  <a:gd name="T37" fmla="*/ 90 h 210"/>
                  <a:gd name="T38" fmla="*/ 38 w 49"/>
                  <a:gd name="T39" fmla="*/ 198 h 210"/>
                  <a:gd name="T40" fmla="*/ 11 w 49"/>
                  <a:gd name="T41" fmla="*/ 198 h 210"/>
                  <a:gd name="T42" fmla="*/ 11 w 49"/>
                  <a:gd name="T43" fmla="*/ 185 h 210"/>
                  <a:gd name="T44" fmla="*/ 38 w 49"/>
                  <a:gd name="T45" fmla="*/ 185 h 210"/>
                  <a:gd name="T46" fmla="*/ 38 w 49"/>
                  <a:gd name="T47" fmla="*/ 198 h 210"/>
                  <a:gd name="T48" fmla="*/ 38 w 49"/>
                  <a:gd name="T49" fmla="*/ 128 h 210"/>
                  <a:gd name="T50" fmla="*/ 11 w 49"/>
                  <a:gd name="T51" fmla="*/ 128 h 210"/>
                  <a:gd name="T52" fmla="*/ 11 w 49"/>
                  <a:gd name="T53" fmla="*/ 115 h 210"/>
                  <a:gd name="T54" fmla="*/ 38 w 49"/>
                  <a:gd name="T55" fmla="*/ 115 h 210"/>
                  <a:gd name="T56" fmla="*/ 38 w 49"/>
                  <a:gd name="T57" fmla="*/ 128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210">
                    <a:moveTo>
                      <a:pt x="43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8"/>
                    </a:cubicBezTo>
                    <a:cubicBezTo>
                      <a:pt x="0" y="202"/>
                      <a:pt x="0" y="202"/>
                      <a:pt x="0" y="202"/>
                    </a:cubicBezTo>
                    <a:cubicBezTo>
                      <a:pt x="0" y="207"/>
                      <a:pt x="3" y="210"/>
                      <a:pt x="6" y="210"/>
                    </a:cubicBezTo>
                    <a:cubicBezTo>
                      <a:pt x="43" y="210"/>
                      <a:pt x="43" y="210"/>
                      <a:pt x="43" y="210"/>
                    </a:cubicBezTo>
                    <a:cubicBezTo>
                      <a:pt x="46" y="210"/>
                      <a:pt x="49" y="207"/>
                      <a:pt x="49" y="202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3"/>
                      <a:pt x="46" y="0"/>
                      <a:pt x="43" y="0"/>
                    </a:cubicBezTo>
                    <a:close/>
                    <a:moveTo>
                      <a:pt x="38" y="10"/>
                    </a:moveTo>
                    <a:cubicBezTo>
                      <a:pt x="38" y="80"/>
                      <a:pt x="38" y="80"/>
                      <a:pt x="38" y="80"/>
                    </a:cubicBezTo>
                    <a:cubicBezTo>
                      <a:pt x="11" y="80"/>
                      <a:pt x="11" y="80"/>
                      <a:pt x="11" y="80"/>
                    </a:cubicBezTo>
                    <a:cubicBezTo>
                      <a:pt x="11" y="10"/>
                      <a:pt x="11" y="10"/>
                      <a:pt x="11" y="10"/>
                    </a:cubicBezTo>
                    <a:lnTo>
                      <a:pt x="38" y="10"/>
                    </a:lnTo>
                    <a:close/>
                    <a:moveTo>
                      <a:pt x="11" y="90"/>
                    </a:moveTo>
                    <a:cubicBezTo>
                      <a:pt x="38" y="90"/>
                      <a:pt x="38" y="90"/>
                      <a:pt x="38" y="90"/>
                    </a:cubicBezTo>
                    <a:cubicBezTo>
                      <a:pt x="38" y="104"/>
                      <a:pt x="38" y="104"/>
                      <a:pt x="38" y="104"/>
                    </a:cubicBezTo>
                    <a:cubicBezTo>
                      <a:pt x="11" y="104"/>
                      <a:pt x="11" y="104"/>
                      <a:pt x="11" y="104"/>
                    </a:cubicBezTo>
                    <a:lnTo>
                      <a:pt x="11" y="90"/>
                    </a:lnTo>
                    <a:close/>
                    <a:moveTo>
                      <a:pt x="38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1" y="185"/>
                      <a:pt x="11" y="185"/>
                      <a:pt x="11" y="185"/>
                    </a:cubicBezTo>
                    <a:cubicBezTo>
                      <a:pt x="38" y="185"/>
                      <a:pt x="38" y="185"/>
                      <a:pt x="38" y="185"/>
                    </a:cubicBezTo>
                    <a:lnTo>
                      <a:pt x="38" y="198"/>
                    </a:lnTo>
                    <a:close/>
                    <a:moveTo>
                      <a:pt x="38" y="128"/>
                    </a:moveTo>
                    <a:cubicBezTo>
                      <a:pt x="11" y="128"/>
                      <a:pt x="11" y="128"/>
                      <a:pt x="11" y="128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38" y="115"/>
                      <a:pt x="38" y="115"/>
                      <a:pt x="38" y="115"/>
                    </a:cubicBezTo>
                    <a:lnTo>
                      <a:pt x="38" y="1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8" name="Freeform 40"/>
              <p:cNvSpPr>
                <a:spLocks noEditPoints="1"/>
              </p:cNvSpPr>
              <p:nvPr/>
            </p:nvSpPr>
            <p:spPr bwMode="auto">
              <a:xfrm>
                <a:off x="6924676" y="2151063"/>
                <a:ext cx="423863" cy="806450"/>
              </a:xfrm>
              <a:custGeom>
                <a:avLst/>
                <a:gdLst>
                  <a:gd name="T0" fmla="*/ 111 w 113"/>
                  <a:gd name="T1" fmla="*/ 190 h 213"/>
                  <a:gd name="T2" fmla="*/ 48 w 113"/>
                  <a:gd name="T3" fmla="*/ 7 h 213"/>
                  <a:gd name="T4" fmla="*/ 39 w 113"/>
                  <a:gd name="T5" fmla="*/ 1 h 213"/>
                  <a:gd name="T6" fmla="*/ 5 w 113"/>
                  <a:gd name="T7" fmla="*/ 13 h 213"/>
                  <a:gd name="T8" fmla="*/ 2 w 113"/>
                  <a:gd name="T9" fmla="*/ 23 h 213"/>
                  <a:gd name="T10" fmla="*/ 65 w 113"/>
                  <a:gd name="T11" fmla="*/ 206 h 213"/>
                  <a:gd name="T12" fmla="*/ 74 w 113"/>
                  <a:gd name="T13" fmla="*/ 212 h 213"/>
                  <a:gd name="T14" fmla="*/ 108 w 113"/>
                  <a:gd name="T15" fmla="*/ 200 h 213"/>
                  <a:gd name="T16" fmla="*/ 111 w 113"/>
                  <a:gd name="T17" fmla="*/ 190 h 213"/>
                  <a:gd name="T18" fmla="*/ 13 w 113"/>
                  <a:gd name="T19" fmla="*/ 22 h 213"/>
                  <a:gd name="T20" fmla="*/ 38 w 113"/>
                  <a:gd name="T21" fmla="*/ 13 h 213"/>
                  <a:gd name="T22" fmla="*/ 61 w 113"/>
                  <a:gd name="T23" fmla="*/ 79 h 213"/>
                  <a:gd name="T24" fmla="*/ 36 w 113"/>
                  <a:gd name="T25" fmla="*/ 88 h 213"/>
                  <a:gd name="T26" fmla="*/ 13 w 113"/>
                  <a:gd name="T27" fmla="*/ 22 h 213"/>
                  <a:gd name="T28" fmla="*/ 39 w 113"/>
                  <a:gd name="T29" fmla="*/ 97 h 213"/>
                  <a:gd name="T30" fmla="*/ 65 w 113"/>
                  <a:gd name="T31" fmla="*/ 88 h 213"/>
                  <a:gd name="T32" fmla="*/ 69 w 113"/>
                  <a:gd name="T33" fmla="*/ 101 h 213"/>
                  <a:gd name="T34" fmla="*/ 43 w 113"/>
                  <a:gd name="T35" fmla="*/ 110 h 213"/>
                  <a:gd name="T36" fmla="*/ 39 w 113"/>
                  <a:gd name="T37" fmla="*/ 97 h 213"/>
                  <a:gd name="T38" fmla="*/ 51 w 113"/>
                  <a:gd name="T39" fmla="*/ 133 h 213"/>
                  <a:gd name="T40" fmla="*/ 47 w 113"/>
                  <a:gd name="T41" fmla="*/ 120 h 213"/>
                  <a:gd name="T42" fmla="*/ 73 w 113"/>
                  <a:gd name="T43" fmla="*/ 111 h 213"/>
                  <a:gd name="T44" fmla="*/ 77 w 113"/>
                  <a:gd name="T45" fmla="*/ 124 h 213"/>
                  <a:gd name="T46" fmla="*/ 51 w 113"/>
                  <a:gd name="T47" fmla="*/ 133 h 213"/>
                  <a:gd name="T48" fmla="*/ 74 w 113"/>
                  <a:gd name="T49" fmla="*/ 199 h 213"/>
                  <a:gd name="T50" fmla="*/ 70 w 113"/>
                  <a:gd name="T51" fmla="*/ 187 h 213"/>
                  <a:gd name="T52" fmla="*/ 96 w 113"/>
                  <a:gd name="T53" fmla="*/ 178 h 213"/>
                  <a:gd name="T54" fmla="*/ 100 w 113"/>
                  <a:gd name="T55" fmla="*/ 190 h 213"/>
                  <a:gd name="T56" fmla="*/ 74 w 113"/>
                  <a:gd name="T57" fmla="*/ 199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213">
                    <a:moveTo>
                      <a:pt x="111" y="190"/>
                    </a:moveTo>
                    <a:cubicBezTo>
                      <a:pt x="48" y="7"/>
                      <a:pt x="48" y="7"/>
                      <a:pt x="48" y="7"/>
                    </a:cubicBezTo>
                    <a:cubicBezTo>
                      <a:pt x="46" y="2"/>
                      <a:pt x="42" y="0"/>
                      <a:pt x="39" y="1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2" y="14"/>
                      <a:pt x="0" y="18"/>
                      <a:pt x="2" y="23"/>
                    </a:cubicBezTo>
                    <a:cubicBezTo>
                      <a:pt x="65" y="206"/>
                      <a:pt x="65" y="206"/>
                      <a:pt x="65" y="206"/>
                    </a:cubicBezTo>
                    <a:cubicBezTo>
                      <a:pt x="67" y="211"/>
                      <a:pt x="71" y="213"/>
                      <a:pt x="74" y="212"/>
                    </a:cubicBezTo>
                    <a:cubicBezTo>
                      <a:pt x="108" y="200"/>
                      <a:pt x="108" y="200"/>
                      <a:pt x="108" y="200"/>
                    </a:cubicBezTo>
                    <a:cubicBezTo>
                      <a:pt x="112" y="199"/>
                      <a:pt x="113" y="195"/>
                      <a:pt x="111" y="190"/>
                    </a:cubicBezTo>
                    <a:close/>
                    <a:moveTo>
                      <a:pt x="13" y="22"/>
                    </a:moveTo>
                    <a:cubicBezTo>
                      <a:pt x="38" y="13"/>
                      <a:pt x="38" y="13"/>
                      <a:pt x="38" y="13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36" y="88"/>
                      <a:pt x="36" y="88"/>
                      <a:pt x="36" y="88"/>
                    </a:cubicBezTo>
                    <a:lnTo>
                      <a:pt x="13" y="22"/>
                    </a:lnTo>
                    <a:close/>
                    <a:moveTo>
                      <a:pt x="39" y="97"/>
                    </a:moveTo>
                    <a:cubicBezTo>
                      <a:pt x="65" y="88"/>
                      <a:pt x="65" y="88"/>
                      <a:pt x="65" y="88"/>
                    </a:cubicBezTo>
                    <a:cubicBezTo>
                      <a:pt x="69" y="101"/>
                      <a:pt x="69" y="101"/>
                      <a:pt x="69" y="101"/>
                    </a:cubicBezTo>
                    <a:cubicBezTo>
                      <a:pt x="43" y="110"/>
                      <a:pt x="43" y="110"/>
                      <a:pt x="43" y="110"/>
                    </a:cubicBezTo>
                    <a:lnTo>
                      <a:pt x="39" y="97"/>
                    </a:lnTo>
                    <a:close/>
                    <a:moveTo>
                      <a:pt x="51" y="133"/>
                    </a:moveTo>
                    <a:cubicBezTo>
                      <a:pt x="47" y="120"/>
                      <a:pt x="47" y="120"/>
                      <a:pt x="47" y="120"/>
                    </a:cubicBezTo>
                    <a:cubicBezTo>
                      <a:pt x="73" y="111"/>
                      <a:pt x="73" y="111"/>
                      <a:pt x="73" y="111"/>
                    </a:cubicBezTo>
                    <a:cubicBezTo>
                      <a:pt x="77" y="124"/>
                      <a:pt x="77" y="124"/>
                      <a:pt x="77" y="124"/>
                    </a:cubicBezTo>
                    <a:lnTo>
                      <a:pt x="51" y="133"/>
                    </a:lnTo>
                    <a:close/>
                    <a:moveTo>
                      <a:pt x="74" y="199"/>
                    </a:moveTo>
                    <a:cubicBezTo>
                      <a:pt x="70" y="187"/>
                      <a:pt x="70" y="187"/>
                      <a:pt x="70" y="187"/>
                    </a:cubicBezTo>
                    <a:cubicBezTo>
                      <a:pt x="96" y="178"/>
                      <a:pt x="96" y="178"/>
                      <a:pt x="96" y="178"/>
                    </a:cubicBezTo>
                    <a:cubicBezTo>
                      <a:pt x="100" y="190"/>
                      <a:pt x="100" y="190"/>
                      <a:pt x="100" y="190"/>
                    </a:cubicBezTo>
                    <a:lnTo>
                      <a:pt x="74" y="19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Freeform 43"/>
              <p:cNvSpPr>
                <a:spLocks noEditPoints="1"/>
              </p:cNvSpPr>
              <p:nvPr/>
            </p:nvSpPr>
            <p:spPr bwMode="auto">
              <a:xfrm>
                <a:off x="4856163" y="2014538"/>
                <a:ext cx="412750" cy="557213"/>
              </a:xfrm>
              <a:custGeom>
                <a:avLst/>
                <a:gdLst>
                  <a:gd name="T0" fmla="*/ 8 w 110"/>
                  <a:gd name="T1" fmla="*/ 92 h 147"/>
                  <a:gd name="T2" fmla="*/ 17 w 110"/>
                  <a:gd name="T3" fmla="*/ 105 h 147"/>
                  <a:gd name="T4" fmla="*/ 57 w 110"/>
                  <a:gd name="T5" fmla="*/ 147 h 147"/>
                  <a:gd name="T6" fmla="*/ 96 w 110"/>
                  <a:gd name="T7" fmla="*/ 105 h 147"/>
                  <a:gd name="T8" fmla="*/ 97 w 110"/>
                  <a:gd name="T9" fmla="*/ 105 h 147"/>
                  <a:gd name="T10" fmla="*/ 107 w 110"/>
                  <a:gd name="T11" fmla="*/ 92 h 147"/>
                  <a:gd name="T12" fmla="*/ 99 w 110"/>
                  <a:gd name="T13" fmla="*/ 80 h 147"/>
                  <a:gd name="T14" fmla="*/ 87 w 110"/>
                  <a:gd name="T15" fmla="*/ 32 h 147"/>
                  <a:gd name="T16" fmla="*/ 28 w 110"/>
                  <a:gd name="T17" fmla="*/ 25 h 147"/>
                  <a:gd name="T18" fmla="*/ 13 w 110"/>
                  <a:gd name="T19" fmla="*/ 81 h 147"/>
                  <a:gd name="T20" fmla="*/ 13 w 110"/>
                  <a:gd name="T21" fmla="*/ 81 h 147"/>
                  <a:gd name="T22" fmla="*/ 8 w 110"/>
                  <a:gd name="T23" fmla="*/ 92 h 147"/>
                  <a:gd name="T24" fmla="*/ 18 w 110"/>
                  <a:gd name="T25" fmla="*/ 82 h 147"/>
                  <a:gd name="T26" fmla="*/ 18 w 110"/>
                  <a:gd name="T27" fmla="*/ 82 h 147"/>
                  <a:gd name="T28" fmla="*/ 19 w 110"/>
                  <a:gd name="T29" fmla="*/ 82 h 147"/>
                  <a:gd name="T30" fmla="*/ 19 w 110"/>
                  <a:gd name="T31" fmla="*/ 79 h 147"/>
                  <a:gd name="T32" fmla="*/ 22 w 110"/>
                  <a:gd name="T33" fmla="*/ 62 h 147"/>
                  <a:gd name="T34" fmla="*/ 26 w 110"/>
                  <a:gd name="T35" fmla="*/ 57 h 147"/>
                  <a:gd name="T36" fmla="*/ 71 w 110"/>
                  <a:gd name="T37" fmla="*/ 46 h 147"/>
                  <a:gd name="T38" fmla="*/ 93 w 110"/>
                  <a:gd name="T39" fmla="*/ 83 h 147"/>
                  <a:gd name="T40" fmla="*/ 94 w 110"/>
                  <a:gd name="T41" fmla="*/ 83 h 147"/>
                  <a:gd name="T42" fmla="*/ 96 w 110"/>
                  <a:gd name="T43" fmla="*/ 82 h 147"/>
                  <a:gd name="T44" fmla="*/ 97 w 110"/>
                  <a:gd name="T45" fmla="*/ 82 h 147"/>
                  <a:gd name="T46" fmla="*/ 102 w 110"/>
                  <a:gd name="T47" fmla="*/ 85 h 147"/>
                  <a:gd name="T48" fmla="*/ 105 w 110"/>
                  <a:gd name="T49" fmla="*/ 92 h 147"/>
                  <a:gd name="T50" fmla="*/ 102 w 110"/>
                  <a:gd name="T51" fmla="*/ 100 h 147"/>
                  <a:gd name="T52" fmla="*/ 97 w 110"/>
                  <a:gd name="T53" fmla="*/ 102 h 147"/>
                  <a:gd name="T54" fmla="*/ 97 w 110"/>
                  <a:gd name="T55" fmla="*/ 102 h 147"/>
                  <a:gd name="T56" fmla="*/ 94 w 110"/>
                  <a:gd name="T57" fmla="*/ 102 h 147"/>
                  <a:gd name="T58" fmla="*/ 94 w 110"/>
                  <a:gd name="T59" fmla="*/ 105 h 147"/>
                  <a:gd name="T60" fmla="*/ 81 w 110"/>
                  <a:gd name="T61" fmla="*/ 133 h 147"/>
                  <a:gd name="T62" fmla="*/ 70 w 110"/>
                  <a:gd name="T63" fmla="*/ 141 h 147"/>
                  <a:gd name="T64" fmla="*/ 57 w 110"/>
                  <a:gd name="T65" fmla="*/ 144 h 147"/>
                  <a:gd name="T66" fmla="*/ 44 w 110"/>
                  <a:gd name="T67" fmla="*/ 141 h 147"/>
                  <a:gd name="T68" fmla="*/ 33 w 110"/>
                  <a:gd name="T69" fmla="*/ 133 h 147"/>
                  <a:gd name="T70" fmla="*/ 20 w 110"/>
                  <a:gd name="T71" fmla="*/ 105 h 147"/>
                  <a:gd name="T72" fmla="*/ 20 w 110"/>
                  <a:gd name="T73" fmla="*/ 103 h 147"/>
                  <a:gd name="T74" fmla="*/ 17 w 110"/>
                  <a:gd name="T75" fmla="*/ 102 h 147"/>
                  <a:gd name="T76" fmla="*/ 10 w 110"/>
                  <a:gd name="T77" fmla="*/ 92 h 147"/>
                  <a:gd name="T78" fmla="*/ 13 w 110"/>
                  <a:gd name="T79" fmla="*/ 85 h 147"/>
                  <a:gd name="T80" fmla="*/ 18 w 110"/>
                  <a:gd name="T81" fmla="*/ 82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0" h="147">
                    <a:moveTo>
                      <a:pt x="8" y="92"/>
                    </a:moveTo>
                    <a:cubicBezTo>
                      <a:pt x="8" y="99"/>
                      <a:pt x="12" y="105"/>
                      <a:pt x="17" y="105"/>
                    </a:cubicBezTo>
                    <a:cubicBezTo>
                      <a:pt x="21" y="129"/>
                      <a:pt x="37" y="147"/>
                      <a:pt x="57" y="147"/>
                    </a:cubicBezTo>
                    <a:cubicBezTo>
                      <a:pt x="76" y="147"/>
                      <a:pt x="93" y="129"/>
                      <a:pt x="96" y="105"/>
                    </a:cubicBezTo>
                    <a:cubicBezTo>
                      <a:pt x="97" y="105"/>
                      <a:pt x="97" y="105"/>
                      <a:pt x="97" y="105"/>
                    </a:cubicBezTo>
                    <a:cubicBezTo>
                      <a:pt x="103" y="105"/>
                      <a:pt x="107" y="99"/>
                      <a:pt x="107" y="92"/>
                    </a:cubicBezTo>
                    <a:cubicBezTo>
                      <a:pt x="107" y="86"/>
                      <a:pt x="104" y="81"/>
                      <a:pt x="99" y="80"/>
                    </a:cubicBezTo>
                    <a:cubicBezTo>
                      <a:pt x="99" y="80"/>
                      <a:pt x="110" y="43"/>
                      <a:pt x="87" y="32"/>
                    </a:cubicBezTo>
                    <a:cubicBezTo>
                      <a:pt x="84" y="0"/>
                      <a:pt x="28" y="25"/>
                      <a:pt x="28" y="25"/>
                    </a:cubicBezTo>
                    <a:cubicBezTo>
                      <a:pt x="0" y="40"/>
                      <a:pt x="13" y="81"/>
                      <a:pt x="13" y="81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0" y="83"/>
                      <a:pt x="8" y="87"/>
                      <a:pt x="8" y="92"/>
                    </a:cubicBezTo>
                    <a:close/>
                    <a:moveTo>
                      <a:pt x="18" y="82"/>
                    </a:moveTo>
                    <a:cubicBezTo>
                      <a:pt x="18" y="82"/>
                      <a:pt x="18" y="82"/>
                      <a:pt x="18" y="82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19" y="79"/>
                      <a:pt x="19" y="79"/>
                      <a:pt x="19" y="79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24" y="59"/>
                      <a:pt x="26" y="57"/>
                      <a:pt x="26" y="57"/>
                    </a:cubicBezTo>
                    <a:cubicBezTo>
                      <a:pt x="51" y="59"/>
                      <a:pt x="71" y="46"/>
                      <a:pt x="71" y="46"/>
                    </a:cubicBezTo>
                    <a:cubicBezTo>
                      <a:pt x="88" y="33"/>
                      <a:pt x="93" y="83"/>
                      <a:pt x="93" y="83"/>
                    </a:cubicBezTo>
                    <a:cubicBezTo>
                      <a:pt x="94" y="83"/>
                      <a:pt x="94" y="83"/>
                      <a:pt x="94" y="83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6" y="82"/>
                      <a:pt x="97" y="82"/>
                      <a:pt x="97" y="82"/>
                    </a:cubicBezTo>
                    <a:cubicBezTo>
                      <a:pt x="99" y="82"/>
                      <a:pt x="101" y="83"/>
                      <a:pt x="102" y="85"/>
                    </a:cubicBezTo>
                    <a:cubicBezTo>
                      <a:pt x="104" y="87"/>
                      <a:pt x="105" y="89"/>
                      <a:pt x="105" y="92"/>
                    </a:cubicBezTo>
                    <a:cubicBezTo>
                      <a:pt x="105" y="95"/>
                      <a:pt x="104" y="98"/>
                      <a:pt x="102" y="100"/>
                    </a:cubicBezTo>
                    <a:cubicBezTo>
                      <a:pt x="101" y="101"/>
                      <a:pt x="99" y="102"/>
                      <a:pt x="97" y="102"/>
                    </a:cubicBezTo>
                    <a:cubicBezTo>
                      <a:pt x="97" y="102"/>
                      <a:pt x="97" y="102"/>
                      <a:pt x="97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2" y="116"/>
                      <a:pt x="87" y="126"/>
                      <a:pt x="81" y="133"/>
                    </a:cubicBezTo>
                    <a:cubicBezTo>
                      <a:pt x="77" y="136"/>
                      <a:pt x="74" y="139"/>
                      <a:pt x="70" y="141"/>
                    </a:cubicBezTo>
                    <a:cubicBezTo>
                      <a:pt x="66" y="143"/>
                      <a:pt x="61" y="144"/>
                      <a:pt x="57" y="144"/>
                    </a:cubicBezTo>
                    <a:cubicBezTo>
                      <a:pt x="53" y="144"/>
                      <a:pt x="48" y="143"/>
                      <a:pt x="44" y="141"/>
                    </a:cubicBezTo>
                    <a:cubicBezTo>
                      <a:pt x="40" y="139"/>
                      <a:pt x="36" y="136"/>
                      <a:pt x="33" y="133"/>
                    </a:cubicBezTo>
                    <a:cubicBezTo>
                      <a:pt x="26" y="126"/>
                      <a:pt x="22" y="116"/>
                      <a:pt x="20" y="105"/>
                    </a:cubicBezTo>
                    <a:cubicBezTo>
                      <a:pt x="20" y="103"/>
                      <a:pt x="20" y="103"/>
                      <a:pt x="20" y="103"/>
                    </a:cubicBezTo>
                    <a:cubicBezTo>
                      <a:pt x="17" y="102"/>
                      <a:pt x="17" y="102"/>
                      <a:pt x="17" y="102"/>
                    </a:cubicBezTo>
                    <a:cubicBezTo>
                      <a:pt x="14" y="102"/>
                      <a:pt x="10" y="98"/>
                      <a:pt x="10" y="92"/>
                    </a:cubicBezTo>
                    <a:cubicBezTo>
                      <a:pt x="10" y="89"/>
                      <a:pt x="11" y="87"/>
                      <a:pt x="13" y="85"/>
                    </a:cubicBezTo>
                    <a:cubicBezTo>
                      <a:pt x="14" y="83"/>
                      <a:pt x="16" y="82"/>
                      <a:pt x="18" y="8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0" name="Freeform 44"/>
              <p:cNvSpPr>
                <a:spLocks noEditPoints="1"/>
              </p:cNvSpPr>
              <p:nvPr/>
            </p:nvSpPr>
            <p:spPr bwMode="auto">
              <a:xfrm>
                <a:off x="4945063" y="2292351"/>
                <a:ext cx="244475" cy="85725"/>
              </a:xfrm>
              <a:custGeom>
                <a:avLst/>
                <a:gdLst>
                  <a:gd name="T0" fmla="*/ 6 w 65"/>
                  <a:gd name="T1" fmla="*/ 23 h 23"/>
                  <a:gd name="T2" fmla="*/ 23 w 65"/>
                  <a:gd name="T3" fmla="*/ 23 h 23"/>
                  <a:gd name="T4" fmla="*/ 29 w 65"/>
                  <a:gd name="T5" fmla="*/ 17 h 23"/>
                  <a:gd name="T6" fmla="*/ 29 w 65"/>
                  <a:gd name="T7" fmla="*/ 11 h 23"/>
                  <a:gd name="T8" fmla="*/ 35 w 65"/>
                  <a:gd name="T9" fmla="*/ 11 h 23"/>
                  <a:gd name="T10" fmla="*/ 35 w 65"/>
                  <a:gd name="T11" fmla="*/ 17 h 23"/>
                  <a:gd name="T12" fmla="*/ 41 w 65"/>
                  <a:gd name="T13" fmla="*/ 23 h 23"/>
                  <a:gd name="T14" fmla="*/ 59 w 65"/>
                  <a:gd name="T15" fmla="*/ 23 h 23"/>
                  <a:gd name="T16" fmla="*/ 65 w 65"/>
                  <a:gd name="T17" fmla="*/ 17 h 23"/>
                  <a:gd name="T18" fmla="*/ 65 w 65"/>
                  <a:gd name="T19" fmla="*/ 6 h 23"/>
                  <a:gd name="T20" fmla="*/ 59 w 65"/>
                  <a:gd name="T21" fmla="*/ 0 h 23"/>
                  <a:gd name="T22" fmla="*/ 41 w 65"/>
                  <a:gd name="T23" fmla="*/ 0 h 23"/>
                  <a:gd name="T24" fmla="*/ 35 w 65"/>
                  <a:gd name="T25" fmla="*/ 6 h 23"/>
                  <a:gd name="T26" fmla="*/ 35 w 65"/>
                  <a:gd name="T27" fmla="*/ 10 h 23"/>
                  <a:gd name="T28" fmla="*/ 29 w 65"/>
                  <a:gd name="T29" fmla="*/ 10 h 23"/>
                  <a:gd name="T30" fmla="*/ 29 w 65"/>
                  <a:gd name="T31" fmla="*/ 6 h 23"/>
                  <a:gd name="T32" fmla="*/ 23 w 65"/>
                  <a:gd name="T33" fmla="*/ 0 h 23"/>
                  <a:gd name="T34" fmla="*/ 6 w 65"/>
                  <a:gd name="T35" fmla="*/ 0 h 23"/>
                  <a:gd name="T36" fmla="*/ 0 w 65"/>
                  <a:gd name="T37" fmla="*/ 6 h 23"/>
                  <a:gd name="T38" fmla="*/ 0 w 65"/>
                  <a:gd name="T39" fmla="*/ 17 h 23"/>
                  <a:gd name="T40" fmla="*/ 6 w 65"/>
                  <a:gd name="T41" fmla="*/ 23 h 23"/>
                  <a:gd name="T42" fmla="*/ 37 w 65"/>
                  <a:gd name="T43" fmla="*/ 6 h 23"/>
                  <a:gd name="T44" fmla="*/ 41 w 65"/>
                  <a:gd name="T45" fmla="*/ 1 h 23"/>
                  <a:gd name="T46" fmla="*/ 59 w 65"/>
                  <a:gd name="T47" fmla="*/ 1 h 23"/>
                  <a:gd name="T48" fmla="*/ 63 w 65"/>
                  <a:gd name="T49" fmla="*/ 6 h 23"/>
                  <a:gd name="T50" fmla="*/ 63 w 65"/>
                  <a:gd name="T51" fmla="*/ 17 h 23"/>
                  <a:gd name="T52" fmla="*/ 59 w 65"/>
                  <a:gd name="T53" fmla="*/ 21 h 23"/>
                  <a:gd name="T54" fmla="*/ 41 w 65"/>
                  <a:gd name="T55" fmla="*/ 21 h 23"/>
                  <a:gd name="T56" fmla="*/ 37 w 65"/>
                  <a:gd name="T57" fmla="*/ 17 h 23"/>
                  <a:gd name="T58" fmla="*/ 37 w 65"/>
                  <a:gd name="T59" fmla="*/ 6 h 23"/>
                  <a:gd name="T60" fmla="*/ 1 w 65"/>
                  <a:gd name="T61" fmla="*/ 6 h 23"/>
                  <a:gd name="T62" fmla="*/ 6 w 65"/>
                  <a:gd name="T63" fmla="*/ 1 h 23"/>
                  <a:gd name="T64" fmla="*/ 23 w 65"/>
                  <a:gd name="T65" fmla="*/ 1 h 23"/>
                  <a:gd name="T66" fmla="*/ 28 w 65"/>
                  <a:gd name="T67" fmla="*/ 6 h 23"/>
                  <a:gd name="T68" fmla="*/ 28 w 65"/>
                  <a:gd name="T69" fmla="*/ 10 h 23"/>
                  <a:gd name="T70" fmla="*/ 28 w 65"/>
                  <a:gd name="T71" fmla="*/ 11 h 23"/>
                  <a:gd name="T72" fmla="*/ 28 w 65"/>
                  <a:gd name="T73" fmla="*/ 17 h 23"/>
                  <a:gd name="T74" fmla="*/ 23 w 65"/>
                  <a:gd name="T75" fmla="*/ 21 h 23"/>
                  <a:gd name="T76" fmla="*/ 6 w 65"/>
                  <a:gd name="T77" fmla="*/ 21 h 23"/>
                  <a:gd name="T78" fmla="*/ 1 w 65"/>
                  <a:gd name="T79" fmla="*/ 17 h 23"/>
                  <a:gd name="T80" fmla="*/ 1 w 65"/>
                  <a:gd name="T81" fmla="*/ 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5" h="23">
                    <a:moveTo>
                      <a:pt x="6" y="23"/>
                    </a:moveTo>
                    <a:cubicBezTo>
                      <a:pt x="23" y="23"/>
                      <a:pt x="23" y="23"/>
                      <a:pt x="23" y="23"/>
                    </a:cubicBezTo>
                    <a:cubicBezTo>
                      <a:pt x="26" y="23"/>
                      <a:pt x="29" y="20"/>
                      <a:pt x="29" y="17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20"/>
                      <a:pt x="38" y="23"/>
                      <a:pt x="41" y="23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62" y="23"/>
                      <a:pt x="65" y="20"/>
                      <a:pt x="65" y="17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65" y="3"/>
                      <a:pt x="62" y="0"/>
                      <a:pt x="59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38" y="0"/>
                      <a:pt x="35" y="3"/>
                      <a:pt x="35" y="6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3"/>
                      <a:pt x="26" y="0"/>
                      <a:pt x="2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0"/>
                      <a:pt x="2" y="23"/>
                      <a:pt x="6" y="23"/>
                    </a:cubicBezTo>
                    <a:close/>
                    <a:moveTo>
                      <a:pt x="37" y="6"/>
                    </a:moveTo>
                    <a:cubicBezTo>
                      <a:pt x="37" y="3"/>
                      <a:pt x="39" y="1"/>
                      <a:pt x="41" y="1"/>
                    </a:cubicBezTo>
                    <a:cubicBezTo>
                      <a:pt x="59" y="1"/>
                      <a:pt x="59" y="1"/>
                      <a:pt x="59" y="1"/>
                    </a:cubicBezTo>
                    <a:cubicBezTo>
                      <a:pt x="61" y="1"/>
                      <a:pt x="63" y="3"/>
                      <a:pt x="63" y="6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3" y="19"/>
                      <a:pt x="61" y="21"/>
                      <a:pt x="59" y="21"/>
                    </a:cubicBezTo>
                    <a:cubicBezTo>
                      <a:pt x="41" y="21"/>
                      <a:pt x="41" y="21"/>
                      <a:pt x="41" y="21"/>
                    </a:cubicBezTo>
                    <a:cubicBezTo>
                      <a:pt x="39" y="21"/>
                      <a:pt x="37" y="19"/>
                      <a:pt x="37" y="17"/>
                    </a:cubicBezTo>
                    <a:lnTo>
                      <a:pt x="37" y="6"/>
                    </a:lnTo>
                    <a:close/>
                    <a:moveTo>
                      <a:pt x="1" y="6"/>
                    </a:moveTo>
                    <a:cubicBezTo>
                      <a:pt x="1" y="3"/>
                      <a:pt x="3" y="1"/>
                      <a:pt x="6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5" y="1"/>
                      <a:pt x="28" y="3"/>
                      <a:pt x="28" y="6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9"/>
                      <a:pt x="25" y="21"/>
                      <a:pt x="23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3" y="21"/>
                      <a:pt x="1" y="19"/>
                      <a:pt x="1" y="17"/>
                    </a:cubicBezTo>
                    <a:lnTo>
                      <a:pt x="1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1" name="Freeform 45"/>
              <p:cNvSpPr/>
              <p:nvPr/>
            </p:nvSpPr>
            <p:spPr bwMode="auto">
              <a:xfrm>
                <a:off x="5249863" y="2260601"/>
                <a:ext cx="646113" cy="754063"/>
              </a:xfrm>
              <a:custGeom>
                <a:avLst/>
                <a:gdLst>
                  <a:gd name="T0" fmla="*/ 143 w 172"/>
                  <a:gd name="T1" fmla="*/ 165 h 199"/>
                  <a:gd name="T2" fmla="*/ 143 w 172"/>
                  <a:gd name="T3" fmla="*/ 0 h 199"/>
                  <a:gd name="T4" fmla="*/ 2 w 172"/>
                  <a:gd name="T5" fmla="*/ 0 h 199"/>
                  <a:gd name="T6" fmla="*/ 0 w 172"/>
                  <a:gd name="T7" fmla="*/ 12 h 199"/>
                  <a:gd name="T8" fmla="*/ 5 w 172"/>
                  <a:gd name="T9" fmla="*/ 17 h 199"/>
                  <a:gd name="T10" fmla="*/ 126 w 172"/>
                  <a:gd name="T11" fmla="*/ 17 h 199"/>
                  <a:gd name="T12" fmla="*/ 126 w 172"/>
                  <a:gd name="T13" fmla="*/ 165 h 199"/>
                  <a:gd name="T14" fmla="*/ 39 w 172"/>
                  <a:gd name="T15" fmla="*/ 165 h 199"/>
                  <a:gd name="T16" fmla="*/ 39 w 172"/>
                  <a:gd name="T17" fmla="*/ 176 h 199"/>
                  <a:gd name="T18" fmla="*/ 39 w 172"/>
                  <a:gd name="T19" fmla="*/ 176 h 199"/>
                  <a:gd name="T20" fmla="*/ 10 w 172"/>
                  <a:gd name="T21" fmla="*/ 199 h 199"/>
                  <a:gd name="T22" fmla="*/ 172 w 172"/>
                  <a:gd name="T23" fmla="*/ 199 h 199"/>
                  <a:gd name="T24" fmla="*/ 172 w 172"/>
                  <a:gd name="T25" fmla="*/ 165 h 199"/>
                  <a:gd name="T26" fmla="*/ 143 w 172"/>
                  <a:gd name="T27" fmla="*/ 165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2" h="199">
                    <a:moveTo>
                      <a:pt x="143" y="165"/>
                    </a:moveTo>
                    <a:cubicBezTo>
                      <a:pt x="143" y="0"/>
                      <a:pt x="143" y="0"/>
                      <a:pt x="14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5"/>
                      <a:pt x="1" y="9"/>
                      <a:pt x="0" y="12"/>
                    </a:cubicBezTo>
                    <a:cubicBezTo>
                      <a:pt x="2" y="13"/>
                      <a:pt x="4" y="15"/>
                      <a:pt x="5" y="17"/>
                    </a:cubicBezTo>
                    <a:cubicBezTo>
                      <a:pt x="126" y="17"/>
                      <a:pt x="126" y="17"/>
                      <a:pt x="126" y="17"/>
                    </a:cubicBezTo>
                    <a:cubicBezTo>
                      <a:pt x="126" y="165"/>
                      <a:pt x="126" y="165"/>
                      <a:pt x="126" y="165"/>
                    </a:cubicBezTo>
                    <a:cubicBezTo>
                      <a:pt x="39" y="165"/>
                      <a:pt x="39" y="165"/>
                      <a:pt x="39" y="165"/>
                    </a:cubicBezTo>
                    <a:cubicBezTo>
                      <a:pt x="39" y="176"/>
                      <a:pt x="39" y="176"/>
                      <a:pt x="39" y="176"/>
                    </a:cubicBezTo>
                    <a:cubicBezTo>
                      <a:pt x="39" y="176"/>
                      <a:pt x="39" y="176"/>
                      <a:pt x="39" y="176"/>
                    </a:cubicBezTo>
                    <a:cubicBezTo>
                      <a:pt x="37" y="186"/>
                      <a:pt x="25" y="194"/>
                      <a:pt x="10" y="199"/>
                    </a:cubicBezTo>
                    <a:cubicBezTo>
                      <a:pt x="172" y="199"/>
                      <a:pt x="172" y="199"/>
                      <a:pt x="172" y="199"/>
                    </a:cubicBezTo>
                    <a:cubicBezTo>
                      <a:pt x="172" y="165"/>
                      <a:pt x="172" y="165"/>
                      <a:pt x="172" y="165"/>
                    </a:cubicBezTo>
                    <a:lnTo>
                      <a:pt x="143" y="16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2" name="Freeform 46"/>
              <p:cNvSpPr/>
              <p:nvPr/>
            </p:nvSpPr>
            <p:spPr bwMode="auto">
              <a:xfrm>
                <a:off x="4765676" y="2568576"/>
                <a:ext cx="611188" cy="460375"/>
              </a:xfrm>
              <a:custGeom>
                <a:avLst/>
                <a:gdLst>
                  <a:gd name="T0" fmla="*/ 163 w 163"/>
                  <a:gd name="T1" fmla="*/ 91 h 122"/>
                  <a:gd name="T2" fmla="*/ 163 w 163"/>
                  <a:gd name="T3" fmla="*/ 90 h 122"/>
                  <a:gd name="T4" fmla="*/ 163 w 163"/>
                  <a:gd name="T5" fmla="*/ 90 h 122"/>
                  <a:gd name="T6" fmla="*/ 163 w 163"/>
                  <a:gd name="T7" fmla="*/ 39 h 122"/>
                  <a:gd name="T8" fmla="*/ 163 w 163"/>
                  <a:gd name="T9" fmla="*/ 39 h 122"/>
                  <a:gd name="T10" fmla="*/ 126 w 163"/>
                  <a:gd name="T11" fmla="*/ 0 h 122"/>
                  <a:gd name="T12" fmla="*/ 91 w 163"/>
                  <a:gd name="T13" fmla="*/ 59 h 122"/>
                  <a:gd name="T14" fmla="*/ 87 w 163"/>
                  <a:gd name="T15" fmla="*/ 33 h 122"/>
                  <a:gd name="T16" fmla="*/ 91 w 163"/>
                  <a:gd name="T17" fmla="*/ 24 h 122"/>
                  <a:gd name="T18" fmla="*/ 81 w 163"/>
                  <a:gd name="T19" fmla="*/ 14 h 122"/>
                  <a:gd name="T20" fmla="*/ 71 w 163"/>
                  <a:gd name="T21" fmla="*/ 24 h 122"/>
                  <a:gd name="T22" fmla="*/ 76 w 163"/>
                  <a:gd name="T23" fmla="*/ 33 h 122"/>
                  <a:gd name="T24" fmla="*/ 72 w 163"/>
                  <a:gd name="T25" fmla="*/ 59 h 122"/>
                  <a:gd name="T26" fmla="*/ 37 w 163"/>
                  <a:gd name="T27" fmla="*/ 0 h 122"/>
                  <a:gd name="T28" fmla="*/ 0 w 163"/>
                  <a:gd name="T29" fmla="*/ 39 h 122"/>
                  <a:gd name="T30" fmla="*/ 0 w 163"/>
                  <a:gd name="T31" fmla="*/ 39 h 122"/>
                  <a:gd name="T32" fmla="*/ 0 w 163"/>
                  <a:gd name="T33" fmla="*/ 90 h 122"/>
                  <a:gd name="T34" fmla="*/ 0 w 163"/>
                  <a:gd name="T35" fmla="*/ 90 h 122"/>
                  <a:gd name="T36" fmla="*/ 0 w 163"/>
                  <a:gd name="T37" fmla="*/ 91 h 122"/>
                  <a:gd name="T38" fmla="*/ 81 w 163"/>
                  <a:gd name="T39" fmla="*/ 122 h 122"/>
                  <a:gd name="T40" fmla="*/ 163 w 163"/>
                  <a:gd name="T41" fmla="*/ 9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3" h="122">
                    <a:moveTo>
                      <a:pt x="163" y="91"/>
                    </a:moveTo>
                    <a:cubicBezTo>
                      <a:pt x="163" y="90"/>
                      <a:pt x="163" y="90"/>
                      <a:pt x="163" y="90"/>
                    </a:cubicBezTo>
                    <a:cubicBezTo>
                      <a:pt x="163" y="90"/>
                      <a:pt x="163" y="90"/>
                      <a:pt x="163" y="90"/>
                    </a:cubicBezTo>
                    <a:cubicBezTo>
                      <a:pt x="163" y="39"/>
                      <a:pt x="163" y="39"/>
                      <a:pt x="163" y="39"/>
                    </a:cubicBezTo>
                    <a:cubicBezTo>
                      <a:pt x="163" y="39"/>
                      <a:pt x="163" y="39"/>
                      <a:pt x="163" y="39"/>
                    </a:cubicBezTo>
                    <a:cubicBezTo>
                      <a:pt x="160" y="23"/>
                      <a:pt x="146" y="9"/>
                      <a:pt x="126" y="0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89" y="31"/>
                      <a:pt x="91" y="28"/>
                      <a:pt x="91" y="24"/>
                    </a:cubicBezTo>
                    <a:cubicBezTo>
                      <a:pt x="91" y="19"/>
                      <a:pt x="87" y="14"/>
                      <a:pt x="81" y="14"/>
                    </a:cubicBezTo>
                    <a:cubicBezTo>
                      <a:pt x="76" y="14"/>
                      <a:pt x="71" y="19"/>
                      <a:pt x="71" y="24"/>
                    </a:cubicBezTo>
                    <a:cubicBezTo>
                      <a:pt x="71" y="28"/>
                      <a:pt x="73" y="31"/>
                      <a:pt x="76" y="33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17" y="9"/>
                      <a:pt x="3" y="23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0"/>
                      <a:pt x="0" y="90"/>
                      <a:pt x="0" y="91"/>
                    </a:cubicBezTo>
                    <a:cubicBezTo>
                      <a:pt x="0" y="108"/>
                      <a:pt x="36" y="122"/>
                      <a:pt x="81" y="122"/>
                    </a:cubicBezTo>
                    <a:cubicBezTo>
                      <a:pt x="127" y="122"/>
                      <a:pt x="163" y="108"/>
                      <a:pt x="163" y="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3" name="Rectangle 47"/>
              <p:cNvSpPr>
                <a:spLocks noChangeArrowheads="1"/>
              </p:cNvSpPr>
              <p:nvPr/>
            </p:nvSpPr>
            <p:spPr bwMode="auto">
              <a:xfrm>
                <a:off x="5332413" y="2413001"/>
                <a:ext cx="338138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4" name="Rectangle 48"/>
              <p:cNvSpPr>
                <a:spLocks noChangeArrowheads="1"/>
              </p:cNvSpPr>
              <p:nvPr/>
            </p:nvSpPr>
            <p:spPr bwMode="auto">
              <a:xfrm>
                <a:off x="5332413" y="2500313"/>
                <a:ext cx="338138" cy="3651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5" name="Rectangle 49"/>
              <p:cNvSpPr>
                <a:spLocks noChangeArrowheads="1"/>
              </p:cNvSpPr>
              <p:nvPr/>
            </p:nvSpPr>
            <p:spPr bwMode="auto">
              <a:xfrm>
                <a:off x="5426076" y="2586038"/>
                <a:ext cx="244475" cy="4286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6" name="Rectangle 50"/>
              <p:cNvSpPr>
                <a:spLocks noChangeArrowheads="1"/>
              </p:cNvSpPr>
              <p:nvPr/>
            </p:nvSpPr>
            <p:spPr bwMode="auto">
              <a:xfrm>
                <a:off x="5426076" y="2673351"/>
                <a:ext cx="244475" cy="381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7" name="Rectangle 51"/>
              <p:cNvSpPr>
                <a:spLocks noChangeArrowheads="1"/>
              </p:cNvSpPr>
              <p:nvPr/>
            </p:nvSpPr>
            <p:spPr bwMode="auto">
              <a:xfrm>
                <a:off x="5426076" y="2760663"/>
                <a:ext cx="244475" cy="381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sp>
        <p:nvSpPr>
          <p:cNvPr id="190" name="文本框 189"/>
          <p:cNvSpPr txBox="1"/>
          <p:nvPr/>
        </p:nvSpPr>
        <p:spPr>
          <a:xfrm>
            <a:off x="1577975" y="517525"/>
            <a:ext cx="5995988" cy="646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45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个答辩必备学术</a:t>
            </a:r>
            <a:r>
              <a:rPr kumimoji="0" lang="en-US" altLang="zh-CN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ICON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719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组合 67"/>
          <p:cNvGrpSpPr/>
          <p:nvPr/>
        </p:nvGrpSpPr>
        <p:grpSpPr>
          <a:xfrm>
            <a:off x="282575" y="1746250"/>
            <a:ext cx="2765425" cy="963613"/>
            <a:chOff x="219753" y="1976522"/>
            <a:chExt cx="2765362" cy="964005"/>
          </a:xfrm>
        </p:grpSpPr>
        <p:sp>
          <p:nvSpPr>
            <p:cNvPr id="69" name="文本框 38"/>
            <p:cNvSpPr txBox="1"/>
            <p:nvPr/>
          </p:nvSpPr>
          <p:spPr>
            <a:xfrm>
              <a:off x="219753" y="2417307"/>
              <a:ext cx="274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文本框 11"/>
            <p:cNvSpPr txBox="1"/>
            <p:nvPr/>
          </p:nvSpPr>
          <p:spPr>
            <a:xfrm>
              <a:off x="1979712" y="1976522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目录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71" name="文本框 18"/>
          <p:cNvSpPr txBox="1"/>
          <p:nvPr/>
        </p:nvSpPr>
        <p:spPr>
          <a:xfrm>
            <a:off x="4052888" y="1890713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课题综述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3549650" y="1817688"/>
            <a:ext cx="495300" cy="523875"/>
            <a:chOff x="3487128" y="2047768"/>
            <a:chExt cx="495959" cy="523220"/>
          </a:xfrm>
        </p:grpSpPr>
        <p:sp>
          <p:nvSpPr>
            <p:cNvPr id="73" name="文本框 16"/>
            <p:cNvSpPr txBox="1"/>
            <p:nvPr/>
          </p:nvSpPr>
          <p:spPr>
            <a:xfrm>
              <a:off x="3487128" y="2047768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74" name="直接连接符 73"/>
            <p:cNvCxnSpPr/>
            <p:nvPr/>
          </p:nvCxnSpPr>
          <p:spPr>
            <a:xfrm flipH="1">
              <a:off x="3736631" y="2227402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文本框 21"/>
          <p:cNvSpPr txBox="1"/>
          <p:nvPr/>
        </p:nvSpPr>
        <p:spPr>
          <a:xfrm>
            <a:off x="6638925" y="1916113"/>
            <a:ext cx="110807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研究过程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6105525" y="1827213"/>
            <a:ext cx="527050" cy="523875"/>
            <a:chOff x="6043432" y="2057986"/>
            <a:chExt cx="527294" cy="523220"/>
          </a:xfrm>
        </p:grpSpPr>
        <p:sp>
          <p:nvSpPr>
            <p:cNvPr id="77" name="文本框 20"/>
            <p:cNvSpPr txBox="1"/>
            <p:nvPr/>
          </p:nvSpPr>
          <p:spPr>
            <a:xfrm>
              <a:off x="6043432" y="2057986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4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78" name="直接连接符 77"/>
            <p:cNvCxnSpPr/>
            <p:nvPr/>
          </p:nvCxnSpPr>
          <p:spPr>
            <a:xfrm flipH="1">
              <a:off x="6324270" y="2227402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文本框 24"/>
          <p:cNvSpPr txBox="1"/>
          <p:nvPr/>
        </p:nvSpPr>
        <p:spPr>
          <a:xfrm>
            <a:off x="4052888" y="2470150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目前现状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3549650" y="2397125"/>
            <a:ext cx="495300" cy="523875"/>
            <a:chOff x="3487128" y="2627150"/>
            <a:chExt cx="495959" cy="523220"/>
          </a:xfrm>
        </p:grpSpPr>
        <p:sp>
          <p:nvSpPr>
            <p:cNvPr id="81" name="文本框 23"/>
            <p:cNvSpPr txBox="1"/>
            <p:nvPr/>
          </p:nvSpPr>
          <p:spPr>
            <a:xfrm>
              <a:off x="3487128" y="2627150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 flipH="1">
              <a:off x="3736631" y="2806784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文本框 27"/>
          <p:cNvSpPr txBox="1"/>
          <p:nvPr/>
        </p:nvSpPr>
        <p:spPr>
          <a:xfrm>
            <a:off x="6638925" y="2493963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研究结论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6105525" y="2406650"/>
            <a:ext cx="527050" cy="523875"/>
            <a:chOff x="6043432" y="2637368"/>
            <a:chExt cx="527294" cy="523220"/>
          </a:xfrm>
        </p:grpSpPr>
        <p:sp>
          <p:nvSpPr>
            <p:cNvPr id="85" name="文本框 26"/>
            <p:cNvSpPr txBox="1"/>
            <p:nvPr/>
          </p:nvSpPr>
          <p:spPr>
            <a:xfrm>
              <a:off x="6043432" y="2637368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86" name="直接连接符 85"/>
            <p:cNvCxnSpPr/>
            <p:nvPr/>
          </p:nvCxnSpPr>
          <p:spPr>
            <a:xfrm flipH="1">
              <a:off x="6324270" y="2806784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文本框 30"/>
          <p:cNvSpPr txBox="1"/>
          <p:nvPr/>
        </p:nvSpPr>
        <p:spPr>
          <a:xfrm>
            <a:off x="4052888" y="3043238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研究目标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3549650" y="2970213"/>
            <a:ext cx="495300" cy="523875"/>
            <a:chOff x="3487128" y="3200893"/>
            <a:chExt cx="495959" cy="523220"/>
          </a:xfrm>
        </p:grpSpPr>
        <p:sp>
          <p:nvSpPr>
            <p:cNvPr id="89" name="文本框 29"/>
            <p:cNvSpPr txBox="1"/>
            <p:nvPr/>
          </p:nvSpPr>
          <p:spPr>
            <a:xfrm>
              <a:off x="3487128" y="3200893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90" name="直接连接符 89"/>
            <p:cNvCxnSpPr/>
            <p:nvPr/>
          </p:nvCxnSpPr>
          <p:spPr>
            <a:xfrm flipH="1">
              <a:off x="3736631" y="3380527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文本框 33"/>
          <p:cNvSpPr txBox="1"/>
          <p:nvPr/>
        </p:nvSpPr>
        <p:spPr>
          <a:xfrm>
            <a:off x="6638925" y="3068638"/>
            <a:ext cx="1108075" cy="3698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参考文献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6105525" y="2981325"/>
            <a:ext cx="527050" cy="522288"/>
            <a:chOff x="6043432" y="3211111"/>
            <a:chExt cx="527294" cy="523220"/>
          </a:xfrm>
        </p:grpSpPr>
        <p:sp>
          <p:nvSpPr>
            <p:cNvPr id="93" name="文本框 32"/>
            <p:cNvSpPr txBox="1"/>
            <p:nvPr/>
          </p:nvSpPr>
          <p:spPr>
            <a:xfrm>
              <a:off x="6043432" y="3211111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94" name="直接连接符 93"/>
            <p:cNvCxnSpPr/>
            <p:nvPr/>
          </p:nvCxnSpPr>
          <p:spPr>
            <a:xfrm flipH="1">
              <a:off x="6324270" y="3380527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5" name="直接连接符 94"/>
          <p:cNvCxnSpPr/>
          <p:nvPr/>
        </p:nvCxnSpPr>
        <p:spPr>
          <a:xfrm>
            <a:off x="3340100" y="1909763"/>
            <a:ext cx="0" cy="1546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3 0.04136 L 2.22222E-6 -9.87654E-7 " pathEditMode="relative" rAng="0" ptsTypes="AA">
                                      <p:cBhvr>
                                        <p:cTn id="24" dur="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6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3 0.04104 L 2.22222E-6 4.69136E-6 " pathEditMode="relative" rAng="0" ptsTypes="AA">
                                      <p:cBhvr>
                                        <p:cTn id="32" dur="7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3 0.04104 L 2.22222E-6 4.93827E-6 " pathEditMode="relative" rAng="0" ptsTypes="AA">
                                      <p:cBhvr>
                                        <p:cTn id="40" dur="7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733 0.04136 L 2.22222E-6 -2.83951E-6 " pathEditMode="relative" rAng="0" ptsTypes="AA">
                                      <p:cBhvr>
                                        <p:cTn id="48" dur="7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6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3733 0.04105 L 2.22222E-6 2.83951E-6 " pathEditMode="relative" rAng="0" ptsTypes="AA">
                                      <p:cBhvr>
                                        <p:cTn id="56" dur="7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6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3733 0.04105 L 2.22222E-6 3.08642E-6 " pathEditMode="relative" rAng="0" ptsTypes="AA">
                                      <p:cBhvr>
                                        <p:cTn id="64" dur="7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5" grpId="0"/>
      <p:bldP spid="79" grpId="0"/>
      <p:bldP spid="83" grpId="0"/>
      <p:bldP spid="87" grpId="0"/>
      <p:bldP spid="9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9237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525713" y="1370013"/>
            <a:ext cx="1130300" cy="1130300"/>
            <a:chOff x="2558424" y="1401428"/>
            <a:chExt cx="1318727" cy="1318727"/>
          </a:xfrm>
        </p:grpSpPr>
        <p:sp>
          <p:nvSpPr>
            <p:cNvPr id="13" name="椭圆 12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11"/>
            <p:cNvSpPr/>
            <p:nvPr/>
          </p:nvSpPr>
          <p:spPr bwMode="auto">
            <a:xfrm>
              <a:off x="2676010" y="1814946"/>
              <a:ext cx="1083553" cy="597017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360613" y="2647950"/>
            <a:ext cx="1462087" cy="1030288"/>
            <a:chOff x="4447677" y="2026335"/>
            <a:chExt cx="1461654" cy="1031520"/>
          </a:xfrm>
        </p:grpSpPr>
        <p:sp>
          <p:nvSpPr>
            <p:cNvPr id="17" name="文本框 16"/>
            <p:cNvSpPr txBox="1"/>
            <p:nvPr/>
          </p:nvSpPr>
          <p:spPr>
            <a:xfrm>
              <a:off x="4447677" y="2226858"/>
              <a:ext cx="146165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绪论</a:t>
              </a:r>
              <a:endPara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611465" y="2026335"/>
              <a:ext cx="12266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PART ONE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9" name="TextBox 49"/>
          <p:cNvSpPr txBox="1"/>
          <p:nvPr/>
        </p:nvSpPr>
        <p:spPr>
          <a:xfrm>
            <a:off x="4518025" y="1157288"/>
            <a:ext cx="1211263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4203700" y="1249363"/>
            <a:ext cx="180975" cy="2797175"/>
            <a:chOff x="6032873" y="1880798"/>
            <a:chExt cx="180975" cy="2796989"/>
          </a:xfrm>
        </p:grpSpPr>
        <p:sp>
          <p:nvSpPr>
            <p:cNvPr id="21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2689917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3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4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5" name="椭圆 10"/>
            <p:cNvSpPr>
              <a:spLocks noChangeArrowheads="1"/>
            </p:cNvSpPr>
            <p:nvPr/>
          </p:nvSpPr>
          <p:spPr bwMode="auto">
            <a:xfrm>
              <a:off x="6032873" y="3843507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6" name="椭圆 11"/>
            <p:cNvSpPr>
              <a:spLocks noChangeArrowheads="1"/>
            </p:cNvSpPr>
            <p:nvPr/>
          </p:nvSpPr>
          <p:spPr bwMode="auto">
            <a:xfrm>
              <a:off x="6032873" y="4497743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27" name="TextBox 64"/>
          <p:cNvSpPr txBox="1"/>
          <p:nvPr/>
        </p:nvSpPr>
        <p:spPr>
          <a:xfrm>
            <a:off x="4518025" y="1779588"/>
            <a:ext cx="1211263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研究意义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TextBox 65"/>
          <p:cNvSpPr txBox="1"/>
          <p:nvPr/>
        </p:nvSpPr>
        <p:spPr>
          <a:xfrm>
            <a:off x="4518025" y="2435225"/>
            <a:ext cx="2236788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国内相关研究综述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9" name="TextBox 66"/>
          <p:cNvSpPr txBox="1"/>
          <p:nvPr/>
        </p:nvSpPr>
        <p:spPr>
          <a:xfrm>
            <a:off x="4518025" y="3089275"/>
            <a:ext cx="2236788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国外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相关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研究综述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0" name="TextBox 73"/>
          <p:cNvSpPr txBox="1"/>
          <p:nvPr/>
        </p:nvSpPr>
        <p:spPr>
          <a:xfrm>
            <a:off x="4518025" y="3730625"/>
            <a:ext cx="1981200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主要贡献与创新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comb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7" grpId="0"/>
      <p:bldP spid="28" grpId="0"/>
      <p:bldP spid="29" grpId="0"/>
      <p:bldP spid="3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6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3351213" y="2749550"/>
            <a:ext cx="1958975" cy="1871663"/>
            <a:chOff x="3065829" y="2668267"/>
            <a:chExt cx="1872107" cy="1761728"/>
          </a:xfrm>
        </p:grpSpPr>
        <p:sp>
          <p:nvSpPr>
            <p:cNvPr id="28" name="椭圆 27"/>
            <p:cNvSpPr/>
            <p:nvPr/>
          </p:nvSpPr>
          <p:spPr>
            <a:xfrm>
              <a:off x="3115072" y="2668267"/>
              <a:ext cx="1761728" cy="176172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9" name="椭圆 28"/>
            <p:cNvSpPr/>
            <p:nvPr/>
          </p:nvSpPr>
          <p:spPr>
            <a:xfrm>
              <a:off x="4442509" y="276113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0" name="椭圆 29"/>
            <p:cNvSpPr/>
            <p:nvPr/>
          </p:nvSpPr>
          <p:spPr>
            <a:xfrm>
              <a:off x="3439209" y="276113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1" name="椭圆 30"/>
            <p:cNvSpPr/>
            <p:nvPr/>
          </p:nvSpPr>
          <p:spPr>
            <a:xfrm>
              <a:off x="3065829" y="349265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椭圆 31"/>
            <p:cNvSpPr/>
            <p:nvPr/>
          </p:nvSpPr>
          <p:spPr>
            <a:xfrm>
              <a:off x="4818429" y="349265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5" name="椭圆 44"/>
            <p:cNvSpPr/>
            <p:nvPr/>
          </p:nvSpPr>
          <p:spPr>
            <a:xfrm>
              <a:off x="4442509" y="422417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3439209" y="4201315"/>
              <a:ext cx="119507" cy="119507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grpSp>
          <p:nvGrpSpPr>
            <p:cNvPr id="11288" name="组合 46"/>
            <p:cNvGrpSpPr/>
            <p:nvPr/>
          </p:nvGrpSpPr>
          <p:grpSpPr>
            <a:xfrm>
              <a:off x="3269294" y="2943617"/>
              <a:ext cx="1465544" cy="1202498"/>
              <a:chOff x="3269294" y="2943617"/>
              <a:chExt cx="1465544" cy="1202498"/>
            </a:xfrm>
          </p:grpSpPr>
          <p:sp>
            <p:nvSpPr>
              <p:cNvPr id="48" name="任意多边形 47"/>
              <p:cNvSpPr/>
              <p:nvPr/>
            </p:nvSpPr>
            <p:spPr>
              <a:xfrm>
                <a:off x="4280560" y="2956142"/>
                <a:ext cx="153654" cy="212541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9" name="任意多边形 48"/>
              <p:cNvSpPr/>
              <p:nvPr/>
            </p:nvSpPr>
            <p:spPr>
              <a:xfrm flipV="1">
                <a:off x="4475702" y="3526880"/>
                <a:ext cx="259136" cy="43038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0" name="任意多边形 49"/>
              <p:cNvSpPr/>
              <p:nvPr/>
            </p:nvSpPr>
            <p:spPr>
              <a:xfrm>
                <a:off x="3594970" y="2943617"/>
                <a:ext cx="142508" cy="213491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1" name="任意多边形 50"/>
              <p:cNvSpPr/>
              <p:nvPr/>
            </p:nvSpPr>
            <p:spPr>
              <a:xfrm>
                <a:off x="3269294" y="3557391"/>
                <a:ext cx="246875" cy="43038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2" name="任意多边形 51"/>
              <p:cNvSpPr/>
              <p:nvPr/>
            </p:nvSpPr>
            <p:spPr>
              <a:xfrm>
                <a:off x="3582444" y="3937590"/>
                <a:ext cx="155034" cy="208525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53" name="任意多边形 52"/>
              <p:cNvSpPr/>
              <p:nvPr/>
            </p:nvSpPr>
            <p:spPr>
              <a:xfrm>
                <a:off x="4266920" y="3937590"/>
                <a:ext cx="142243" cy="208525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bg1"/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865188" y="1114425"/>
            <a:ext cx="7494587" cy="1674813"/>
            <a:chOff x="2954339" y="1349947"/>
            <a:chExt cx="7162269" cy="1576155"/>
          </a:xfrm>
        </p:grpSpPr>
        <p:sp>
          <p:nvSpPr>
            <p:cNvPr id="55" name="矩形 54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1231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963100" y="1349947"/>
              <a:ext cx="960717" cy="3187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选题背景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3833813" y="3189288"/>
            <a:ext cx="979487" cy="993775"/>
            <a:chOff x="3254772" y="2872916"/>
            <a:chExt cx="936104" cy="936104"/>
          </a:xfrm>
        </p:grpSpPr>
        <p:sp>
          <p:nvSpPr>
            <p:cNvPr id="58" name="椭圆 57"/>
            <p:cNvSpPr/>
            <p:nvPr/>
          </p:nvSpPr>
          <p:spPr>
            <a:xfrm>
              <a:off x="3254772" y="2872916"/>
              <a:ext cx="936104" cy="93610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9" name="矩形 58"/>
            <p:cNvSpPr/>
            <p:nvPr/>
          </p:nvSpPr>
          <p:spPr>
            <a:xfrm>
              <a:off x="3469765" y="3187079"/>
              <a:ext cx="605350" cy="30421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</a:t>
              </a: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 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5516563" y="3176588"/>
            <a:ext cx="2078037" cy="1171575"/>
            <a:chOff x="789157" y="3505487"/>
            <a:chExt cx="1985951" cy="1103500"/>
          </a:xfrm>
        </p:grpSpPr>
        <p:sp>
          <p:nvSpPr>
            <p:cNvPr id="61" name="TextBox 23"/>
            <p:cNvSpPr txBox="1"/>
            <p:nvPr/>
          </p:nvSpPr>
          <p:spPr>
            <a:xfrm>
              <a:off x="789157" y="3505487"/>
              <a:ext cx="838176" cy="2824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2" name="矩形 61"/>
            <p:cNvSpPr/>
            <p:nvPr/>
          </p:nvSpPr>
          <p:spPr>
            <a:xfrm>
              <a:off x="812496" y="3800585"/>
              <a:ext cx="1962612" cy="8084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ts val="21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992188" y="3186113"/>
            <a:ext cx="2054225" cy="1162050"/>
            <a:chOff x="812496" y="3514973"/>
            <a:chExt cx="1962612" cy="1094013"/>
          </a:xfrm>
        </p:grpSpPr>
        <p:sp>
          <p:nvSpPr>
            <p:cNvPr id="64" name="TextBox 26"/>
            <p:cNvSpPr txBox="1"/>
            <p:nvPr/>
          </p:nvSpPr>
          <p:spPr>
            <a:xfrm>
              <a:off x="864408" y="3514973"/>
              <a:ext cx="838176" cy="2824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5" name="矩形 64"/>
            <p:cNvSpPr/>
            <p:nvPr/>
          </p:nvSpPr>
          <p:spPr>
            <a:xfrm>
              <a:off x="812496" y="3800585"/>
              <a:ext cx="1962612" cy="80840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ts val="2105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>
            <a:off x="8821738" y="246063"/>
            <a:ext cx="322263" cy="292100"/>
          </a:xfrm>
          <a:noFill/>
        </p:spPr>
        <p:txBody>
          <a:bodyPr vert="horz" lIns="91440" tIns="45720" rIns="91440" bIns="45720" rtlCol="0" anchor="ctr"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CEE2C88-6C8F-484D-AF69-578F576B1F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246438" y="1025525"/>
            <a:ext cx="4060825" cy="728663"/>
            <a:chOff x="2979323" y="1026214"/>
            <a:chExt cx="4060212" cy="728676"/>
          </a:xfrm>
        </p:grpSpPr>
        <p:sp>
          <p:nvSpPr>
            <p:cNvPr id="29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925638" y="1093788"/>
            <a:ext cx="1138237" cy="593725"/>
            <a:chOff x="1726132" y="1094478"/>
            <a:chExt cx="1138715" cy="593540"/>
          </a:xfrm>
        </p:grpSpPr>
        <p:sp>
          <p:nvSpPr>
            <p:cNvPr id="37" name="Chevron 36"/>
            <p:cNvSpPr/>
            <p:nvPr/>
          </p:nvSpPr>
          <p:spPr>
            <a:xfrm>
              <a:off x="1726132" y="1094478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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8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057401" y="1220182"/>
              <a:ext cx="442310" cy="3510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9" name="组合 8"/>
          <p:cNvGrpSpPr/>
          <p:nvPr/>
        </p:nvGrpSpPr>
        <p:grpSpPr>
          <a:xfrm>
            <a:off x="1925638" y="2784475"/>
            <a:ext cx="1138237" cy="593725"/>
            <a:chOff x="1726132" y="2785177"/>
            <a:chExt cx="1138715" cy="593540"/>
          </a:xfrm>
        </p:grpSpPr>
        <p:sp>
          <p:nvSpPr>
            <p:cNvPr id="39" name="Chevron 38"/>
            <p:cNvSpPr/>
            <p:nvPr/>
          </p:nvSpPr>
          <p:spPr>
            <a:xfrm>
              <a:off x="1726132" y="2785177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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6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57401" y="2908577"/>
              <a:ext cx="549575" cy="346740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8" name="组合 7"/>
          <p:cNvGrpSpPr/>
          <p:nvPr/>
        </p:nvGrpSpPr>
        <p:grpSpPr>
          <a:xfrm>
            <a:off x="1925638" y="1936750"/>
            <a:ext cx="1138237" cy="593725"/>
            <a:chOff x="1726132" y="1936732"/>
            <a:chExt cx="1138715" cy="593540"/>
          </a:xfrm>
        </p:grpSpPr>
        <p:sp>
          <p:nvSpPr>
            <p:cNvPr id="38" name="Chevron 37"/>
            <p:cNvSpPr/>
            <p:nvPr/>
          </p:nvSpPr>
          <p:spPr>
            <a:xfrm>
              <a:off x="1726132" y="1936732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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4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05861" y="2032176"/>
              <a:ext cx="379256" cy="402652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10" name="组合 9"/>
          <p:cNvGrpSpPr/>
          <p:nvPr/>
        </p:nvGrpSpPr>
        <p:grpSpPr>
          <a:xfrm>
            <a:off x="1925638" y="3622675"/>
            <a:ext cx="1138237" cy="593725"/>
            <a:chOff x="1726132" y="3623065"/>
            <a:chExt cx="1138715" cy="593540"/>
          </a:xfrm>
        </p:grpSpPr>
        <p:sp>
          <p:nvSpPr>
            <p:cNvPr id="40" name="Chevron 39"/>
            <p:cNvSpPr/>
            <p:nvPr/>
          </p:nvSpPr>
          <p:spPr>
            <a:xfrm>
              <a:off x="1726132" y="3623065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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2" name="图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57401" y="3661291"/>
              <a:ext cx="409363" cy="531149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24" name="组合 23"/>
          <p:cNvGrpSpPr/>
          <p:nvPr/>
        </p:nvGrpSpPr>
        <p:grpSpPr>
          <a:xfrm>
            <a:off x="3252788" y="1868488"/>
            <a:ext cx="4060825" cy="728662"/>
            <a:chOff x="2979323" y="1026214"/>
            <a:chExt cx="4060212" cy="728676"/>
          </a:xfrm>
        </p:grpSpPr>
        <p:sp>
          <p:nvSpPr>
            <p:cNvPr id="25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249613" y="2717800"/>
            <a:ext cx="4060825" cy="728663"/>
            <a:chOff x="2979323" y="1026214"/>
            <a:chExt cx="4060212" cy="728676"/>
          </a:xfrm>
        </p:grpSpPr>
        <p:sp>
          <p:nvSpPr>
            <p:cNvPr id="28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3259138" y="3556000"/>
            <a:ext cx="4060825" cy="728663"/>
            <a:chOff x="2979323" y="1026214"/>
            <a:chExt cx="4060212" cy="728676"/>
          </a:xfrm>
        </p:grpSpPr>
        <p:sp>
          <p:nvSpPr>
            <p:cNvPr id="43" name="TextBox 28"/>
            <p:cNvSpPr txBox="1"/>
            <p:nvPr/>
          </p:nvSpPr>
          <p:spPr>
            <a:xfrm>
              <a:off x="2979323" y="1026214"/>
              <a:ext cx="1513926" cy="307777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TextBox 29"/>
            <p:cNvSpPr txBox="1"/>
            <p:nvPr/>
          </p:nvSpPr>
          <p:spPr>
            <a:xfrm>
              <a:off x="2985797" y="1247059"/>
              <a:ext cx="4053738" cy="507831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</a:t>
              </a:r>
              <a:endParaRPr kumimoji="0" lang="id-ID" altLang="zh-CN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 Light" pitchFamily="34" charset="0"/>
              </a:endParaRPr>
            </a:p>
          </p:txBody>
        </p:sp>
      </p:grpSp>
      <p:pic>
        <p:nvPicPr>
          <p:cNvPr id="13323" name="图片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32" name="文本框 31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主要贡献与创新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779542" y="1026499"/>
            <a:ext cx="4002346" cy="3310499"/>
            <a:chOff x="555625" y="293801"/>
            <a:chExt cx="7936025" cy="6564199"/>
          </a:xfrm>
          <a:noFill/>
        </p:grpSpPr>
        <p:sp>
          <p:nvSpPr>
            <p:cNvPr id="61" name="Freeform 36"/>
            <p:cNvSpPr/>
            <p:nvPr/>
          </p:nvSpPr>
          <p:spPr bwMode="auto">
            <a:xfrm>
              <a:off x="6807200" y="2041525"/>
              <a:ext cx="933450" cy="879475"/>
            </a:xfrm>
            <a:custGeom>
              <a:avLst/>
              <a:gdLst>
                <a:gd name="T0" fmla="*/ 234 w 588"/>
                <a:gd name="T1" fmla="*/ 550 h 554"/>
                <a:gd name="T2" fmla="*/ 248 w 588"/>
                <a:gd name="T3" fmla="*/ 530 h 554"/>
                <a:gd name="T4" fmla="*/ 264 w 588"/>
                <a:gd name="T5" fmla="*/ 516 h 554"/>
                <a:gd name="T6" fmla="*/ 274 w 588"/>
                <a:gd name="T7" fmla="*/ 480 h 554"/>
                <a:gd name="T8" fmla="*/ 252 w 588"/>
                <a:gd name="T9" fmla="*/ 468 h 554"/>
                <a:gd name="T10" fmla="*/ 252 w 588"/>
                <a:gd name="T11" fmla="*/ 438 h 554"/>
                <a:gd name="T12" fmla="*/ 280 w 588"/>
                <a:gd name="T13" fmla="*/ 404 h 554"/>
                <a:gd name="T14" fmla="*/ 288 w 588"/>
                <a:gd name="T15" fmla="*/ 388 h 554"/>
                <a:gd name="T16" fmla="*/ 290 w 588"/>
                <a:gd name="T17" fmla="*/ 342 h 554"/>
                <a:gd name="T18" fmla="*/ 252 w 588"/>
                <a:gd name="T19" fmla="*/ 300 h 554"/>
                <a:gd name="T20" fmla="*/ 200 w 588"/>
                <a:gd name="T21" fmla="*/ 304 h 554"/>
                <a:gd name="T22" fmla="*/ 174 w 588"/>
                <a:gd name="T23" fmla="*/ 330 h 554"/>
                <a:gd name="T24" fmla="*/ 130 w 588"/>
                <a:gd name="T25" fmla="*/ 390 h 554"/>
                <a:gd name="T26" fmla="*/ 110 w 588"/>
                <a:gd name="T27" fmla="*/ 416 h 554"/>
                <a:gd name="T28" fmla="*/ 36 w 588"/>
                <a:gd name="T29" fmla="*/ 364 h 554"/>
                <a:gd name="T30" fmla="*/ 12 w 588"/>
                <a:gd name="T31" fmla="*/ 358 h 554"/>
                <a:gd name="T32" fmla="*/ 0 w 588"/>
                <a:gd name="T33" fmla="*/ 348 h 554"/>
                <a:gd name="T34" fmla="*/ 4 w 588"/>
                <a:gd name="T35" fmla="*/ 324 h 554"/>
                <a:gd name="T36" fmla="*/ 18 w 588"/>
                <a:gd name="T37" fmla="*/ 320 h 554"/>
                <a:gd name="T38" fmla="*/ 40 w 588"/>
                <a:gd name="T39" fmla="*/ 292 h 554"/>
                <a:gd name="T40" fmla="*/ 34 w 588"/>
                <a:gd name="T41" fmla="*/ 238 h 554"/>
                <a:gd name="T42" fmla="*/ 28 w 588"/>
                <a:gd name="T43" fmla="*/ 228 h 554"/>
                <a:gd name="T44" fmla="*/ 20 w 588"/>
                <a:gd name="T45" fmla="*/ 186 h 554"/>
                <a:gd name="T46" fmla="*/ 26 w 588"/>
                <a:gd name="T47" fmla="*/ 172 h 554"/>
                <a:gd name="T48" fmla="*/ 44 w 588"/>
                <a:gd name="T49" fmla="*/ 190 h 554"/>
                <a:gd name="T50" fmla="*/ 58 w 588"/>
                <a:gd name="T51" fmla="*/ 210 h 554"/>
                <a:gd name="T52" fmla="*/ 80 w 588"/>
                <a:gd name="T53" fmla="*/ 224 h 554"/>
                <a:gd name="T54" fmla="*/ 100 w 588"/>
                <a:gd name="T55" fmla="*/ 222 h 554"/>
                <a:gd name="T56" fmla="*/ 142 w 588"/>
                <a:gd name="T57" fmla="*/ 186 h 554"/>
                <a:gd name="T58" fmla="*/ 216 w 588"/>
                <a:gd name="T59" fmla="*/ 128 h 554"/>
                <a:gd name="T60" fmla="*/ 232 w 588"/>
                <a:gd name="T61" fmla="*/ 104 h 554"/>
                <a:gd name="T62" fmla="*/ 262 w 588"/>
                <a:gd name="T63" fmla="*/ 76 h 554"/>
                <a:gd name="T64" fmla="*/ 292 w 588"/>
                <a:gd name="T65" fmla="*/ 74 h 554"/>
                <a:gd name="T66" fmla="*/ 312 w 588"/>
                <a:gd name="T67" fmla="*/ 84 h 554"/>
                <a:gd name="T68" fmla="*/ 348 w 588"/>
                <a:gd name="T69" fmla="*/ 66 h 554"/>
                <a:gd name="T70" fmla="*/ 348 w 588"/>
                <a:gd name="T71" fmla="*/ 16 h 554"/>
                <a:gd name="T72" fmla="*/ 362 w 588"/>
                <a:gd name="T73" fmla="*/ 2 h 554"/>
                <a:gd name="T74" fmla="*/ 396 w 588"/>
                <a:gd name="T75" fmla="*/ 32 h 554"/>
                <a:gd name="T76" fmla="*/ 418 w 588"/>
                <a:gd name="T77" fmla="*/ 46 h 554"/>
                <a:gd name="T78" fmla="*/ 436 w 588"/>
                <a:gd name="T79" fmla="*/ 44 h 554"/>
                <a:gd name="T80" fmla="*/ 440 w 588"/>
                <a:gd name="T81" fmla="*/ 28 h 554"/>
                <a:gd name="T82" fmla="*/ 458 w 588"/>
                <a:gd name="T83" fmla="*/ 24 h 554"/>
                <a:gd name="T84" fmla="*/ 460 w 588"/>
                <a:gd name="T85" fmla="*/ 62 h 554"/>
                <a:gd name="T86" fmla="*/ 498 w 588"/>
                <a:gd name="T87" fmla="*/ 110 h 554"/>
                <a:gd name="T88" fmla="*/ 516 w 588"/>
                <a:gd name="T89" fmla="*/ 178 h 554"/>
                <a:gd name="T90" fmla="*/ 530 w 588"/>
                <a:gd name="T91" fmla="*/ 196 h 554"/>
                <a:gd name="T92" fmla="*/ 588 w 588"/>
                <a:gd name="T93" fmla="*/ 236 h 554"/>
                <a:gd name="T94" fmla="*/ 580 w 588"/>
                <a:gd name="T95" fmla="*/ 250 h 554"/>
                <a:gd name="T96" fmla="*/ 520 w 588"/>
                <a:gd name="T97" fmla="*/ 292 h 554"/>
                <a:gd name="T98" fmla="*/ 502 w 588"/>
                <a:gd name="T99" fmla="*/ 310 h 554"/>
                <a:gd name="T100" fmla="*/ 472 w 588"/>
                <a:gd name="T101" fmla="*/ 346 h 554"/>
                <a:gd name="T102" fmla="*/ 466 w 588"/>
                <a:gd name="T103" fmla="*/ 374 h 554"/>
                <a:gd name="T104" fmla="*/ 448 w 588"/>
                <a:gd name="T105" fmla="*/ 390 h 554"/>
                <a:gd name="T106" fmla="*/ 412 w 588"/>
                <a:gd name="T107" fmla="*/ 402 h 554"/>
                <a:gd name="T108" fmla="*/ 362 w 588"/>
                <a:gd name="T109" fmla="*/ 424 h 554"/>
                <a:gd name="T110" fmla="*/ 322 w 588"/>
                <a:gd name="T111" fmla="*/ 460 h 554"/>
                <a:gd name="T112" fmla="*/ 304 w 588"/>
                <a:gd name="T113" fmla="*/ 494 h 554"/>
                <a:gd name="T114" fmla="*/ 290 w 588"/>
                <a:gd name="T115" fmla="*/ 542 h 554"/>
                <a:gd name="T116" fmla="*/ 236 w 588"/>
                <a:gd name="T117" fmla="*/ 554 h 55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88" h="554">
                  <a:moveTo>
                    <a:pt x="236" y="554"/>
                  </a:moveTo>
                  <a:lnTo>
                    <a:pt x="236" y="554"/>
                  </a:lnTo>
                  <a:lnTo>
                    <a:pt x="234" y="550"/>
                  </a:lnTo>
                  <a:lnTo>
                    <a:pt x="240" y="536"/>
                  </a:lnTo>
                  <a:lnTo>
                    <a:pt x="248" y="530"/>
                  </a:lnTo>
                  <a:lnTo>
                    <a:pt x="254" y="524"/>
                  </a:lnTo>
                  <a:lnTo>
                    <a:pt x="264" y="516"/>
                  </a:lnTo>
                  <a:lnTo>
                    <a:pt x="274" y="496"/>
                  </a:lnTo>
                  <a:lnTo>
                    <a:pt x="274" y="480"/>
                  </a:lnTo>
                  <a:lnTo>
                    <a:pt x="252" y="468"/>
                  </a:lnTo>
                  <a:lnTo>
                    <a:pt x="250" y="456"/>
                  </a:lnTo>
                  <a:lnTo>
                    <a:pt x="250" y="446"/>
                  </a:lnTo>
                  <a:lnTo>
                    <a:pt x="252" y="438"/>
                  </a:lnTo>
                  <a:lnTo>
                    <a:pt x="256" y="430"/>
                  </a:lnTo>
                  <a:lnTo>
                    <a:pt x="266" y="416"/>
                  </a:lnTo>
                  <a:lnTo>
                    <a:pt x="280" y="404"/>
                  </a:lnTo>
                  <a:lnTo>
                    <a:pt x="284" y="396"/>
                  </a:lnTo>
                  <a:lnTo>
                    <a:pt x="288" y="388"/>
                  </a:lnTo>
                  <a:lnTo>
                    <a:pt x="290" y="370"/>
                  </a:lnTo>
                  <a:lnTo>
                    <a:pt x="290" y="356"/>
                  </a:lnTo>
                  <a:lnTo>
                    <a:pt x="290" y="342"/>
                  </a:lnTo>
                  <a:lnTo>
                    <a:pt x="252" y="300"/>
                  </a:lnTo>
                  <a:lnTo>
                    <a:pt x="234" y="298"/>
                  </a:lnTo>
                  <a:lnTo>
                    <a:pt x="200" y="304"/>
                  </a:lnTo>
                  <a:lnTo>
                    <a:pt x="186" y="316"/>
                  </a:lnTo>
                  <a:lnTo>
                    <a:pt x="174" y="330"/>
                  </a:lnTo>
                  <a:lnTo>
                    <a:pt x="148" y="360"/>
                  </a:lnTo>
                  <a:lnTo>
                    <a:pt x="130" y="390"/>
                  </a:lnTo>
                  <a:lnTo>
                    <a:pt x="120" y="404"/>
                  </a:lnTo>
                  <a:lnTo>
                    <a:pt x="110" y="416"/>
                  </a:lnTo>
                  <a:lnTo>
                    <a:pt x="70" y="390"/>
                  </a:lnTo>
                  <a:lnTo>
                    <a:pt x="52" y="376"/>
                  </a:lnTo>
                  <a:lnTo>
                    <a:pt x="36" y="364"/>
                  </a:lnTo>
                  <a:lnTo>
                    <a:pt x="22" y="362"/>
                  </a:lnTo>
                  <a:lnTo>
                    <a:pt x="12" y="358"/>
                  </a:lnTo>
                  <a:lnTo>
                    <a:pt x="6" y="352"/>
                  </a:lnTo>
                  <a:lnTo>
                    <a:pt x="0" y="348"/>
                  </a:lnTo>
                  <a:lnTo>
                    <a:pt x="0" y="334"/>
                  </a:lnTo>
                  <a:lnTo>
                    <a:pt x="2" y="326"/>
                  </a:lnTo>
                  <a:lnTo>
                    <a:pt x="4" y="324"/>
                  </a:lnTo>
                  <a:lnTo>
                    <a:pt x="6" y="322"/>
                  </a:lnTo>
                  <a:lnTo>
                    <a:pt x="18" y="320"/>
                  </a:lnTo>
                  <a:lnTo>
                    <a:pt x="28" y="306"/>
                  </a:lnTo>
                  <a:lnTo>
                    <a:pt x="40" y="292"/>
                  </a:lnTo>
                  <a:lnTo>
                    <a:pt x="38" y="240"/>
                  </a:lnTo>
                  <a:lnTo>
                    <a:pt x="34" y="238"/>
                  </a:lnTo>
                  <a:lnTo>
                    <a:pt x="28" y="228"/>
                  </a:lnTo>
                  <a:lnTo>
                    <a:pt x="20" y="206"/>
                  </a:lnTo>
                  <a:lnTo>
                    <a:pt x="20" y="186"/>
                  </a:lnTo>
                  <a:lnTo>
                    <a:pt x="22" y="178"/>
                  </a:lnTo>
                  <a:lnTo>
                    <a:pt x="26" y="172"/>
                  </a:lnTo>
                  <a:lnTo>
                    <a:pt x="34" y="176"/>
                  </a:lnTo>
                  <a:lnTo>
                    <a:pt x="40" y="180"/>
                  </a:lnTo>
                  <a:lnTo>
                    <a:pt x="44" y="190"/>
                  </a:lnTo>
                  <a:lnTo>
                    <a:pt x="48" y="202"/>
                  </a:lnTo>
                  <a:lnTo>
                    <a:pt x="58" y="210"/>
                  </a:lnTo>
                  <a:lnTo>
                    <a:pt x="68" y="218"/>
                  </a:lnTo>
                  <a:lnTo>
                    <a:pt x="74" y="222"/>
                  </a:lnTo>
                  <a:lnTo>
                    <a:pt x="80" y="224"/>
                  </a:lnTo>
                  <a:lnTo>
                    <a:pt x="88" y="224"/>
                  </a:lnTo>
                  <a:lnTo>
                    <a:pt x="100" y="222"/>
                  </a:lnTo>
                  <a:lnTo>
                    <a:pt x="118" y="204"/>
                  </a:lnTo>
                  <a:lnTo>
                    <a:pt x="142" y="186"/>
                  </a:lnTo>
                  <a:lnTo>
                    <a:pt x="168" y="166"/>
                  </a:lnTo>
                  <a:lnTo>
                    <a:pt x="192" y="146"/>
                  </a:lnTo>
                  <a:lnTo>
                    <a:pt x="216" y="128"/>
                  </a:lnTo>
                  <a:lnTo>
                    <a:pt x="226" y="116"/>
                  </a:lnTo>
                  <a:lnTo>
                    <a:pt x="232" y="104"/>
                  </a:lnTo>
                  <a:lnTo>
                    <a:pt x="244" y="82"/>
                  </a:lnTo>
                  <a:lnTo>
                    <a:pt x="262" y="76"/>
                  </a:lnTo>
                  <a:lnTo>
                    <a:pt x="278" y="72"/>
                  </a:lnTo>
                  <a:lnTo>
                    <a:pt x="284" y="72"/>
                  </a:lnTo>
                  <a:lnTo>
                    <a:pt x="292" y="74"/>
                  </a:lnTo>
                  <a:lnTo>
                    <a:pt x="302" y="78"/>
                  </a:lnTo>
                  <a:lnTo>
                    <a:pt x="312" y="84"/>
                  </a:lnTo>
                  <a:lnTo>
                    <a:pt x="332" y="84"/>
                  </a:lnTo>
                  <a:lnTo>
                    <a:pt x="348" y="66"/>
                  </a:lnTo>
                  <a:lnTo>
                    <a:pt x="348" y="16"/>
                  </a:lnTo>
                  <a:lnTo>
                    <a:pt x="354" y="0"/>
                  </a:lnTo>
                  <a:lnTo>
                    <a:pt x="362" y="2"/>
                  </a:lnTo>
                  <a:lnTo>
                    <a:pt x="374" y="8"/>
                  </a:lnTo>
                  <a:lnTo>
                    <a:pt x="384" y="18"/>
                  </a:lnTo>
                  <a:lnTo>
                    <a:pt x="396" y="32"/>
                  </a:lnTo>
                  <a:lnTo>
                    <a:pt x="408" y="42"/>
                  </a:lnTo>
                  <a:lnTo>
                    <a:pt x="418" y="46"/>
                  </a:lnTo>
                  <a:lnTo>
                    <a:pt x="432" y="48"/>
                  </a:lnTo>
                  <a:lnTo>
                    <a:pt x="436" y="44"/>
                  </a:lnTo>
                  <a:lnTo>
                    <a:pt x="438" y="36"/>
                  </a:lnTo>
                  <a:lnTo>
                    <a:pt x="440" y="28"/>
                  </a:lnTo>
                  <a:lnTo>
                    <a:pt x="450" y="16"/>
                  </a:lnTo>
                  <a:lnTo>
                    <a:pt x="458" y="24"/>
                  </a:lnTo>
                  <a:lnTo>
                    <a:pt x="460" y="62"/>
                  </a:lnTo>
                  <a:lnTo>
                    <a:pt x="472" y="76"/>
                  </a:lnTo>
                  <a:lnTo>
                    <a:pt x="484" y="92"/>
                  </a:lnTo>
                  <a:lnTo>
                    <a:pt x="498" y="110"/>
                  </a:lnTo>
                  <a:lnTo>
                    <a:pt x="516" y="128"/>
                  </a:lnTo>
                  <a:lnTo>
                    <a:pt x="516" y="178"/>
                  </a:lnTo>
                  <a:lnTo>
                    <a:pt x="530" y="196"/>
                  </a:lnTo>
                  <a:lnTo>
                    <a:pt x="564" y="220"/>
                  </a:lnTo>
                  <a:lnTo>
                    <a:pt x="588" y="236"/>
                  </a:lnTo>
                  <a:lnTo>
                    <a:pt x="586" y="242"/>
                  </a:lnTo>
                  <a:lnTo>
                    <a:pt x="580" y="250"/>
                  </a:lnTo>
                  <a:lnTo>
                    <a:pt x="558" y="266"/>
                  </a:lnTo>
                  <a:lnTo>
                    <a:pt x="534" y="282"/>
                  </a:lnTo>
                  <a:lnTo>
                    <a:pt x="520" y="292"/>
                  </a:lnTo>
                  <a:lnTo>
                    <a:pt x="502" y="310"/>
                  </a:lnTo>
                  <a:lnTo>
                    <a:pt x="486" y="328"/>
                  </a:lnTo>
                  <a:lnTo>
                    <a:pt x="472" y="346"/>
                  </a:lnTo>
                  <a:lnTo>
                    <a:pt x="470" y="354"/>
                  </a:lnTo>
                  <a:lnTo>
                    <a:pt x="468" y="364"/>
                  </a:lnTo>
                  <a:lnTo>
                    <a:pt x="466" y="374"/>
                  </a:lnTo>
                  <a:lnTo>
                    <a:pt x="462" y="384"/>
                  </a:lnTo>
                  <a:lnTo>
                    <a:pt x="448" y="390"/>
                  </a:lnTo>
                  <a:lnTo>
                    <a:pt x="432" y="398"/>
                  </a:lnTo>
                  <a:lnTo>
                    <a:pt x="412" y="402"/>
                  </a:lnTo>
                  <a:lnTo>
                    <a:pt x="394" y="408"/>
                  </a:lnTo>
                  <a:lnTo>
                    <a:pt x="378" y="416"/>
                  </a:lnTo>
                  <a:lnTo>
                    <a:pt x="362" y="424"/>
                  </a:lnTo>
                  <a:lnTo>
                    <a:pt x="348" y="434"/>
                  </a:lnTo>
                  <a:lnTo>
                    <a:pt x="336" y="446"/>
                  </a:lnTo>
                  <a:lnTo>
                    <a:pt x="322" y="460"/>
                  </a:lnTo>
                  <a:lnTo>
                    <a:pt x="310" y="476"/>
                  </a:lnTo>
                  <a:lnTo>
                    <a:pt x="304" y="494"/>
                  </a:lnTo>
                  <a:lnTo>
                    <a:pt x="296" y="518"/>
                  </a:lnTo>
                  <a:lnTo>
                    <a:pt x="290" y="542"/>
                  </a:lnTo>
                  <a:lnTo>
                    <a:pt x="260" y="550"/>
                  </a:lnTo>
                  <a:lnTo>
                    <a:pt x="236" y="5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2" name="Freeform 7"/>
            <p:cNvSpPr/>
            <p:nvPr/>
          </p:nvSpPr>
          <p:spPr bwMode="auto">
            <a:xfrm>
              <a:off x="5489575" y="6505575"/>
              <a:ext cx="422275" cy="352425"/>
            </a:xfrm>
            <a:custGeom>
              <a:avLst/>
              <a:gdLst>
                <a:gd name="T0" fmla="*/ 88 w 266"/>
                <a:gd name="T1" fmla="*/ 222 h 222"/>
                <a:gd name="T2" fmla="*/ 88 w 266"/>
                <a:gd name="T3" fmla="*/ 222 h 222"/>
                <a:gd name="T4" fmla="*/ 62 w 266"/>
                <a:gd name="T5" fmla="*/ 212 h 222"/>
                <a:gd name="T6" fmla="*/ 40 w 266"/>
                <a:gd name="T7" fmla="*/ 206 h 222"/>
                <a:gd name="T8" fmla="*/ 20 w 266"/>
                <a:gd name="T9" fmla="*/ 196 h 222"/>
                <a:gd name="T10" fmla="*/ 12 w 266"/>
                <a:gd name="T11" fmla="*/ 190 h 222"/>
                <a:gd name="T12" fmla="*/ 6 w 266"/>
                <a:gd name="T13" fmla="*/ 184 h 222"/>
                <a:gd name="T14" fmla="*/ 6 w 266"/>
                <a:gd name="T15" fmla="*/ 184 h 222"/>
                <a:gd name="T16" fmla="*/ 2 w 266"/>
                <a:gd name="T17" fmla="*/ 160 h 222"/>
                <a:gd name="T18" fmla="*/ 0 w 266"/>
                <a:gd name="T19" fmla="*/ 132 h 222"/>
                <a:gd name="T20" fmla="*/ 2 w 266"/>
                <a:gd name="T21" fmla="*/ 108 h 222"/>
                <a:gd name="T22" fmla="*/ 4 w 266"/>
                <a:gd name="T23" fmla="*/ 98 h 222"/>
                <a:gd name="T24" fmla="*/ 8 w 266"/>
                <a:gd name="T25" fmla="*/ 88 h 222"/>
                <a:gd name="T26" fmla="*/ 8 w 266"/>
                <a:gd name="T27" fmla="*/ 88 h 222"/>
                <a:gd name="T28" fmla="*/ 26 w 266"/>
                <a:gd name="T29" fmla="*/ 82 h 222"/>
                <a:gd name="T30" fmla="*/ 36 w 266"/>
                <a:gd name="T31" fmla="*/ 78 h 222"/>
                <a:gd name="T32" fmla="*/ 44 w 266"/>
                <a:gd name="T33" fmla="*/ 74 h 222"/>
                <a:gd name="T34" fmla="*/ 44 w 266"/>
                <a:gd name="T35" fmla="*/ 74 h 222"/>
                <a:gd name="T36" fmla="*/ 46 w 266"/>
                <a:gd name="T37" fmla="*/ 36 h 222"/>
                <a:gd name="T38" fmla="*/ 46 w 266"/>
                <a:gd name="T39" fmla="*/ 36 h 222"/>
                <a:gd name="T40" fmla="*/ 52 w 266"/>
                <a:gd name="T41" fmla="*/ 32 h 222"/>
                <a:gd name="T42" fmla="*/ 56 w 266"/>
                <a:gd name="T43" fmla="*/ 30 h 222"/>
                <a:gd name="T44" fmla="*/ 66 w 266"/>
                <a:gd name="T45" fmla="*/ 32 h 222"/>
                <a:gd name="T46" fmla="*/ 76 w 266"/>
                <a:gd name="T47" fmla="*/ 34 h 222"/>
                <a:gd name="T48" fmla="*/ 84 w 266"/>
                <a:gd name="T49" fmla="*/ 34 h 222"/>
                <a:gd name="T50" fmla="*/ 90 w 266"/>
                <a:gd name="T51" fmla="*/ 34 h 222"/>
                <a:gd name="T52" fmla="*/ 90 w 266"/>
                <a:gd name="T53" fmla="*/ 34 h 222"/>
                <a:gd name="T54" fmla="*/ 142 w 266"/>
                <a:gd name="T55" fmla="*/ 6 h 222"/>
                <a:gd name="T56" fmla="*/ 142 w 266"/>
                <a:gd name="T57" fmla="*/ 6 h 222"/>
                <a:gd name="T58" fmla="*/ 234 w 266"/>
                <a:gd name="T59" fmla="*/ 0 h 222"/>
                <a:gd name="T60" fmla="*/ 234 w 266"/>
                <a:gd name="T61" fmla="*/ 0 h 222"/>
                <a:gd name="T62" fmla="*/ 242 w 266"/>
                <a:gd name="T63" fmla="*/ 4 h 222"/>
                <a:gd name="T64" fmla="*/ 250 w 266"/>
                <a:gd name="T65" fmla="*/ 10 h 222"/>
                <a:gd name="T66" fmla="*/ 258 w 266"/>
                <a:gd name="T67" fmla="*/ 20 h 222"/>
                <a:gd name="T68" fmla="*/ 266 w 266"/>
                <a:gd name="T69" fmla="*/ 32 h 222"/>
                <a:gd name="T70" fmla="*/ 266 w 266"/>
                <a:gd name="T71" fmla="*/ 32 h 222"/>
                <a:gd name="T72" fmla="*/ 266 w 266"/>
                <a:gd name="T73" fmla="*/ 52 h 222"/>
                <a:gd name="T74" fmla="*/ 266 w 266"/>
                <a:gd name="T75" fmla="*/ 52 h 222"/>
                <a:gd name="T76" fmla="*/ 262 w 266"/>
                <a:gd name="T77" fmla="*/ 60 h 222"/>
                <a:gd name="T78" fmla="*/ 258 w 266"/>
                <a:gd name="T79" fmla="*/ 68 h 222"/>
                <a:gd name="T80" fmla="*/ 258 w 266"/>
                <a:gd name="T81" fmla="*/ 68 h 222"/>
                <a:gd name="T82" fmla="*/ 236 w 266"/>
                <a:gd name="T83" fmla="*/ 100 h 222"/>
                <a:gd name="T84" fmla="*/ 226 w 266"/>
                <a:gd name="T85" fmla="*/ 116 h 222"/>
                <a:gd name="T86" fmla="*/ 218 w 266"/>
                <a:gd name="T87" fmla="*/ 134 h 222"/>
                <a:gd name="T88" fmla="*/ 218 w 266"/>
                <a:gd name="T89" fmla="*/ 134 h 222"/>
                <a:gd name="T90" fmla="*/ 212 w 266"/>
                <a:gd name="T91" fmla="*/ 148 h 222"/>
                <a:gd name="T92" fmla="*/ 208 w 266"/>
                <a:gd name="T93" fmla="*/ 158 h 222"/>
                <a:gd name="T94" fmla="*/ 202 w 266"/>
                <a:gd name="T95" fmla="*/ 166 h 222"/>
                <a:gd name="T96" fmla="*/ 202 w 266"/>
                <a:gd name="T97" fmla="*/ 166 h 222"/>
                <a:gd name="T98" fmla="*/ 178 w 266"/>
                <a:gd name="T99" fmla="*/ 178 h 222"/>
                <a:gd name="T100" fmla="*/ 156 w 266"/>
                <a:gd name="T101" fmla="*/ 192 h 222"/>
                <a:gd name="T102" fmla="*/ 116 w 266"/>
                <a:gd name="T103" fmla="*/ 218 h 222"/>
                <a:gd name="T104" fmla="*/ 116 w 266"/>
                <a:gd name="T105" fmla="*/ 218 h 222"/>
                <a:gd name="T106" fmla="*/ 88 w 266"/>
                <a:gd name="T107" fmla="*/ 222 h 222"/>
                <a:gd name="T108" fmla="*/ 88 w 266"/>
                <a:gd name="T109" fmla="*/ 222 h 22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66" h="222">
                  <a:moveTo>
                    <a:pt x="88" y="222"/>
                  </a:moveTo>
                  <a:lnTo>
                    <a:pt x="88" y="222"/>
                  </a:lnTo>
                  <a:lnTo>
                    <a:pt x="62" y="212"/>
                  </a:lnTo>
                  <a:lnTo>
                    <a:pt x="40" y="206"/>
                  </a:lnTo>
                  <a:lnTo>
                    <a:pt x="20" y="196"/>
                  </a:lnTo>
                  <a:lnTo>
                    <a:pt x="12" y="190"/>
                  </a:lnTo>
                  <a:lnTo>
                    <a:pt x="6" y="184"/>
                  </a:lnTo>
                  <a:lnTo>
                    <a:pt x="2" y="160"/>
                  </a:lnTo>
                  <a:lnTo>
                    <a:pt x="0" y="132"/>
                  </a:lnTo>
                  <a:lnTo>
                    <a:pt x="2" y="108"/>
                  </a:lnTo>
                  <a:lnTo>
                    <a:pt x="4" y="98"/>
                  </a:lnTo>
                  <a:lnTo>
                    <a:pt x="8" y="88"/>
                  </a:lnTo>
                  <a:lnTo>
                    <a:pt x="26" y="82"/>
                  </a:lnTo>
                  <a:lnTo>
                    <a:pt x="36" y="78"/>
                  </a:lnTo>
                  <a:lnTo>
                    <a:pt x="44" y="74"/>
                  </a:lnTo>
                  <a:lnTo>
                    <a:pt x="46" y="36"/>
                  </a:lnTo>
                  <a:lnTo>
                    <a:pt x="52" y="32"/>
                  </a:lnTo>
                  <a:lnTo>
                    <a:pt x="56" y="30"/>
                  </a:lnTo>
                  <a:lnTo>
                    <a:pt x="66" y="32"/>
                  </a:lnTo>
                  <a:lnTo>
                    <a:pt x="76" y="34"/>
                  </a:lnTo>
                  <a:lnTo>
                    <a:pt x="84" y="34"/>
                  </a:lnTo>
                  <a:lnTo>
                    <a:pt x="90" y="34"/>
                  </a:lnTo>
                  <a:lnTo>
                    <a:pt x="142" y="6"/>
                  </a:lnTo>
                  <a:lnTo>
                    <a:pt x="234" y="0"/>
                  </a:lnTo>
                  <a:lnTo>
                    <a:pt x="242" y="4"/>
                  </a:lnTo>
                  <a:lnTo>
                    <a:pt x="250" y="10"/>
                  </a:lnTo>
                  <a:lnTo>
                    <a:pt x="258" y="20"/>
                  </a:lnTo>
                  <a:lnTo>
                    <a:pt x="266" y="32"/>
                  </a:lnTo>
                  <a:lnTo>
                    <a:pt x="266" y="52"/>
                  </a:lnTo>
                  <a:lnTo>
                    <a:pt x="262" y="60"/>
                  </a:lnTo>
                  <a:lnTo>
                    <a:pt x="258" y="68"/>
                  </a:lnTo>
                  <a:lnTo>
                    <a:pt x="236" y="100"/>
                  </a:lnTo>
                  <a:lnTo>
                    <a:pt x="226" y="116"/>
                  </a:lnTo>
                  <a:lnTo>
                    <a:pt x="218" y="134"/>
                  </a:lnTo>
                  <a:lnTo>
                    <a:pt x="212" y="148"/>
                  </a:lnTo>
                  <a:lnTo>
                    <a:pt x="208" y="158"/>
                  </a:lnTo>
                  <a:lnTo>
                    <a:pt x="202" y="166"/>
                  </a:lnTo>
                  <a:lnTo>
                    <a:pt x="178" y="178"/>
                  </a:lnTo>
                  <a:lnTo>
                    <a:pt x="156" y="192"/>
                  </a:lnTo>
                  <a:lnTo>
                    <a:pt x="116" y="218"/>
                  </a:lnTo>
                  <a:lnTo>
                    <a:pt x="88" y="22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3" name="Freeform 8"/>
            <p:cNvSpPr/>
            <p:nvPr/>
          </p:nvSpPr>
          <p:spPr bwMode="auto">
            <a:xfrm>
              <a:off x="5506810" y="6535963"/>
              <a:ext cx="387350" cy="320675"/>
            </a:xfrm>
            <a:custGeom>
              <a:avLst/>
              <a:gdLst>
                <a:gd name="T0" fmla="*/ 82 w 244"/>
                <a:gd name="T1" fmla="*/ 202 h 202"/>
                <a:gd name="T2" fmla="*/ 82 w 244"/>
                <a:gd name="T3" fmla="*/ 202 h 202"/>
                <a:gd name="T4" fmla="*/ 22 w 244"/>
                <a:gd name="T5" fmla="*/ 182 h 202"/>
                <a:gd name="T6" fmla="*/ 22 w 244"/>
                <a:gd name="T7" fmla="*/ 182 h 202"/>
                <a:gd name="T8" fmla="*/ 12 w 244"/>
                <a:gd name="T9" fmla="*/ 174 h 202"/>
                <a:gd name="T10" fmla="*/ 6 w 244"/>
                <a:gd name="T11" fmla="*/ 166 h 202"/>
                <a:gd name="T12" fmla="*/ 0 w 244"/>
                <a:gd name="T13" fmla="*/ 158 h 202"/>
                <a:gd name="T14" fmla="*/ 0 w 244"/>
                <a:gd name="T15" fmla="*/ 150 h 202"/>
                <a:gd name="T16" fmla="*/ 0 w 244"/>
                <a:gd name="T17" fmla="*/ 132 h 202"/>
                <a:gd name="T18" fmla="*/ 0 w 244"/>
                <a:gd name="T19" fmla="*/ 114 h 202"/>
                <a:gd name="T20" fmla="*/ 0 w 244"/>
                <a:gd name="T21" fmla="*/ 114 h 202"/>
                <a:gd name="T22" fmla="*/ 2 w 244"/>
                <a:gd name="T23" fmla="*/ 94 h 202"/>
                <a:gd name="T24" fmla="*/ 4 w 244"/>
                <a:gd name="T25" fmla="*/ 90 h 202"/>
                <a:gd name="T26" fmla="*/ 6 w 244"/>
                <a:gd name="T27" fmla="*/ 86 h 202"/>
                <a:gd name="T28" fmla="*/ 8 w 244"/>
                <a:gd name="T29" fmla="*/ 84 h 202"/>
                <a:gd name="T30" fmla="*/ 14 w 244"/>
                <a:gd name="T31" fmla="*/ 82 h 202"/>
                <a:gd name="T32" fmla="*/ 30 w 244"/>
                <a:gd name="T33" fmla="*/ 78 h 202"/>
                <a:gd name="T34" fmla="*/ 30 w 244"/>
                <a:gd name="T35" fmla="*/ 78 h 202"/>
                <a:gd name="T36" fmla="*/ 42 w 244"/>
                <a:gd name="T37" fmla="*/ 68 h 202"/>
                <a:gd name="T38" fmla="*/ 42 w 244"/>
                <a:gd name="T39" fmla="*/ 68 h 202"/>
                <a:gd name="T40" fmla="*/ 44 w 244"/>
                <a:gd name="T41" fmla="*/ 32 h 202"/>
                <a:gd name="T42" fmla="*/ 44 w 244"/>
                <a:gd name="T43" fmla="*/ 32 h 202"/>
                <a:gd name="T44" fmla="*/ 48 w 244"/>
                <a:gd name="T45" fmla="*/ 30 h 202"/>
                <a:gd name="T46" fmla="*/ 48 w 244"/>
                <a:gd name="T47" fmla="*/ 30 h 202"/>
                <a:gd name="T48" fmla="*/ 64 w 244"/>
                <a:gd name="T49" fmla="*/ 34 h 202"/>
                <a:gd name="T50" fmla="*/ 74 w 244"/>
                <a:gd name="T51" fmla="*/ 34 h 202"/>
                <a:gd name="T52" fmla="*/ 84 w 244"/>
                <a:gd name="T53" fmla="*/ 34 h 202"/>
                <a:gd name="T54" fmla="*/ 84 w 244"/>
                <a:gd name="T55" fmla="*/ 34 h 202"/>
                <a:gd name="T56" fmla="*/ 134 w 244"/>
                <a:gd name="T57" fmla="*/ 6 h 202"/>
                <a:gd name="T58" fmla="*/ 134 w 244"/>
                <a:gd name="T59" fmla="*/ 6 h 202"/>
                <a:gd name="T60" fmla="*/ 218 w 244"/>
                <a:gd name="T61" fmla="*/ 0 h 202"/>
                <a:gd name="T62" fmla="*/ 218 w 244"/>
                <a:gd name="T63" fmla="*/ 0 h 202"/>
                <a:gd name="T64" fmla="*/ 224 w 244"/>
                <a:gd name="T65" fmla="*/ 4 h 202"/>
                <a:gd name="T66" fmla="*/ 234 w 244"/>
                <a:gd name="T67" fmla="*/ 12 h 202"/>
                <a:gd name="T68" fmla="*/ 238 w 244"/>
                <a:gd name="T69" fmla="*/ 16 h 202"/>
                <a:gd name="T70" fmla="*/ 240 w 244"/>
                <a:gd name="T71" fmla="*/ 22 h 202"/>
                <a:gd name="T72" fmla="*/ 244 w 244"/>
                <a:gd name="T73" fmla="*/ 28 h 202"/>
                <a:gd name="T74" fmla="*/ 244 w 244"/>
                <a:gd name="T75" fmla="*/ 36 h 202"/>
                <a:gd name="T76" fmla="*/ 244 w 244"/>
                <a:gd name="T77" fmla="*/ 36 h 202"/>
                <a:gd name="T78" fmla="*/ 232 w 244"/>
                <a:gd name="T79" fmla="*/ 56 h 202"/>
                <a:gd name="T80" fmla="*/ 224 w 244"/>
                <a:gd name="T81" fmla="*/ 66 h 202"/>
                <a:gd name="T82" fmla="*/ 216 w 244"/>
                <a:gd name="T83" fmla="*/ 74 h 202"/>
                <a:gd name="T84" fmla="*/ 216 w 244"/>
                <a:gd name="T85" fmla="*/ 74 h 202"/>
                <a:gd name="T86" fmla="*/ 210 w 244"/>
                <a:gd name="T87" fmla="*/ 90 h 202"/>
                <a:gd name="T88" fmla="*/ 202 w 244"/>
                <a:gd name="T89" fmla="*/ 106 h 202"/>
                <a:gd name="T90" fmla="*/ 194 w 244"/>
                <a:gd name="T91" fmla="*/ 122 h 202"/>
                <a:gd name="T92" fmla="*/ 188 w 244"/>
                <a:gd name="T93" fmla="*/ 142 h 202"/>
                <a:gd name="T94" fmla="*/ 188 w 244"/>
                <a:gd name="T95" fmla="*/ 142 h 202"/>
                <a:gd name="T96" fmla="*/ 98 w 244"/>
                <a:gd name="T97" fmla="*/ 198 h 202"/>
                <a:gd name="T98" fmla="*/ 98 w 244"/>
                <a:gd name="T99" fmla="*/ 198 h 202"/>
                <a:gd name="T100" fmla="*/ 90 w 244"/>
                <a:gd name="T101" fmla="*/ 200 h 202"/>
                <a:gd name="T102" fmla="*/ 82 w 244"/>
                <a:gd name="T103" fmla="*/ 202 h 202"/>
                <a:gd name="T104" fmla="*/ 82 w 244"/>
                <a:gd name="T105" fmla="*/ 202 h 20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44" h="202">
                  <a:moveTo>
                    <a:pt x="82" y="202"/>
                  </a:moveTo>
                  <a:lnTo>
                    <a:pt x="82" y="202"/>
                  </a:lnTo>
                  <a:lnTo>
                    <a:pt x="22" y="182"/>
                  </a:lnTo>
                  <a:lnTo>
                    <a:pt x="12" y="174"/>
                  </a:lnTo>
                  <a:lnTo>
                    <a:pt x="6" y="166"/>
                  </a:lnTo>
                  <a:lnTo>
                    <a:pt x="0" y="158"/>
                  </a:lnTo>
                  <a:lnTo>
                    <a:pt x="0" y="150"/>
                  </a:lnTo>
                  <a:lnTo>
                    <a:pt x="0" y="132"/>
                  </a:lnTo>
                  <a:lnTo>
                    <a:pt x="0" y="114"/>
                  </a:lnTo>
                  <a:lnTo>
                    <a:pt x="2" y="94"/>
                  </a:lnTo>
                  <a:lnTo>
                    <a:pt x="4" y="90"/>
                  </a:lnTo>
                  <a:lnTo>
                    <a:pt x="6" y="86"/>
                  </a:lnTo>
                  <a:lnTo>
                    <a:pt x="8" y="84"/>
                  </a:lnTo>
                  <a:lnTo>
                    <a:pt x="14" y="82"/>
                  </a:lnTo>
                  <a:lnTo>
                    <a:pt x="30" y="78"/>
                  </a:lnTo>
                  <a:lnTo>
                    <a:pt x="42" y="68"/>
                  </a:lnTo>
                  <a:lnTo>
                    <a:pt x="44" y="32"/>
                  </a:lnTo>
                  <a:lnTo>
                    <a:pt x="48" y="30"/>
                  </a:lnTo>
                  <a:lnTo>
                    <a:pt x="64" y="34"/>
                  </a:lnTo>
                  <a:lnTo>
                    <a:pt x="74" y="34"/>
                  </a:lnTo>
                  <a:lnTo>
                    <a:pt x="84" y="34"/>
                  </a:lnTo>
                  <a:lnTo>
                    <a:pt x="134" y="6"/>
                  </a:lnTo>
                  <a:lnTo>
                    <a:pt x="218" y="0"/>
                  </a:lnTo>
                  <a:lnTo>
                    <a:pt x="224" y="4"/>
                  </a:lnTo>
                  <a:lnTo>
                    <a:pt x="234" y="12"/>
                  </a:lnTo>
                  <a:lnTo>
                    <a:pt x="238" y="16"/>
                  </a:lnTo>
                  <a:lnTo>
                    <a:pt x="240" y="22"/>
                  </a:lnTo>
                  <a:lnTo>
                    <a:pt x="244" y="28"/>
                  </a:lnTo>
                  <a:lnTo>
                    <a:pt x="244" y="36"/>
                  </a:lnTo>
                  <a:lnTo>
                    <a:pt x="232" y="56"/>
                  </a:lnTo>
                  <a:lnTo>
                    <a:pt x="224" y="66"/>
                  </a:lnTo>
                  <a:lnTo>
                    <a:pt x="216" y="74"/>
                  </a:lnTo>
                  <a:lnTo>
                    <a:pt x="210" y="90"/>
                  </a:lnTo>
                  <a:lnTo>
                    <a:pt x="202" y="106"/>
                  </a:lnTo>
                  <a:lnTo>
                    <a:pt x="194" y="122"/>
                  </a:lnTo>
                  <a:lnTo>
                    <a:pt x="188" y="142"/>
                  </a:lnTo>
                  <a:lnTo>
                    <a:pt x="98" y="198"/>
                  </a:lnTo>
                  <a:lnTo>
                    <a:pt x="90" y="200"/>
                  </a:lnTo>
                  <a:lnTo>
                    <a:pt x="82" y="20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4" name="Freeform 10"/>
            <p:cNvSpPr/>
            <p:nvPr/>
          </p:nvSpPr>
          <p:spPr bwMode="auto">
            <a:xfrm>
              <a:off x="5661025" y="5511800"/>
              <a:ext cx="1244600" cy="955675"/>
            </a:xfrm>
            <a:custGeom>
              <a:avLst/>
              <a:gdLst>
                <a:gd name="T0" fmla="*/ 40 w 784"/>
                <a:gd name="T1" fmla="*/ 590 h 602"/>
                <a:gd name="T2" fmla="*/ 0 w 784"/>
                <a:gd name="T3" fmla="*/ 520 h 602"/>
                <a:gd name="T4" fmla="*/ 8 w 784"/>
                <a:gd name="T5" fmla="*/ 486 h 602"/>
                <a:gd name="T6" fmla="*/ 26 w 784"/>
                <a:gd name="T7" fmla="*/ 440 h 602"/>
                <a:gd name="T8" fmla="*/ 66 w 784"/>
                <a:gd name="T9" fmla="*/ 396 h 602"/>
                <a:gd name="T10" fmla="*/ 124 w 784"/>
                <a:gd name="T11" fmla="*/ 342 h 602"/>
                <a:gd name="T12" fmla="*/ 184 w 784"/>
                <a:gd name="T13" fmla="*/ 276 h 602"/>
                <a:gd name="T14" fmla="*/ 214 w 784"/>
                <a:gd name="T15" fmla="*/ 230 h 602"/>
                <a:gd name="T16" fmla="*/ 218 w 784"/>
                <a:gd name="T17" fmla="*/ 196 h 602"/>
                <a:gd name="T18" fmla="*/ 248 w 784"/>
                <a:gd name="T19" fmla="*/ 164 h 602"/>
                <a:gd name="T20" fmla="*/ 254 w 784"/>
                <a:gd name="T21" fmla="*/ 96 h 602"/>
                <a:gd name="T22" fmla="*/ 264 w 784"/>
                <a:gd name="T23" fmla="*/ 60 h 602"/>
                <a:gd name="T24" fmla="*/ 298 w 784"/>
                <a:gd name="T25" fmla="*/ 36 h 602"/>
                <a:gd name="T26" fmla="*/ 352 w 784"/>
                <a:gd name="T27" fmla="*/ 68 h 602"/>
                <a:gd name="T28" fmla="*/ 360 w 784"/>
                <a:gd name="T29" fmla="*/ 32 h 602"/>
                <a:gd name="T30" fmla="*/ 346 w 784"/>
                <a:gd name="T31" fmla="*/ 8 h 602"/>
                <a:gd name="T32" fmla="*/ 454 w 784"/>
                <a:gd name="T33" fmla="*/ 10 h 602"/>
                <a:gd name="T34" fmla="*/ 506 w 784"/>
                <a:gd name="T35" fmla="*/ 0 h 602"/>
                <a:gd name="T36" fmla="*/ 518 w 784"/>
                <a:gd name="T37" fmla="*/ 20 h 602"/>
                <a:gd name="T38" fmla="*/ 478 w 784"/>
                <a:gd name="T39" fmla="*/ 82 h 602"/>
                <a:gd name="T40" fmla="*/ 500 w 784"/>
                <a:gd name="T41" fmla="*/ 96 h 602"/>
                <a:gd name="T42" fmla="*/ 580 w 784"/>
                <a:gd name="T43" fmla="*/ 72 h 602"/>
                <a:gd name="T44" fmla="*/ 612 w 784"/>
                <a:gd name="T45" fmla="*/ 84 h 602"/>
                <a:gd name="T46" fmla="*/ 668 w 784"/>
                <a:gd name="T47" fmla="*/ 58 h 602"/>
                <a:gd name="T48" fmla="*/ 710 w 784"/>
                <a:gd name="T49" fmla="*/ 56 h 602"/>
                <a:gd name="T50" fmla="*/ 784 w 784"/>
                <a:gd name="T51" fmla="*/ 152 h 602"/>
                <a:gd name="T52" fmla="*/ 752 w 784"/>
                <a:gd name="T53" fmla="*/ 174 h 602"/>
                <a:gd name="T54" fmla="*/ 728 w 784"/>
                <a:gd name="T55" fmla="*/ 196 h 602"/>
                <a:gd name="T56" fmla="*/ 728 w 784"/>
                <a:gd name="T57" fmla="*/ 224 h 602"/>
                <a:gd name="T58" fmla="*/ 704 w 784"/>
                <a:gd name="T59" fmla="*/ 242 h 602"/>
                <a:gd name="T60" fmla="*/ 634 w 784"/>
                <a:gd name="T61" fmla="*/ 282 h 602"/>
                <a:gd name="T62" fmla="*/ 606 w 784"/>
                <a:gd name="T63" fmla="*/ 296 h 602"/>
                <a:gd name="T64" fmla="*/ 582 w 784"/>
                <a:gd name="T65" fmla="*/ 288 h 602"/>
                <a:gd name="T66" fmla="*/ 556 w 784"/>
                <a:gd name="T67" fmla="*/ 304 h 602"/>
                <a:gd name="T68" fmla="*/ 544 w 784"/>
                <a:gd name="T69" fmla="*/ 292 h 602"/>
                <a:gd name="T70" fmla="*/ 526 w 784"/>
                <a:gd name="T71" fmla="*/ 294 h 602"/>
                <a:gd name="T72" fmla="*/ 516 w 784"/>
                <a:gd name="T73" fmla="*/ 326 h 602"/>
                <a:gd name="T74" fmla="*/ 498 w 784"/>
                <a:gd name="T75" fmla="*/ 338 h 602"/>
                <a:gd name="T76" fmla="*/ 478 w 784"/>
                <a:gd name="T77" fmla="*/ 342 h 602"/>
                <a:gd name="T78" fmla="*/ 468 w 784"/>
                <a:gd name="T79" fmla="*/ 326 h 602"/>
                <a:gd name="T80" fmla="*/ 436 w 784"/>
                <a:gd name="T81" fmla="*/ 302 h 602"/>
                <a:gd name="T82" fmla="*/ 408 w 784"/>
                <a:gd name="T83" fmla="*/ 330 h 602"/>
                <a:gd name="T84" fmla="*/ 374 w 784"/>
                <a:gd name="T85" fmla="*/ 368 h 602"/>
                <a:gd name="T86" fmla="*/ 350 w 784"/>
                <a:gd name="T87" fmla="*/ 394 h 602"/>
                <a:gd name="T88" fmla="*/ 306 w 784"/>
                <a:gd name="T89" fmla="*/ 418 h 602"/>
                <a:gd name="T90" fmla="*/ 270 w 784"/>
                <a:gd name="T91" fmla="*/ 422 h 602"/>
                <a:gd name="T92" fmla="*/ 256 w 784"/>
                <a:gd name="T93" fmla="*/ 438 h 602"/>
                <a:gd name="T94" fmla="*/ 218 w 784"/>
                <a:gd name="T95" fmla="*/ 432 h 602"/>
                <a:gd name="T96" fmla="*/ 140 w 784"/>
                <a:gd name="T97" fmla="*/ 462 h 602"/>
                <a:gd name="T98" fmla="*/ 92 w 784"/>
                <a:gd name="T99" fmla="*/ 474 h 602"/>
                <a:gd name="T100" fmla="*/ 76 w 784"/>
                <a:gd name="T101" fmla="*/ 510 h 602"/>
                <a:gd name="T102" fmla="*/ 52 w 784"/>
                <a:gd name="T103" fmla="*/ 542 h 602"/>
                <a:gd name="T104" fmla="*/ 78 w 784"/>
                <a:gd name="T105" fmla="*/ 566 h 602"/>
                <a:gd name="T106" fmla="*/ 86 w 784"/>
                <a:gd name="T107" fmla="*/ 590 h 602"/>
                <a:gd name="T108" fmla="*/ 54 w 784"/>
                <a:gd name="T109" fmla="*/ 602 h 60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784" h="602">
                  <a:moveTo>
                    <a:pt x="54" y="602"/>
                  </a:moveTo>
                  <a:lnTo>
                    <a:pt x="54" y="602"/>
                  </a:lnTo>
                  <a:lnTo>
                    <a:pt x="46" y="596"/>
                  </a:lnTo>
                  <a:lnTo>
                    <a:pt x="40" y="590"/>
                  </a:lnTo>
                  <a:lnTo>
                    <a:pt x="34" y="580"/>
                  </a:lnTo>
                  <a:lnTo>
                    <a:pt x="28" y="558"/>
                  </a:lnTo>
                  <a:lnTo>
                    <a:pt x="0" y="520"/>
                  </a:lnTo>
                  <a:lnTo>
                    <a:pt x="0" y="502"/>
                  </a:lnTo>
                  <a:lnTo>
                    <a:pt x="2" y="492"/>
                  </a:lnTo>
                  <a:lnTo>
                    <a:pt x="8" y="486"/>
                  </a:lnTo>
                  <a:lnTo>
                    <a:pt x="18" y="478"/>
                  </a:lnTo>
                  <a:lnTo>
                    <a:pt x="22" y="450"/>
                  </a:lnTo>
                  <a:lnTo>
                    <a:pt x="26" y="440"/>
                  </a:lnTo>
                  <a:lnTo>
                    <a:pt x="30" y="430"/>
                  </a:lnTo>
                  <a:lnTo>
                    <a:pt x="36" y="422"/>
                  </a:lnTo>
                  <a:lnTo>
                    <a:pt x="44" y="414"/>
                  </a:lnTo>
                  <a:lnTo>
                    <a:pt x="66" y="396"/>
                  </a:lnTo>
                  <a:lnTo>
                    <a:pt x="94" y="366"/>
                  </a:lnTo>
                  <a:lnTo>
                    <a:pt x="108" y="354"/>
                  </a:lnTo>
                  <a:lnTo>
                    <a:pt x="124" y="342"/>
                  </a:lnTo>
                  <a:lnTo>
                    <a:pt x="154" y="306"/>
                  </a:lnTo>
                  <a:lnTo>
                    <a:pt x="184" y="276"/>
                  </a:lnTo>
                  <a:lnTo>
                    <a:pt x="196" y="266"/>
                  </a:lnTo>
                  <a:lnTo>
                    <a:pt x="204" y="256"/>
                  </a:lnTo>
                  <a:lnTo>
                    <a:pt x="210" y="244"/>
                  </a:lnTo>
                  <a:lnTo>
                    <a:pt x="214" y="230"/>
                  </a:lnTo>
                  <a:lnTo>
                    <a:pt x="214" y="214"/>
                  </a:lnTo>
                  <a:lnTo>
                    <a:pt x="216" y="204"/>
                  </a:lnTo>
                  <a:lnTo>
                    <a:pt x="218" y="196"/>
                  </a:lnTo>
                  <a:lnTo>
                    <a:pt x="222" y="190"/>
                  </a:lnTo>
                  <a:lnTo>
                    <a:pt x="232" y="180"/>
                  </a:lnTo>
                  <a:lnTo>
                    <a:pt x="240" y="174"/>
                  </a:lnTo>
                  <a:lnTo>
                    <a:pt x="248" y="164"/>
                  </a:lnTo>
                  <a:lnTo>
                    <a:pt x="244" y="106"/>
                  </a:lnTo>
                  <a:lnTo>
                    <a:pt x="254" y="96"/>
                  </a:lnTo>
                  <a:lnTo>
                    <a:pt x="260" y="84"/>
                  </a:lnTo>
                  <a:lnTo>
                    <a:pt x="262" y="72"/>
                  </a:lnTo>
                  <a:lnTo>
                    <a:pt x="264" y="60"/>
                  </a:lnTo>
                  <a:lnTo>
                    <a:pt x="278" y="36"/>
                  </a:lnTo>
                  <a:lnTo>
                    <a:pt x="298" y="36"/>
                  </a:lnTo>
                  <a:lnTo>
                    <a:pt x="332" y="68"/>
                  </a:lnTo>
                  <a:lnTo>
                    <a:pt x="352" y="68"/>
                  </a:lnTo>
                  <a:lnTo>
                    <a:pt x="354" y="64"/>
                  </a:lnTo>
                  <a:lnTo>
                    <a:pt x="356" y="60"/>
                  </a:lnTo>
                  <a:lnTo>
                    <a:pt x="358" y="48"/>
                  </a:lnTo>
                  <a:lnTo>
                    <a:pt x="360" y="32"/>
                  </a:lnTo>
                  <a:lnTo>
                    <a:pt x="340" y="10"/>
                  </a:lnTo>
                  <a:lnTo>
                    <a:pt x="346" y="8"/>
                  </a:lnTo>
                  <a:lnTo>
                    <a:pt x="442" y="8"/>
                  </a:lnTo>
                  <a:lnTo>
                    <a:pt x="454" y="10"/>
                  </a:lnTo>
                  <a:lnTo>
                    <a:pt x="472" y="10"/>
                  </a:lnTo>
                  <a:lnTo>
                    <a:pt x="490" y="8"/>
                  </a:lnTo>
                  <a:lnTo>
                    <a:pt x="500" y="4"/>
                  </a:lnTo>
                  <a:lnTo>
                    <a:pt x="506" y="0"/>
                  </a:lnTo>
                  <a:lnTo>
                    <a:pt x="518" y="0"/>
                  </a:lnTo>
                  <a:lnTo>
                    <a:pt x="518" y="20"/>
                  </a:lnTo>
                  <a:lnTo>
                    <a:pt x="476" y="68"/>
                  </a:lnTo>
                  <a:lnTo>
                    <a:pt x="478" y="82"/>
                  </a:lnTo>
                  <a:lnTo>
                    <a:pt x="482" y="88"/>
                  </a:lnTo>
                  <a:lnTo>
                    <a:pt x="486" y="92"/>
                  </a:lnTo>
                  <a:lnTo>
                    <a:pt x="492" y="94"/>
                  </a:lnTo>
                  <a:lnTo>
                    <a:pt x="500" y="96"/>
                  </a:lnTo>
                  <a:lnTo>
                    <a:pt x="524" y="98"/>
                  </a:lnTo>
                  <a:lnTo>
                    <a:pt x="580" y="72"/>
                  </a:lnTo>
                  <a:lnTo>
                    <a:pt x="600" y="72"/>
                  </a:lnTo>
                  <a:lnTo>
                    <a:pt x="612" y="84"/>
                  </a:lnTo>
                  <a:lnTo>
                    <a:pt x="624" y="82"/>
                  </a:lnTo>
                  <a:lnTo>
                    <a:pt x="634" y="78"/>
                  </a:lnTo>
                  <a:lnTo>
                    <a:pt x="656" y="64"/>
                  </a:lnTo>
                  <a:lnTo>
                    <a:pt x="668" y="58"/>
                  </a:lnTo>
                  <a:lnTo>
                    <a:pt x="680" y="54"/>
                  </a:lnTo>
                  <a:lnTo>
                    <a:pt x="694" y="52"/>
                  </a:lnTo>
                  <a:lnTo>
                    <a:pt x="710" y="56"/>
                  </a:lnTo>
                  <a:lnTo>
                    <a:pt x="740" y="92"/>
                  </a:lnTo>
                  <a:lnTo>
                    <a:pt x="784" y="152"/>
                  </a:lnTo>
                  <a:lnTo>
                    <a:pt x="784" y="168"/>
                  </a:lnTo>
                  <a:lnTo>
                    <a:pt x="764" y="170"/>
                  </a:lnTo>
                  <a:lnTo>
                    <a:pt x="752" y="174"/>
                  </a:lnTo>
                  <a:lnTo>
                    <a:pt x="746" y="180"/>
                  </a:lnTo>
                  <a:lnTo>
                    <a:pt x="740" y="186"/>
                  </a:lnTo>
                  <a:lnTo>
                    <a:pt x="728" y="196"/>
                  </a:lnTo>
                  <a:lnTo>
                    <a:pt x="724" y="200"/>
                  </a:lnTo>
                  <a:lnTo>
                    <a:pt x="722" y="208"/>
                  </a:lnTo>
                  <a:lnTo>
                    <a:pt x="722" y="214"/>
                  </a:lnTo>
                  <a:lnTo>
                    <a:pt x="728" y="224"/>
                  </a:lnTo>
                  <a:lnTo>
                    <a:pt x="728" y="230"/>
                  </a:lnTo>
                  <a:lnTo>
                    <a:pt x="704" y="242"/>
                  </a:lnTo>
                  <a:lnTo>
                    <a:pt x="680" y="256"/>
                  </a:lnTo>
                  <a:lnTo>
                    <a:pt x="656" y="270"/>
                  </a:lnTo>
                  <a:lnTo>
                    <a:pt x="634" y="282"/>
                  </a:lnTo>
                  <a:lnTo>
                    <a:pt x="618" y="298"/>
                  </a:lnTo>
                  <a:lnTo>
                    <a:pt x="612" y="298"/>
                  </a:lnTo>
                  <a:lnTo>
                    <a:pt x="606" y="296"/>
                  </a:lnTo>
                  <a:lnTo>
                    <a:pt x="602" y="292"/>
                  </a:lnTo>
                  <a:lnTo>
                    <a:pt x="600" y="288"/>
                  </a:lnTo>
                  <a:lnTo>
                    <a:pt x="582" y="288"/>
                  </a:lnTo>
                  <a:lnTo>
                    <a:pt x="570" y="304"/>
                  </a:lnTo>
                  <a:lnTo>
                    <a:pt x="556" y="304"/>
                  </a:lnTo>
                  <a:lnTo>
                    <a:pt x="552" y="298"/>
                  </a:lnTo>
                  <a:lnTo>
                    <a:pt x="548" y="294"/>
                  </a:lnTo>
                  <a:lnTo>
                    <a:pt x="544" y="292"/>
                  </a:lnTo>
                  <a:lnTo>
                    <a:pt x="540" y="292"/>
                  </a:lnTo>
                  <a:lnTo>
                    <a:pt x="534" y="292"/>
                  </a:lnTo>
                  <a:lnTo>
                    <a:pt x="526" y="294"/>
                  </a:lnTo>
                  <a:lnTo>
                    <a:pt x="526" y="318"/>
                  </a:lnTo>
                  <a:lnTo>
                    <a:pt x="520" y="322"/>
                  </a:lnTo>
                  <a:lnTo>
                    <a:pt x="516" y="326"/>
                  </a:lnTo>
                  <a:lnTo>
                    <a:pt x="508" y="328"/>
                  </a:lnTo>
                  <a:lnTo>
                    <a:pt x="504" y="328"/>
                  </a:lnTo>
                  <a:lnTo>
                    <a:pt x="500" y="332"/>
                  </a:lnTo>
                  <a:lnTo>
                    <a:pt x="498" y="338"/>
                  </a:lnTo>
                  <a:lnTo>
                    <a:pt x="494" y="346"/>
                  </a:lnTo>
                  <a:lnTo>
                    <a:pt x="482" y="344"/>
                  </a:lnTo>
                  <a:lnTo>
                    <a:pt x="478" y="342"/>
                  </a:lnTo>
                  <a:lnTo>
                    <a:pt x="476" y="340"/>
                  </a:lnTo>
                  <a:lnTo>
                    <a:pt x="472" y="334"/>
                  </a:lnTo>
                  <a:lnTo>
                    <a:pt x="468" y="326"/>
                  </a:lnTo>
                  <a:lnTo>
                    <a:pt x="462" y="326"/>
                  </a:lnTo>
                  <a:lnTo>
                    <a:pt x="436" y="302"/>
                  </a:lnTo>
                  <a:lnTo>
                    <a:pt x="420" y="302"/>
                  </a:lnTo>
                  <a:lnTo>
                    <a:pt x="414" y="314"/>
                  </a:lnTo>
                  <a:lnTo>
                    <a:pt x="408" y="330"/>
                  </a:lnTo>
                  <a:lnTo>
                    <a:pt x="388" y="362"/>
                  </a:lnTo>
                  <a:lnTo>
                    <a:pt x="374" y="368"/>
                  </a:lnTo>
                  <a:lnTo>
                    <a:pt x="366" y="374"/>
                  </a:lnTo>
                  <a:lnTo>
                    <a:pt x="358" y="382"/>
                  </a:lnTo>
                  <a:lnTo>
                    <a:pt x="350" y="394"/>
                  </a:lnTo>
                  <a:lnTo>
                    <a:pt x="338" y="396"/>
                  </a:lnTo>
                  <a:lnTo>
                    <a:pt x="328" y="398"/>
                  </a:lnTo>
                  <a:lnTo>
                    <a:pt x="306" y="418"/>
                  </a:lnTo>
                  <a:lnTo>
                    <a:pt x="290" y="418"/>
                  </a:lnTo>
                  <a:lnTo>
                    <a:pt x="278" y="420"/>
                  </a:lnTo>
                  <a:lnTo>
                    <a:pt x="270" y="422"/>
                  </a:lnTo>
                  <a:lnTo>
                    <a:pt x="262" y="426"/>
                  </a:lnTo>
                  <a:lnTo>
                    <a:pt x="256" y="438"/>
                  </a:lnTo>
                  <a:lnTo>
                    <a:pt x="244" y="438"/>
                  </a:lnTo>
                  <a:lnTo>
                    <a:pt x="228" y="432"/>
                  </a:lnTo>
                  <a:lnTo>
                    <a:pt x="218" y="432"/>
                  </a:lnTo>
                  <a:lnTo>
                    <a:pt x="210" y="436"/>
                  </a:lnTo>
                  <a:lnTo>
                    <a:pt x="198" y="440"/>
                  </a:lnTo>
                  <a:lnTo>
                    <a:pt x="140" y="462"/>
                  </a:lnTo>
                  <a:lnTo>
                    <a:pt x="120" y="464"/>
                  </a:lnTo>
                  <a:lnTo>
                    <a:pt x="104" y="466"/>
                  </a:lnTo>
                  <a:lnTo>
                    <a:pt x="92" y="474"/>
                  </a:lnTo>
                  <a:lnTo>
                    <a:pt x="78" y="486"/>
                  </a:lnTo>
                  <a:lnTo>
                    <a:pt x="76" y="510"/>
                  </a:lnTo>
                  <a:lnTo>
                    <a:pt x="64" y="514"/>
                  </a:lnTo>
                  <a:lnTo>
                    <a:pt x="56" y="520"/>
                  </a:lnTo>
                  <a:lnTo>
                    <a:pt x="52" y="528"/>
                  </a:lnTo>
                  <a:lnTo>
                    <a:pt x="52" y="542"/>
                  </a:lnTo>
                  <a:lnTo>
                    <a:pt x="60" y="548"/>
                  </a:lnTo>
                  <a:lnTo>
                    <a:pt x="72" y="558"/>
                  </a:lnTo>
                  <a:lnTo>
                    <a:pt x="78" y="566"/>
                  </a:lnTo>
                  <a:lnTo>
                    <a:pt x="82" y="572"/>
                  </a:lnTo>
                  <a:lnTo>
                    <a:pt x="86" y="580"/>
                  </a:lnTo>
                  <a:lnTo>
                    <a:pt x="86" y="590"/>
                  </a:lnTo>
                  <a:lnTo>
                    <a:pt x="78" y="594"/>
                  </a:lnTo>
                  <a:lnTo>
                    <a:pt x="68" y="598"/>
                  </a:lnTo>
                  <a:lnTo>
                    <a:pt x="54" y="602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5" name="Freeform 11"/>
            <p:cNvSpPr/>
            <p:nvPr/>
          </p:nvSpPr>
          <p:spPr bwMode="auto">
            <a:xfrm>
              <a:off x="3673475" y="4854575"/>
              <a:ext cx="1400175" cy="1479550"/>
            </a:xfrm>
            <a:custGeom>
              <a:avLst/>
              <a:gdLst>
                <a:gd name="T0" fmla="*/ 356 w 882"/>
                <a:gd name="T1" fmla="*/ 898 h 932"/>
                <a:gd name="T2" fmla="*/ 352 w 882"/>
                <a:gd name="T3" fmla="*/ 844 h 932"/>
                <a:gd name="T4" fmla="*/ 310 w 882"/>
                <a:gd name="T5" fmla="*/ 844 h 932"/>
                <a:gd name="T6" fmla="*/ 246 w 882"/>
                <a:gd name="T7" fmla="*/ 840 h 932"/>
                <a:gd name="T8" fmla="*/ 208 w 882"/>
                <a:gd name="T9" fmla="*/ 800 h 932"/>
                <a:gd name="T10" fmla="*/ 164 w 882"/>
                <a:gd name="T11" fmla="*/ 782 h 932"/>
                <a:gd name="T12" fmla="*/ 166 w 882"/>
                <a:gd name="T13" fmla="*/ 724 h 932"/>
                <a:gd name="T14" fmla="*/ 138 w 882"/>
                <a:gd name="T15" fmla="*/ 676 h 932"/>
                <a:gd name="T16" fmla="*/ 114 w 882"/>
                <a:gd name="T17" fmla="*/ 616 h 932"/>
                <a:gd name="T18" fmla="*/ 88 w 882"/>
                <a:gd name="T19" fmla="*/ 564 h 932"/>
                <a:gd name="T20" fmla="*/ 16 w 882"/>
                <a:gd name="T21" fmla="*/ 578 h 932"/>
                <a:gd name="T22" fmla="*/ 0 w 882"/>
                <a:gd name="T23" fmla="*/ 490 h 932"/>
                <a:gd name="T24" fmla="*/ 84 w 882"/>
                <a:gd name="T25" fmla="*/ 392 h 932"/>
                <a:gd name="T26" fmla="*/ 120 w 882"/>
                <a:gd name="T27" fmla="*/ 310 h 932"/>
                <a:gd name="T28" fmla="*/ 130 w 882"/>
                <a:gd name="T29" fmla="*/ 236 h 932"/>
                <a:gd name="T30" fmla="*/ 126 w 882"/>
                <a:gd name="T31" fmla="*/ 178 h 932"/>
                <a:gd name="T32" fmla="*/ 104 w 882"/>
                <a:gd name="T33" fmla="*/ 108 h 932"/>
                <a:gd name="T34" fmla="*/ 126 w 882"/>
                <a:gd name="T35" fmla="*/ 52 h 932"/>
                <a:gd name="T36" fmla="*/ 134 w 882"/>
                <a:gd name="T37" fmla="*/ 0 h 932"/>
                <a:gd name="T38" fmla="*/ 170 w 882"/>
                <a:gd name="T39" fmla="*/ 44 h 932"/>
                <a:gd name="T40" fmla="*/ 208 w 882"/>
                <a:gd name="T41" fmla="*/ 100 h 932"/>
                <a:gd name="T42" fmla="*/ 218 w 882"/>
                <a:gd name="T43" fmla="*/ 44 h 932"/>
                <a:gd name="T44" fmla="*/ 252 w 882"/>
                <a:gd name="T45" fmla="*/ 88 h 932"/>
                <a:gd name="T46" fmla="*/ 332 w 882"/>
                <a:gd name="T47" fmla="*/ 148 h 932"/>
                <a:gd name="T48" fmla="*/ 406 w 882"/>
                <a:gd name="T49" fmla="*/ 280 h 932"/>
                <a:gd name="T50" fmla="*/ 400 w 882"/>
                <a:gd name="T51" fmla="*/ 336 h 932"/>
                <a:gd name="T52" fmla="*/ 452 w 882"/>
                <a:gd name="T53" fmla="*/ 370 h 932"/>
                <a:gd name="T54" fmla="*/ 574 w 882"/>
                <a:gd name="T55" fmla="*/ 346 h 932"/>
                <a:gd name="T56" fmla="*/ 586 w 882"/>
                <a:gd name="T57" fmla="*/ 290 h 932"/>
                <a:gd name="T58" fmla="*/ 558 w 882"/>
                <a:gd name="T59" fmla="*/ 230 h 932"/>
                <a:gd name="T60" fmla="*/ 620 w 882"/>
                <a:gd name="T61" fmla="*/ 178 h 932"/>
                <a:gd name="T62" fmla="*/ 606 w 882"/>
                <a:gd name="T63" fmla="*/ 122 h 932"/>
                <a:gd name="T64" fmla="*/ 614 w 882"/>
                <a:gd name="T65" fmla="*/ 104 h 932"/>
                <a:gd name="T66" fmla="*/ 654 w 882"/>
                <a:gd name="T67" fmla="*/ 64 h 932"/>
                <a:gd name="T68" fmla="*/ 712 w 882"/>
                <a:gd name="T69" fmla="*/ 144 h 932"/>
                <a:gd name="T70" fmla="*/ 790 w 882"/>
                <a:gd name="T71" fmla="*/ 128 h 932"/>
                <a:gd name="T72" fmla="*/ 790 w 882"/>
                <a:gd name="T73" fmla="*/ 188 h 932"/>
                <a:gd name="T74" fmla="*/ 752 w 882"/>
                <a:gd name="T75" fmla="*/ 208 h 932"/>
                <a:gd name="T76" fmla="*/ 660 w 882"/>
                <a:gd name="T77" fmla="*/ 204 h 932"/>
                <a:gd name="T78" fmla="*/ 630 w 882"/>
                <a:gd name="T79" fmla="*/ 266 h 932"/>
                <a:gd name="T80" fmla="*/ 652 w 882"/>
                <a:gd name="T81" fmla="*/ 308 h 932"/>
                <a:gd name="T82" fmla="*/ 698 w 882"/>
                <a:gd name="T83" fmla="*/ 300 h 932"/>
                <a:gd name="T84" fmla="*/ 718 w 882"/>
                <a:gd name="T85" fmla="*/ 330 h 932"/>
                <a:gd name="T86" fmla="*/ 692 w 882"/>
                <a:gd name="T87" fmla="*/ 418 h 932"/>
                <a:gd name="T88" fmla="*/ 732 w 882"/>
                <a:gd name="T89" fmla="*/ 472 h 932"/>
                <a:gd name="T90" fmla="*/ 726 w 882"/>
                <a:gd name="T91" fmla="*/ 528 h 932"/>
                <a:gd name="T92" fmla="*/ 828 w 882"/>
                <a:gd name="T93" fmla="*/ 590 h 932"/>
                <a:gd name="T94" fmla="*/ 876 w 882"/>
                <a:gd name="T95" fmla="*/ 606 h 932"/>
                <a:gd name="T96" fmla="*/ 850 w 882"/>
                <a:gd name="T97" fmla="*/ 658 h 932"/>
                <a:gd name="T98" fmla="*/ 784 w 882"/>
                <a:gd name="T99" fmla="*/ 676 h 932"/>
                <a:gd name="T100" fmla="*/ 720 w 882"/>
                <a:gd name="T101" fmla="*/ 734 h 932"/>
                <a:gd name="T102" fmla="*/ 650 w 882"/>
                <a:gd name="T103" fmla="*/ 764 h 932"/>
                <a:gd name="T104" fmla="*/ 612 w 882"/>
                <a:gd name="T105" fmla="*/ 742 h 932"/>
                <a:gd name="T106" fmla="*/ 564 w 882"/>
                <a:gd name="T107" fmla="*/ 760 h 932"/>
                <a:gd name="T108" fmla="*/ 526 w 882"/>
                <a:gd name="T109" fmla="*/ 740 h 932"/>
                <a:gd name="T110" fmla="*/ 482 w 882"/>
                <a:gd name="T111" fmla="*/ 750 h 932"/>
                <a:gd name="T112" fmla="*/ 448 w 882"/>
                <a:gd name="T113" fmla="*/ 768 h 932"/>
                <a:gd name="T114" fmla="*/ 404 w 882"/>
                <a:gd name="T115" fmla="*/ 766 h 932"/>
                <a:gd name="T116" fmla="*/ 410 w 882"/>
                <a:gd name="T117" fmla="*/ 826 h 932"/>
                <a:gd name="T118" fmla="*/ 410 w 882"/>
                <a:gd name="T119" fmla="*/ 872 h 932"/>
                <a:gd name="T120" fmla="*/ 406 w 882"/>
                <a:gd name="T121" fmla="*/ 932 h 9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882" h="932">
                  <a:moveTo>
                    <a:pt x="406" y="932"/>
                  </a:moveTo>
                  <a:lnTo>
                    <a:pt x="406" y="932"/>
                  </a:lnTo>
                  <a:lnTo>
                    <a:pt x="392" y="920"/>
                  </a:lnTo>
                  <a:lnTo>
                    <a:pt x="380" y="910"/>
                  </a:lnTo>
                  <a:lnTo>
                    <a:pt x="368" y="904"/>
                  </a:lnTo>
                  <a:lnTo>
                    <a:pt x="356" y="898"/>
                  </a:lnTo>
                  <a:lnTo>
                    <a:pt x="358" y="880"/>
                  </a:lnTo>
                  <a:lnTo>
                    <a:pt x="358" y="866"/>
                  </a:lnTo>
                  <a:lnTo>
                    <a:pt x="356" y="854"/>
                  </a:lnTo>
                  <a:lnTo>
                    <a:pt x="352" y="844"/>
                  </a:lnTo>
                  <a:lnTo>
                    <a:pt x="342" y="836"/>
                  </a:lnTo>
                  <a:lnTo>
                    <a:pt x="332" y="836"/>
                  </a:lnTo>
                  <a:lnTo>
                    <a:pt x="324" y="838"/>
                  </a:lnTo>
                  <a:lnTo>
                    <a:pt x="316" y="840"/>
                  </a:lnTo>
                  <a:lnTo>
                    <a:pt x="310" y="844"/>
                  </a:lnTo>
                  <a:lnTo>
                    <a:pt x="298" y="854"/>
                  </a:lnTo>
                  <a:lnTo>
                    <a:pt x="288" y="866"/>
                  </a:lnTo>
                  <a:lnTo>
                    <a:pt x="260" y="860"/>
                  </a:lnTo>
                  <a:lnTo>
                    <a:pt x="246" y="840"/>
                  </a:lnTo>
                  <a:lnTo>
                    <a:pt x="240" y="832"/>
                  </a:lnTo>
                  <a:lnTo>
                    <a:pt x="234" y="828"/>
                  </a:lnTo>
                  <a:lnTo>
                    <a:pt x="218" y="808"/>
                  </a:lnTo>
                  <a:lnTo>
                    <a:pt x="212" y="802"/>
                  </a:lnTo>
                  <a:lnTo>
                    <a:pt x="208" y="800"/>
                  </a:lnTo>
                  <a:lnTo>
                    <a:pt x="202" y="798"/>
                  </a:lnTo>
                  <a:lnTo>
                    <a:pt x="194" y="798"/>
                  </a:lnTo>
                  <a:lnTo>
                    <a:pt x="172" y="798"/>
                  </a:lnTo>
                  <a:lnTo>
                    <a:pt x="168" y="790"/>
                  </a:lnTo>
                  <a:lnTo>
                    <a:pt x="164" y="782"/>
                  </a:lnTo>
                  <a:lnTo>
                    <a:pt x="162" y="774"/>
                  </a:lnTo>
                  <a:lnTo>
                    <a:pt x="160" y="766"/>
                  </a:lnTo>
                  <a:lnTo>
                    <a:pt x="160" y="752"/>
                  </a:lnTo>
                  <a:lnTo>
                    <a:pt x="160" y="740"/>
                  </a:lnTo>
                  <a:lnTo>
                    <a:pt x="166" y="724"/>
                  </a:lnTo>
                  <a:lnTo>
                    <a:pt x="168" y="708"/>
                  </a:lnTo>
                  <a:lnTo>
                    <a:pt x="166" y="694"/>
                  </a:lnTo>
                  <a:lnTo>
                    <a:pt x="164" y="688"/>
                  </a:lnTo>
                  <a:lnTo>
                    <a:pt x="162" y="682"/>
                  </a:lnTo>
                  <a:lnTo>
                    <a:pt x="138" y="676"/>
                  </a:lnTo>
                  <a:lnTo>
                    <a:pt x="126" y="670"/>
                  </a:lnTo>
                  <a:lnTo>
                    <a:pt x="124" y="668"/>
                  </a:lnTo>
                  <a:lnTo>
                    <a:pt x="124" y="664"/>
                  </a:lnTo>
                  <a:lnTo>
                    <a:pt x="124" y="650"/>
                  </a:lnTo>
                  <a:lnTo>
                    <a:pt x="114" y="616"/>
                  </a:lnTo>
                  <a:lnTo>
                    <a:pt x="102" y="598"/>
                  </a:lnTo>
                  <a:lnTo>
                    <a:pt x="96" y="576"/>
                  </a:lnTo>
                  <a:lnTo>
                    <a:pt x="92" y="568"/>
                  </a:lnTo>
                  <a:lnTo>
                    <a:pt x="88" y="564"/>
                  </a:lnTo>
                  <a:lnTo>
                    <a:pt x="82" y="560"/>
                  </a:lnTo>
                  <a:lnTo>
                    <a:pt x="76" y="558"/>
                  </a:lnTo>
                  <a:lnTo>
                    <a:pt x="58" y="556"/>
                  </a:lnTo>
                  <a:lnTo>
                    <a:pt x="30" y="572"/>
                  </a:lnTo>
                  <a:lnTo>
                    <a:pt x="16" y="578"/>
                  </a:lnTo>
                  <a:lnTo>
                    <a:pt x="4" y="580"/>
                  </a:lnTo>
                  <a:lnTo>
                    <a:pt x="2" y="576"/>
                  </a:lnTo>
                  <a:lnTo>
                    <a:pt x="0" y="490"/>
                  </a:lnTo>
                  <a:lnTo>
                    <a:pt x="16" y="454"/>
                  </a:lnTo>
                  <a:lnTo>
                    <a:pt x="32" y="436"/>
                  </a:lnTo>
                  <a:lnTo>
                    <a:pt x="46" y="422"/>
                  </a:lnTo>
                  <a:lnTo>
                    <a:pt x="62" y="408"/>
                  </a:lnTo>
                  <a:lnTo>
                    <a:pt x="84" y="392"/>
                  </a:lnTo>
                  <a:lnTo>
                    <a:pt x="108" y="370"/>
                  </a:lnTo>
                  <a:lnTo>
                    <a:pt x="110" y="328"/>
                  </a:lnTo>
                  <a:lnTo>
                    <a:pt x="120" y="310"/>
                  </a:lnTo>
                  <a:lnTo>
                    <a:pt x="120" y="288"/>
                  </a:lnTo>
                  <a:lnTo>
                    <a:pt x="120" y="266"/>
                  </a:lnTo>
                  <a:lnTo>
                    <a:pt x="124" y="248"/>
                  </a:lnTo>
                  <a:lnTo>
                    <a:pt x="126" y="240"/>
                  </a:lnTo>
                  <a:lnTo>
                    <a:pt x="130" y="236"/>
                  </a:lnTo>
                  <a:lnTo>
                    <a:pt x="132" y="218"/>
                  </a:lnTo>
                  <a:lnTo>
                    <a:pt x="134" y="204"/>
                  </a:lnTo>
                  <a:lnTo>
                    <a:pt x="132" y="190"/>
                  </a:lnTo>
                  <a:lnTo>
                    <a:pt x="126" y="178"/>
                  </a:lnTo>
                  <a:lnTo>
                    <a:pt x="84" y="142"/>
                  </a:lnTo>
                  <a:lnTo>
                    <a:pt x="84" y="110"/>
                  </a:lnTo>
                  <a:lnTo>
                    <a:pt x="94" y="110"/>
                  </a:lnTo>
                  <a:lnTo>
                    <a:pt x="104" y="108"/>
                  </a:lnTo>
                  <a:lnTo>
                    <a:pt x="126" y="100"/>
                  </a:lnTo>
                  <a:lnTo>
                    <a:pt x="128" y="88"/>
                  </a:lnTo>
                  <a:lnTo>
                    <a:pt x="128" y="76"/>
                  </a:lnTo>
                  <a:lnTo>
                    <a:pt x="128" y="64"/>
                  </a:lnTo>
                  <a:lnTo>
                    <a:pt x="126" y="52"/>
                  </a:lnTo>
                  <a:lnTo>
                    <a:pt x="120" y="32"/>
                  </a:lnTo>
                  <a:lnTo>
                    <a:pt x="120" y="22"/>
                  </a:lnTo>
                  <a:lnTo>
                    <a:pt x="118" y="12"/>
                  </a:lnTo>
                  <a:lnTo>
                    <a:pt x="126" y="6"/>
                  </a:lnTo>
                  <a:lnTo>
                    <a:pt x="134" y="0"/>
                  </a:lnTo>
                  <a:lnTo>
                    <a:pt x="138" y="0"/>
                  </a:lnTo>
                  <a:lnTo>
                    <a:pt x="142" y="0"/>
                  </a:lnTo>
                  <a:lnTo>
                    <a:pt x="148" y="4"/>
                  </a:lnTo>
                  <a:lnTo>
                    <a:pt x="154" y="8"/>
                  </a:lnTo>
                  <a:lnTo>
                    <a:pt x="170" y="44"/>
                  </a:lnTo>
                  <a:lnTo>
                    <a:pt x="178" y="66"/>
                  </a:lnTo>
                  <a:lnTo>
                    <a:pt x="184" y="90"/>
                  </a:lnTo>
                  <a:lnTo>
                    <a:pt x="188" y="96"/>
                  </a:lnTo>
                  <a:lnTo>
                    <a:pt x="192" y="98"/>
                  </a:lnTo>
                  <a:lnTo>
                    <a:pt x="208" y="100"/>
                  </a:lnTo>
                  <a:lnTo>
                    <a:pt x="212" y="92"/>
                  </a:lnTo>
                  <a:lnTo>
                    <a:pt x="216" y="86"/>
                  </a:lnTo>
                  <a:lnTo>
                    <a:pt x="218" y="70"/>
                  </a:lnTo>
                  <a:lnTo>
                    <a:pt x="218" y="44"/>
                  </a:lnTo>
                  <a:lnTo>
                    <a:pt x="230" y="34"/>
                  </a:lnTo>
                  <a:lnTo>
                    <a:pt x="236" y="44"/>
                  </a:lnTo>
                  <a:lnTo>
                    <a:pt x="242" y="56"/>
                  </a:lnTo>
                  <a:lnTo>
                    <a:pt x="252" y="88"/>
                  </a:lnTo>
                  <a:lnTo>
                    <a:pt x="268" y="112"/>
                  </a:lnTo>
                  <a:lnTo>
                    <a:pt x="278" y="126"/>
                  </a:lnTo>
                  <a:lnTo>
                    <a:pt x="292" y="142"/>
                  </a:lnTo>
                  <a:lnTo>
                    <a:pt x="332" y="148"/>
                  </a:lnTo>
                  <a:lnTo>
                    <a:pt x="368" y="216"/>
                  </a:lnTo>
                  <a:lnTo>
                    <a:pt x="404" y="264"/>
                  </a:lnTo>
                  <a:lnTo>
                    <a:pt x="406" y="280"/>
                  </a:lnTo>
                  <a:lnTo>
                    <a:pt x="398" y="290"/>
                  </a:lnTo>
                  <a:lnTo>
                    <a:pt x="392" y="298"/>
                  </a:lnTo>
                  <a:lnTo>
                    <a:pt x="390" y="306"/>
                  </a:lnTo>
                  <a:lnTo>
                    <a:pt x="390" y="324"/>
                  </a:lnTo>
                  <a:lnTo>
                    <a:pt x="400" y="336"/>
                  </a:lnTo>
                  <a:lnTo>
                    <a:pt x="408" y="346"/>
                  </a:lnTo>
                  <a:lnTo>
                    <a:pt x="422" y="356"/>
                  </a:lnTo>
                  <a:lnTo>
                    <a:pt x="430" y="358"/>
                  </a:lnTo>
                  <a:lnTo>
                    <a:pt x="440" y="362"/>
                  </a:lnTo>
                  <a:lnTo>
                    <a:pt x="452" y="370"/>
                  </a:lnTo>
                  <a:lnTo>
                    <a:pt x="460" y="376"/>
                  </a:lnTo>
                  <a:lnTo>
                    <a:pt x="472" y="380"/>
                  </a:lnTo>
                  <a:lnTo>
                    <a:pt x="500" y="378"/>
                  </a:lnTo>
                  <a:lnTo>
                    <a:pt x="574" y="346"/>
                  </a:lnTo>
                  <a:lnTo>
                    <a:pt x="580" y="330"/>
                  </a:lnTo>
                  <a:lnTo>
                    <a:pt x="584" y="318"/>
                  </a:lnTo>
                  <a:lnTo>
                    <a:pt x="586" y="304"/>
                  </a:lnTo>
                  <a:lnTo>
                    <a:pt x="586" y="290"/>
                  </a:lnTo>
                  <a:lnTo>
                    <a:pt x="578" y="278"/>
                  </a:lnTo>
                  <a:lnTo>
                    <a:pt x="572" y="272"/>
                  </a:lnTo>
                  <a:lnTo>
                    <a:pt x="558" y="262"/>
                  </a:lnTo>
                  <a:lnTo>
                    <a:pt x="558" y="238"/>
                  </a:lnTo>
                  <a:lnTo>
                    <a:pt x="558" y="230"/>
                  </a:lnTo>
                  <a:lnTo>
                    <a:pt x="564" y="222"/>
                  </a:lnTo>
                  <a:lnTo>
                    <a:pt x="578" y="214"/>
                  </a:lnTo>
                  <a:lnTo>
                    <a:pt x="594" y="204"/>
                  </a:lnTo>
                  <a:lnTo>
                    <a:pt x="608" y="192"/>
                  </a:lnTo>
                  <a:lnTo>
                    <a:pt x="620" y="178"/>
                  </a:lnTo>
                  <a:lnTo>
                    <a:pt x="620" y="152"/>
                  </a:lnTo>
                  <a:lnTo>
                    <a:pt x="616" y="138"/>
                  </a:lnTo>
                  <a:lnTo>
                    <a:pt x="610" y="128"/>
                  </a:lnTo>
                  <a:lnTo>
                    <a:pt x="606" y="122"/>
                  </a:lnTo>
                  <a:lnTo>
                    <a:pt x="600" y="116"/>
                  </a:lnTo>
                  <a:lnTo>
                    <a:pt x="598" y="108"/>
                  </a:lnTo>
                  <a:lnTo>
                    <a:pt x="614" y="104"/>
                  </a:lnTo>
                  <a:lnTo>
                    <a:pt x="622" y="94"/>
                  </a:lnTo>
                  <a:lnTo>
                    <a:pt x="628" y="84"/>
                  </a:lnTo>
                  <a:lnTo>
                    <a:pt x="632" y="72"/>
                  </a:lnTo>
                  <a:lnTo>
                    <a:pt x="636" y="66"/>
                  </a:lnTo>
                  <a:lnTo>
                    <a:pt x="642" y="64"/>
                  </a:lnTo>
                  <a:lnTo>
                    <a:pt x="654" y="64"/>
                  </a:lnTo>
                  <a:lnTo>
                    <a:pt x="672" y="66"/>
                  </a:lnTo>
                  <a:lnTo>
                    <a:pt x="694" y="124"/>
                  </a:lnTo>
                  <a:lnTo>
                    <a:pt x="704" y="136"/>
                  </a:lnTo>
                  <a:lnTo>
                    <a:pt x="712" y="144"/>
                  </a:lnTo>
                  <a:lnTo>
                    <a:pt x="722" y="152"/>
                  </a:lnTo>
                  <a:lnTo>
                    <a:pt x="758" y="152"/>
                  </a:lnTo>
                  <a:lnTo>
                    <a:pt x="774" y="140"/>
                  </a:lnTo>
                  <a:lnTo>
                    <a:pt x="790" y="128"/>
                  </a:lnTo>
                  <a:lnTo>
                    <a:pt x="796" y="138"/>
                  </a:lnTo>
                  <a:lnTo>
                    <a:pt x="796" y="152"/>
                  </a:lnTo>
                  <a:lnTo>
                    <a:pt x="794" y="170"/>
                  </a:lnTo>
                  <a:lnTo>
                    <a:pt x="790" y="188"/>
                  </a:lnTo>
                  <a:lnTo>
                    <a:pt x="786" y="196"/>
                  </a:lnTo>
                  <a:lnTo>
                    <a:pt x="780" y="204"/>
                  </a:lnTo>
                  <a:lnTo>
                    <a:pt x="766" y="208"/>
                  </a:lnTo>
                  <a:lnTo>
                    <a:pt x="752" y="208"/>
                  </a:lnTo>
                  <a:lnTo>
                    <a:pt x="720" y="192"/>
                  </a:lnTo>
                  <a:lnTo>
                    <a:pt x="694" y="192"/>
                  </a:lnTo>
                  <a:lnTo>
                    <a:pt x="676" y="196"/>
                  </a:lnTo>
                  <a:lnTo>
                    <a:pt x="668" y="198"/>
                  </a:lnTo>
                  <a:lnTo>
                    <a:pt x="660" y="204"/>
                  </a:lnTo>
                  <a:lnTo>
                    <a:pt x="642" y="218"/>
                  </a:lnTo>
                  <a:lnTo>
                    <a:pt x="630" y="236"/>
                  </a:lnTo>
                  <a:lnTo>
                    <a:pt x="630" y="256"/>
                  </a:lnTo>
                  <a:lnTo>
                    <a:pt x="630" y="266"/>
                  </a:lnTo>
                  <a:lnTo>
                    <a:pt x="636" y="280"/>
                  </a:lnTo>
                  <a:lnTo>
                    <a:pt x="638" y="290"/>
                  </a:lnTo>
                  <a:lnTo>
                    <a:pt x="642" y="296"/>
                  </a:lnTo>
                  <a:lnTo>
                    <a:pt x="646" y="302"/>
                  </a:lnTo>
                  <a:lnTo>
                    <a:pt x="652" y="308"/>
                  </a:lnTo>
                  <a:lnTo>
                    <a:pt x="658" y="310"/>
                  </a:lnTo>
                  <a:lnTo>
                    <a:pt x="666" y="308"/>
                  </a:lnTo>
                  <a:lnTo>
                    <a:pt x="676" y="304"/>
                  </a:lnTo>
                  <a:lnTo>
                    <a:pt x="692" y="302"/>
                  </a:lnTo>
                  <a:lnTo>
                    <a:pt x="698" y="300"/>
                  </a:lnTo>
                  <a:lnTo>
                    <a:pt x="706" y="300"/>
                  </a:lnTo>
                  <a:lnTo>
                    <a:pt x="710" y="304"/>
                  </a:lnTo>
                  <a:lnTo>
                    <a:pt x="714" y="308"/>
                  </a:lnTo>
                  <a:lnTo>
                    <a:pt x="716" y="318"/>
                  </a:lnTo>
                  <a:lnTo>
                    <a:pt x="718" y="330"/>
                  </a:lnTo>
                  <a:lnTo>
                    <a:pt x="704" y="378"/>
                  </a:lnTo>
                  <a:lnTo>
                    <a:pt x="696" y="390"/>
                  </a:lnTo>
                  <a:lnTo>
                    <a:pt x="690" y="400"/>
                  </a:lnTo>
                  <a:lnTo>
                    <a:pt x="690" y="410"/>
                  </a:lnTo>
                  <a:lnTo>
                    <a:pt x="692" y="418"/>
                  </a:lnTo>
                  <a:lnTo>
                    <a:pt x="698" y="426"/>
                  </a:lnTo>
                  <a:lnTo>
                    <a:pt x="706" y="432"/>
                  </a:lnTo>
                  <a:lnTo>
                    <a:pt x="718" y="438"/>
                  </a:lnTo>
                  <a:lnTo>
                    <a:pt x="734" y="444"/>
                  </a:lnTo>
                  <a:lnTo>
                    <a:pt x="732" y="472"/>
                  </a:lnTo>
                  <a:lnTo>
                    <a:pt x="730" y="486"/>
                  </a:lnTo>
                  <a:lnTo>
                    <a:pt x="724" y="502"/>
                  </a:lnTo>
                  <a:lnTo>
                    <a:pt x="724" y="510"/>
                  </a:lnTo>
                  <a:lnTo>
                    <a:pt x="724" y="520"/>
                  </a:lnTo>
                  <a:lnTo>
                    <a:pt x="726" y="528"/>
                  </a:lnTo>
                  <a:lnTo>
                    <a:pt x="730" y="536"/>
                  </a:lnTo>
                  <a:lnTo>
                    <a:pt x="760" y="572"/>
                  </a:lnTo>
                  <a:lnTo>
                    <a:pt x="828" y="590"/>
                  </a:lnTo>
                  <a:lnTo>
                    <a:pt x="836" y="596"/>
                  </a:lnTo>
                  <a:lnTo>
                    <a:pt x="842" y="600"/>
                  </a:lnTo>
                  <a:lnTo>
                    <a:pt x="850" y="604"/>
                  </a:lnTo>
                  <a:lnTo>
                    <a:pt x="876" y="606"/>
                  </a:lnTo>
                  <a:lnTo>
                    <a:pt x="882" y="628"/>
                  </a:lnTo>
                  <a:lnTo>
                    <a:pt x="876" y="636"/>
                  </a:lnTo>
                  <a:lnTo>
                    <a:pt x="872" y="644"/>
                  </a:lnTo>
                  <a:lnTo>
                    <a:pt x="850" y="658"/>
                  </a:lnTo>
                  <a:lnTo>
                    <a:pt x="832" y="666"/>
                  </a:lnTo>
                  <a:lnTo>
                    <a:pt x="818" y="666"/>
                  </a:lnTo>
                  <a:lnTo>
                    <a:pt x="806" y="668"/>
                  </a:lnTo>
                  <a:lnTo>
                    <a:pt x="794" y="672"/>
                  </a:lnTo>
                  <a:lnTo>
                    <a:pt x="784" y="676"/>
                  </a:lnTo>
                  <a:lnTo>
                    <a:pt x="764" y="686"/>
                  </a:lnTo>
                  <a:lnTo>
                    <a:pt x="744" y="700"/>
                  </a:lnTo>
                  <a:lnTo>
                    <a:pt x="736" y="716"/>
                  </a:lnTo>
                  <a:lnTo>
                    <a:pt x="728" y="726"/>
                  </a:lnTo>
                  <a:lnTo>
                    <a:pt x="720" y="734"/>
                  </a:lnTo>
                  <a:lnTo>
                    <a:pt x="682" y="734"/>
                  </a:lnTo>
                  <a:lnTo>
                    <a:pt x="662" y="756"/>
                  </a:lnTo>
                  <a:lnTo>
                    <a:pt x="656" y="760"/>
                  </a:lnTo>
                  <a:lnTo>
                    <a:pt x="650" y="764"/>
                  </a:lnTo>
                  <a:lnTo>
                    <a:pt x="642" y="766"/>
                  </a:lnTo>
                  <a:lnTo>
                    <a:pt x="636" y="766"/>
                  </a:lnTo>
                  <a:lnTo>
                    <a:pt x="628" y="754"/>
                  </a:lnTo>
                  <a:lnTo>
                    <a:pt x="620" y="746"/>
                  </a:lnTo>
                  <a:lnTo>
                    <a:pt x="612" y="742"/>
                  </a:lnTo>
                  <a:lnTo>
                    <a:pt x="604" y="742"/>
                  </a:lnTo>
                  <a:lnTo>
                    <a:pt x="596" y="744"/>
                  </a:lnTo>
                  <a:lnTo>
                    <a:pt x="588" y="748"/>
                  </a:lnTo>
                  <a:lnTo>
                    <a:pt x="574" y="758"/>
                  </a:lnTo>
                  <a:lnTo>
                    <a:pt x="564" y="760"/>
                  </a:lnTo>
                  <a:lnTo>
                    <a:pt x="556" y="760"/>
                  </a:lnTo>
                  <a:lnTo>
                    <a:pt x="548" y="758"/>
                  </a:lnTo>
                  <a:lnTo>
                    <a:pt x="544" y="756"/>
                  </a:lnTo>
                  <a:lnTo>
                    <a:pt x="534" y="748"/>
                  </a:lnTo>
                  <a:lnTo>
                    <a:pt x="526" y="740"/>
                  </a:lnTo>
                  <a:lnTo>
                    <a:pt x="514" y="738"/>
                  </a:lnTo>
                  <a:lnTo>
                    <a:pt x="506" y="738"/>
                  </a:lnTo>
                  <a:lnTo>
                    <a:pt x="498" y="738"/>
                  </a:lnTo>
                  <a:lnTo>
                    <a:pt x="492" y="742"/>
                  </a:lnTo>
                  <a:lnTo>
                    <a:pt x="486" y="746"/>
                  </a:lnTo>
                  <a:lnTo>
                    <a:pt x="482" y="750"/>
                  </a:lnTo>
                  <a:lnTo>
                    <a:pt x="474" y="764"/>
                  </a:lnTo>
                  <a:lnTo>
                    <a:pt x="468" y="768"/>
                  </a:lnTo>
                  <a:lnTo>
                    <a:pt x="462" y="770"/>
                  </a:lnTo>
                  <a:lnTo>
                    <a:pt x="454" y="770"/>
                  </a:lnTo>
                  <a:lnTo>
                    <a:pt x="448" y="768"/>
                  </a:lnTo>
                  <a:lnTo>
                    <a:pt x="436" y="762"/>
                  </a:lnTo>
                  <a:lnTo>
                    <a:pt x="430" y="756"/>
                  </a:lnTo>
                  <a:lnTo>
                    <a:pt x="414" y="756"/>
                  </a:lnTo>
                  <a:lnTo>
                    <a:pt x="404" y="766"/>
                  </a:lnTo>
                  <a:lnTo>
                    <a:pt x="398" y="774"/>
                  </a:lnTo>
                  <a:lnTo>
                    <a:pt x="396" y="784"/>
                  </a:lnTo>
                  <a:lnTo>
                    <a:pt x="394" y="802"/>
                  </a:lnTo>
                  <a:lnTo>
                    <a:pt x="402" y="814"/>
                  </a:lnTo>
                  <a:lnTo>
                    <a:pt x="410" y="826"/>
                  </a:lnTo>
                  <a:lnTo>
                    <a:pt x="412" y="832"/>
                  </a:lnTo>
                  <a:lnTo>
                    <a:pt x="412" y="840"/>
                  </a:lnTo>
                  <a:lnTo>
                    <a:pt x="412" y="850"/>
                  </a:lnTo>
                  <a:lnTo>
                    <a:pt x="410" y="860"/>
                  </a:lnTo>
                  <a:lnTo>
                    <a:pt x="410" y="872"/>
                  </a:lnTo>
                  <a:lnTo>
                    <a:pt x="414" y="886"/>
                  </a:lnTo>
                  <a:lnTo>
                    <a:pt x="416" y="902"/>
                  </a:lnTo>
                  <a:lnTo>
                    <a:pt x="420" y="922"/>
                  </a:lnTo>
                  <a:lnTo>
                    <a:pt x="412" y="928"/>
                  </a:lnTo>
                  <a:lnTo>
                    <a:pt x="406" y="9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6" name="Freeform 12"/>
            <p:cNvSpPr/>
            <p:nvPr/>
          </p:nvSpPr>
          <p:spPr bwMode="auto">
            <a:xfrm>
              <a:off x="4851400" y="5384800"/>
              <a:ext cx="1187450" cy="885825"/>
            </a:xfrm>
            <a:custGeom>
              <a:avLst/>
              <a:gdLst>
                <a:gd name="T0" fmla="*/ 450 w 748"/>
                <a:gd name="T1" fmla="*/ 540 h 558"/>
                <a:gd name="T2" fmla="*/ 440 w 748"/>
                <a:gd name="T3" fmla="*/ 532 h 558"/>
                <a:gd name="T4" fmla="*/ 422 w 748"/>
                <a:gd name="T5" fmla="*/ 516 h 558"/>
                <a:gd name="T6" fmla="*/ 406 w 748"/>
                <a:gd name="T7" fmla="*/ 508 h 558"/>
                <a:gd name="T8" fmla="*/ 390 w 748"/>
                <a:gd name="T9" fmla="*/ 536 h 558"/>
                <a:gd name="T10" fmla="*/ 280 w 748"/>
                <a:gd name="T11" fmla="*/ 532 h 558"/>
                <a:gd name="T12" fmla="*/ 218 w 748"/>
                <a:gd name="T13" fmla="*/ 498 h 558"/>
                <a:gd name="T14" fmla="*/ 204 w 748"/>
                <a:gd name="T15" fmla="*/ 478 h 558"/>
                <a:gd name="T16" fmla="*/ 212 w 748"/>
                <a:gd name="T17" fmla="*/ 432 h 558"/>
                <a:gd name="T18" fmla="*/ 188 w 748"/>
                <a:gd name="T19" fmla="*/ 390 h 558"/>
                <a:gd name="T20" fmla="*/ 142 w 748"/>
                <a:gd name="T21" fmla="*/ 382 h 558"/>
                <a:gd name="T22" fmla="*/ 82 w 748"/>
                <a:gd name="T23" fmla="*/ 368 h 558"/>
                <a:gd name="T24" fmla="*/ 104 w 748"/>
                <a:gd name="T25" fmla="*/ 342 h 558"/>
                <a:gd name="T26" fmla="*/ 140 w 748"/>
                <a:gd name="T27" fmla="*/ 316 h 558"/>
                <a:gd name="T28" fmla="*/ 142 w 748"/>
                <a:gd name="T29" fmla="*/ 262 h 558"/>
                <a:gd name="T30" fmla="*/ 102 w 748"/>
                <a:gd name="T31" fmla="*/ 252 h 558"/>
                <a:gd name="T32" fmla="*/ 20 w 748"/>
                <a:gd name="T33" fmla="*/ 222 h 558"/>
                <a:gd name="T34" fmla="*/ 0 w 748"/>
                <a:gd name="T35" fmla="*/ 192 h 558"/>
                <a:gd name="T36" fmla="*/ 22 w 748"/>
                <a:gd name="T37" fmla="*/ 162 h 558"/>
                <a:gd name="T38" fmla="*/ 62 w 748"/>
                <a:gd name="T39" fmla="*/ 154 h 558"/>
                <a:gd name="T40" fmla="*/ 120 w 748"/>
                <a:gd name="T41" fmla="*/ 190 h 558"/>
                <a:gd name="T42" fmla="*/ 156 w 748"/>
                <a:gd name="T43" fmla="*/ 192 h 558"/>
                <a:gd name="T44" fmla="*/ 206 w 748"/>
                <a:gd name="T45" fmla="*/ 156 h 558"/>
                <a:gd name="T46" fmla="*/ 240 w 748"/>
                <a:gd name="T47" fmla="*/ 98 h 558"/>
                <a:gd name="T48" fmla="*/ 274 w 748"/>
                <a:gd name="T49" fmla="*/ 110 h 558"/>
                <a:gd name="T50" fmla="*/ 308 w 748"/>
                <a:gd name="T51" fmla="*/ 128 h 558"/>
                <a:gd name="T52" fmla="*/ 342 w 748"/>
                <a:gd name="T53" fmla="*/ 134 h 558"/>
                <a:gd name="T54" fmla="*/ 410 w 748"/>
                <a:gd name="T55" fmla="*/ 100 h 558"/>
                <a:gd name="T56" fmla="*/ 442 w 748"/>
                <a:gd name="T57" fmla="*/ 78 h 558"/>
                <a:gd name="T58" fmla="*/ 470 w 748"/>
                <a:gd name="T59" fmla="*/ 52 h 558"/>
                <a:gd name="T60" fmla="*/ 514 w 748"/>
                <a:gd name="T61" fmla="*/ 38 h 558"/>
                <a:gd name="T62" fmla="*/ 588 w 748"/>
                <a:gd name="T63" fmla="*/ 10 h 558"/>
                <a:gd name="T64" fmla="*/ 632 w 748"/>
                <a:gd name="T65" fmla="*/ 0 h 558"/>
                <a:gd name="T66" fmla="*/ 672 w 748"/>
                <a:gd name="T67" fmla="*/ 54 h 558"/>
                <a:gd name="T68" fmla="*/ 640 w 748"/>
                <a:gd name="T69" fmla="*/ 112 h 558"/>
                <a:gd name="T70" fmla="*/ 642 w 748"/>
                <a:gd name="T71" fmla="*/ 142 h 558"/>
                <a:gd name="T72" fmla="*/ 682 w 748"/>
                <a:gd name="T73" fmla="*/ 172 h 558"/>
                <a:gd name="T74" fmla="*/ 734 w 748"/>
                <a:gd name="T75" fmla="*/ 180 h 558"/>
                <a:gd name="T76" fmla="*/ 748 w 748"/>
                <a:gd name="T77" fmla="*/ 220 h 558"/>
                <a:gd name="T78" fmla="*/ 734 w 748"/>
                <a:gd name="T79" fmla="*/ 254 h 558"/>
                <a:gd name="T80" fmla="*/ 722 w 748"/>
                <a:gd name="T81" fmla="*/ 264 h 558"/>
                <a:gd name="T82" fmla="*/ 712 w 748"/>
                <a:gd name="T83" fmla="*/ 312 h 558"/>
                <a:gd name="T84" fmla="*/ 688 w 748"/>
                <a:gd name="T85" fmla="*/ 346 h 558"/>
                <a:gd name="T86" fmla="*/ 672 w 748"/>
                <a:gd name="T87" fmla="*/ 360 h 558"/>
                <a:gd name="T88" fmla="*/ 634 w 748"/>
                <a:gd name="T89" fmla="*/ 406 h 558"/>
                <a:gd name="T90" fmla="*/ 614 w 748"/>
                <a:gd name="T91" fmla="*/ 424 h 558"/>
                <a:gd name="T92" fmla="*/ 586 w 748"/>
                <a:gd name="T93" fmla="*/ 448 h 558"/>
                <a:gd name="T94" fmla="*/ 570 w 748"/>
                <a:gd name="T95" fmla="*/ 468 h 558"/>
                <a:gd name="T96" fmla="*/ 566 w 748"/>
                <a:gd name="T97" fmla="*/ 474 h 558"/>
                <a:gd name="T98" fmla="*/ 546 w 748"/>
                <a:gd name="T99" fmla="*/ 484 h 558"/>
                <a:gd name="T100" fmla="*/ 518 w 748"/>
                <a:gd name="T101" fmla="*/ 534 h 558"/>
                <a:gd name="T102" fmla="*/ 466 w 748"/>
                <a:gd name="T103" fmla="*/ 558 h 55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748" h="558">
                  <a:moveTo>
                    <a:pt x="450" y="558"/>
                  </a:moveTo>
                  <a:lnTo>
                    <a:pt x="450" y="558"/>
                  </a:lnTo>
                  <a:lnTo>
                    <a:pt x="450" y="540"/>
                  </a:lnTo>
                  <a:lnTo>
                    <a:pt x="446" y="540"/>
                  </a:lnTo>
                  <a:lnTo>
                    <a:pt x="444" y="538"/>
                  </a:lnTo>
                  <a:lnTo>
                    <a:pt x="440" y="532"/>
                  </a:lnTo>
                  <a:lnTo>
                    <a:pt x="428" y="530"/>
                  </a:lnTo>
                  <a:lnTo>
                    <a:pt x="426" y="522"/>
                  </a:lnTo>
                  <a:lnTo>
                    <a:pt x="422" y="516"/>
                  </a:lnTo>
                  <a:lnTo>
                    <a:pt x="418" y="510"/>
                  </a:lnTo>
                  <a:lnTo>
                    <a:pt x="414" y="508"/>
                  </a:lnTo>
                  <a:lnTo>
                    <a:pt x="410" y="508"/>
                  </a:lnTo>
                  <a:lnTo>
                    <a:pt x="406" y="508"/>
                  </a:lnTo>
                  <a:lnTo>
                    <a:pt x="396" y="510"/>
                  </a:lnTo>
                  <a:lnTo>
                    <a:pt x="390" y="536"/>
                  </a:lnTo>
                  <a:lnTo>
                    <a:pt x="322" y="540"/>
                  </a:lnTo>
                  <a:lnTo>
                    <a:pt x="280" y="532"/>
                  </a:lnTo>
                  <a:lnTo>
                    <a:pt x="246" y="528"/>
                  </a:lnTo>
                  <a:lnTo>
                    <a:pt x="218" y="498"/>
                  </a:lnTo>
                  <a:lnTo>
                    <a:pt x="208" y="478"/>
                  </a:lnTo>
                  <a:lnTo>
                    <a:pt x="204" y="478"/>
                  </a:lnTo>
                  <a:lnTo>
                    <a:pt x="200" y="464"/>
                  </a:lnTo>
                  <a:lnTo>
                    <a:pt x="202" y="452"/>
                  </a:lnTo>
                  <a:lnTo>
                    <a:pt x="206" y="442"/>
                  </a:lnTo>
                  <a:lnTo>
                    <a:pt x="212" y="432"/>
                  </a:lnTo>
                  <a:lnTo>
                    <a:pt x="212" y="406"/>
                  </a:lnTo>
                  <a:lnTo>
                    <a:pt x="188" y="390"/>
                  </a:lnTo>
                  <a:lnTo>
                    <a:pt x="188" y="384"/>
                  </a:lnTo>
                  <a:lnTo>
                    <a:pt x="142" y="382"/>
                  </a:lnTo>
                  <a:lnTo>
                    <a:pt x="104" y="378"/>
                  </a:lnTo>
                  <a:lnTo>
                    <a:pt x="82" y="368"/>
                  </a:lnTo>
                  <a:lnTo>
                    <a:pt x="72" y="344"/>
                  </a:lnTo>
                  <a:lnTo>
                    <a:pt x="104" y="342"/>
                  </a:lnTo>
                  <a:lnTo>
                    <a:pt x="112" y="338"/>
                  </a:lnTo>
                  <a:lnTo>
                    <a:pt x="122" y="332"/>
                  </a:lnTo>
                  <a:lnTo>
                    <a:pt x="140" y="316"/>
                  </a:lnTo>
                  <a:lnTo>
                    <a:pt x="148" y="300"/>
                  </a:lnTo>
                  <a:lnTo>
                    <a:pt x="150" y="286"/>
                  </a:lnTo>
                  <a:lnTo>
                    <a:pt x="148" y="274"/>
                  </a:lnTo>
                  <a:lnTo>
                    <a:pt x="142" y="262"/>
                  </a:lnTo>
                  <a:lnTo>
                    <a:pt x="114" y="260"/>
                  </a:lnTo>
                  <a:lnTo>
                    <a:pt x="102" y="252"/>
                  </a:lnTo>
                  <a:lnTo>
                    <a:pt x="88" y="246"/>
                  </a:lnTo>
                  <a:lnTo>
                    <a:pt x="64" y="238"/>
                  </a:lnTo>
                  <a:lnTo>
                    <a:pt x="40" y="230"/>
                  </a:lnTo>
                  <a:lnTo>
                    <a:pt x="20" y="222"/>
                  </a:lnTo>
                  <a:lnTo>
                    <a:pt x="6" y="204"/>
                  </a:lnTo>
                  <a:lnTo>
                    <a:pt x="2" y="196"/>
                  </a:lnTo>
                  <a:lnTo>
                    <a:pt x="0" y="192"/>
                  </a:lnTo>
                  <a:lnTo>
                    <a:pt x="12" y="174"/>
                  </a:lnTo>
                  <a:lnTo>
                    <a:pt x="18" y="166"/>
                  </a:lnTo>
                  <a:lnTo>
                    <a:pt x="22" y="162"/>
                  </a:lnTo>
                  <a:lnTo>
                    <a:pt x="30" y="158"/>
                  </a:lnTo>
                  <a:lnTo>
                    <a:pt x="36" y="156"/>
                  </a:lnTo>
                  <a:lnTo>
                    <a:pt x="48" y="154"/>
                  </a:lnTo>
                  <a:lnTo>
                    <a:pt x="62" y="154"/>
                  </a:lnTo>
                  <a:lnTo>
                    <a:pt x="90" y="164"/>
                  </a:lnTo>
                  <a:lnTo>
                    <a:pt x="120" y="190"/>
                  </a:lnTo>
                  <a:lnTo>
                    <a:pt x="130" y="192"/>
                  </a:lnTo>
                  <a:lnTo>
                    <a:pt x="142" y="192"/>
                  </a:lnTo>
                  <a:lnTo>
                    <a:pt x="156" y="192"/>
                  </a:lnTo>
                  <a:lnTo>
                    <a:pt x="172" y="190"/>
                  </a:lnTo>
                  <a:lnTo>
                    <a:pt x="188" y="174"/>
                  </a:lnTo>
                  <a:lnTo>
                    <a:pt x="206" y="156"/>
                  </a:lnTo>
                  <a:lnTo>
                    <a:pt x="222" y="136"/>
                  </a:lnTo>
                  <a:lnTo>
                    <a:pt x="238" y="120"/>
                  </a:lnTo>
                  <a:lnTo>
                    <a:pt x="240" y="98"/>
                  </a:lnTo>
                  <a:lnTo>
                    <a:pt x="264" y="96"/>
                  </a:lnTo>
                  <a:lnTo>
                    <a:pt x="274" y="110"/>
                  </a:lnTo>
                  <a:lnTo>
                    <a:pt x="284" y="114"/>
                  </a:lnTo>
                  <a:lnTo>
                    <a:pt x="294" y="120"/>
                  </a:lnTo>
                  <a:lnTo>
                    <a:pt x="308" y="128"/>
                  </a:lnTo>
                  <a:lnTo>
                    <a:pt x="324" y="134"/>
                  </a:lnTo>
                  <a:lnTo>
                    <a:pt x="342" y="134"/>
                  </a:lnTo>
                  <a:lnTo>
                    <a:pt x="384" y="120"/>
                  </a:lnTo>
                  <a:lnTo>
                    <a:pt x="398" y="108"/>
                  </a:lnTo>
                  <a:lnTo>
                    <a:pt x="410" y="100"/>
                  </a:lnTo>
                  <a:lnTo>
                    <a:pt x="422" y="92"/>
                  </a:lnTo>
                  <a:lnTo>
                    <a:pt x="438" y="84"/>
                  </a:lnTo>
                  <a:lnTo>
                    <a:pt x="442" y="78"/>
                  </a:lnTo>
                  <a:lnTo>
                    <a:pt x="450" y="72"/>
                  </a:lnTo>
                  <a:lnTo>
                    <a:pt x="462" y="56"/>
                  </a:lnTo>
                  <a:lnTo>
                    <a:pt x="470" y="52"/>
                  </a:lnTo>
                  <a:lnTo>
                    <a:pt x="476" y="46"/>
                  </a:lnTo>
                  <a:lnTo>
                    <a:pt x="494" y="40"/>
                  </a:lnTo>
                  <a:lnTo>
                    <a:pt x="514" y="38"/>
                  </a:lnTo>
                  <a:lnTo>
                    <a:pt x="550" y="36"/>
                  </a:lnTo>
                  <a:lnTo>
                    <a:pt x="570" y="22"/>
                  </a:lnTo>
                  <a:lnTo>
                    <a:pt x="588" y="10"/>
                  </a:lnTo>
                  <a:lnTo>
                    <a:pt x="596" y="6"/>
                  </a:lnTo>
                  <a:lnTo>
                    <a:pt x="606" y="2"/>
                  </a:lnTo>
                  <a:lnTo>
                    <a:pt x="618" y="0"/>
                  </a:lnTo>
                  <a:lnTo>
                    <a:pt x="632" y="0"/>
                  </a:lnTo>
                  <a:lnTo>
                    <a:pt x="654" y="36"/>
                  </a:lnTo>
                  <a:lnTo>
                    <a:pt x="672" y="54"/>
                  </a:lnTo>
                  <a:lnTo>
                    <a:pt x="656" y="82"/>
                  </a:lnTo>
                  <a:lnTo>
                    <a:pt x="646" y="96"/>
                  </a:lnTo>
                  <a:lnTo>
                    <a:pt x="640" y="112"/>
                  </a:lnTo>
                  <a:lnTo>
                    <a:pt x="638" y="140"/>
                  </a:lnTo>
                  <a:lnTo>
                    <a:pt x="642" y="142"/>
                  </a:lnTo>
                  <a:lnTo>
                    <a:pt x="650" y="142"/>
                  </a:lnTo>
                  <a:lnTo>
                    <a:pt x="672" y="142"/>
                  </a:lnTo>
                  <a:lnTo>
                    <a:pt x="682" y="172"/>
                  </a:lnTo>
                  <a:lnTo>
                    <a:pt x="690" y="184"/>
                  </a:lnTo>
                  <a:lnTo>
                    <a:pt x="734" y="180"/>
                  </a:lnTo>
                  <a:lnTo>
                    <a:pt x="740" y="190"/>
                  </a:lnTo>
                  <a:lnTo>
                    <a:pt x="744" y="204"/>
                  </a:lnTo>
                  <a:lnTo>
                    <a:pt x="748" y="220"/>
                  </a:lnTo>
                  <a:lnTo>
                    <a:pt x="748" y="238"/>
                  </a:lnTo>
                  <a:lnTo>
                    <a:pt x="740" y="248"/>
                  </a:lnTo>
                  <a:lnTo>
                    <a:pt x="734" y="254"/>
                  </a:lnTo>
                  <a:lnTo>
                    <a:pt x="726" y="258"/>
                  </a:lnTo>
                  <a:lnTo>
                    <a:pt x="724" y="262"/>
                  </a:lnTo>
                  <a:lnTo>
                    <a:pt x="722" y="264"/>
                  </a:lnTo>
                  <a:lnTo>
                    <a:pt x="718" y="266"/>
                  </a:lnTo>
                  <a:lnTo>
                    <a:pt x="712" y="312"/>
                  </a:lnTo>
                  <a:lnTo>
                    <a:pt x="706" y="324"/>
                  </a:lnTo>
                  <a:lnTo>
                    <a:pt x="700" y="338"/>
                  </a:lnTo>
                  <a:lnTo>
                    <a:pt x="688" y="346"/>
                  </a:lnTo>
                  <a:lnTo>
                    <a:pt x="682" y="350"/>
                  </a:lnTo>
                  <a:lnTo>
                    <a:pt x="682" y="356"/>
                  </a:lnTo>
                  <a:lnTo>
                    <a:pt x="672" y="360"/>
                  </a:lnTo>
                  <a:lnTo>
                    <a:pt x="664" y="366"/>
                  </a:lnTo>
                  <a:lnTo>
                    <a:pt x="656" y="376"/>
                  </a:lnTo>
                  <a:lnTo>
                    <a:pt x="648" y="386"/>
                  </a:lnTo>
                  <a:lnTo>
                    <a:pt x="634" y="406"/>
                  </a:lnTo>
                  <a:lnTo>
                    <a:pt x="626" y="414"/>
                  </a:lnTo>
                  <a:lnTo>
                    <a:pt x="616" y="420"/>
                  </a:lnTo>
                  <a:lnTo>
                    <a:pt x="614" y="424"/>
                  </a:lnTo>
                  <a:lnTo>
                    <a:pt x="610" y="428"/>
                  </a:lnTo>
                  <a:lnTo>
                    <a:pt x="600" y="434"/>
                  </a:lnTo>
                  <a:lnTo>
                    <a:pt x="586" y="448"/>
                  </a:lnTo>
                  <a:lnTo>
                    <a:pt x="572" y="464"/>
                  </a:lnTo>
                  <a:lnTo>
                    <a:pt x="570" y="466"/>
                  </a:lnTo>
                  <a:lnTo>
                    <a:pt x="570" y="468"/>
                  </a:lnTo>
                  <a:lnTo>
                    <a:pt x="566" y="468"/>
                  </a:lnTo>
                  <a:lnTo>
                    <a:pt x="566" y="474"/>
                  </a:lnTo>
                  <a:lnTo>
                    <a:pt x="560" y="474"/>
                  </a:lnTo>
                  <a:lnTo>
                    <a:pt x="556" y="476"/>
                  </a:lnTo>
                  <a:lnTo>
                    <a:pt x="546" y="484"/>
                  </a:lnTo>
                  <a:lnTo>
                    <a:pt x="532" y="500"/>
                  </a:lnTo>
                  <a:lnTo>
                    <a:pt x="518" y="534"/>
                  </a:lnTo>
                  <a:lnTo>
                    <a:pt x="502" y="538"/>
                  </a:lnTo>
                  <a:lnTo>
                    <a:pt x="488" y="544"/>
                  </a:lnTo>
                  <a:lnTo>
                    <a:pt x="478" y="550"/>
                  </a:lnTo>
                  <a:lnTo>
                    <a:pt x="466" y="558"/>
                  </a:lnTo>
                  <a:lnTo>
                    <a:pt x="450" y="55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7" name="Freeform 13"/>
            <p:cNvSpPr/>
            <p:nvPr/>
          </p:nvSpPr>
          <p:spPr bwMode="auto">
            <a:xfrm>
              <a:off x="7381875" y="5387975"/>
              <a:ext cx="282575" cy="654050"/>
            </a:xfrm>
            <a:custGeom>
              <a:avLst/>
              <a:gdLst>
                <a:gd name="T0" fmla="*/ 82 w 178"/>
                <a:gd name="T1" fmla="*/ 412 h 412"/>
                <a:gd name="T2" fmla="*/ 82 w 178"/>
                <a:gd name="T3" fmla="*/ 412 h 412"/>
                <a:gd name="T4" fmla="*/ 50 w 178"/>
                <a:gd name="T5" fmla="*/ 364 h 412"/>
                <a:gd name="T6" fmla="*/ 50 w 178"/>
                <a:gd name="T7" fmla="*/ 364 h 412"/>
                <a:gd name="T8" fmla="*/ 40 w 178"/>
                <a:gd name="T9" fmla="*/ 360 h 412"/>
                <a:gd name="T10" fmla="*/ 34 w 178"/>
                <a:gd name="T11" fmla="*/ 356 h 412"/>
                <a:gd name="T12" fmla="*/ 28 w 178"/>
                <a:gd name="T13" fmla="*/ 350 h 412"/>
                <a:gd name="T14" fmla="*/ 26 w 178"/>
                <a:gd name="T15" fmla="*/ 346 h 412"/>
                <a:gd name="T16" fmla="*/ 20 w 178"/>
                <a:gd name="T17" fmla="*/ 336 h 412"/>
                <a:gd name="T18" fmla="*/ 16 w 178"/>
                <a:gd name="T19" fmla="*/ 324 h 412"/>
                <a:gd name="T20" fmla="*/ 16 w 178"/>
                <a:gd name="T21" fmla="*/ 324 h 412"/>
                <a:gd name="T22" fmla="*/ 0 w 178"/>
                <a:gd name="T23" fmla="*/ 304 h 412"/>
                <a:gd name="T24" fmla="*/ 0 w 178"/>
                <a:gd name="T25" fmla="*/ 304 h 412"/>
                <a:gd name="T26" fmla="*/ 2 w 178"/>
                <a:gd name="T27" fmla="*/ 280 h 412"/>
                <a:gd name="T28" fmla="*/ 6 w 178"/>
                <a:gd name="T29" fmla="*/ 258 h 412"/>
                <a:gd name="T30" fmla="*/ 8 w 178"/>
                <a:gd name="T31" fmla="*/ 238 h 412"/>
                <a:gd name="T32" fmla="*/ 8 w 178"/>
                <a:gd name="T33" fmla="*/ 228 h 412"/>
                <a:gd name="T34" fmla="*/ 6 w 178"/>
                <a:gd name="T35" fmla="*/ 220 h 412"/>
                <a:gd name="T36" fmla="*/ 6 w 178"/>
                <a:gd name="T37" fmla="*/ 220 h 412"/>
                <a:gd name="T38" fmla="*/ 6 w 178"/>
                <a:gd name="T39" fmla="*/ 196 h 412"/>
                <a:gd name="T40" fmla="*/ 10 w 178"/>
                <a:gd name="T41" fmla="*/ 180 h 412"/>
                <a:gd name="T42" fmla="*/ 16 w 178"/>
                <a:gd name="T43" fmla="*/ 166 h 412"/>
                <a:gd name="T44" fmla="*/ 30 w 178"/>
                <a:gd name="T45" fmla="*/ 150 h 412"/>
                <a:gd name="T46" fmla="*/ 30 w 178"/>
                <a:gd name="T47" fmla="*/ 150 h 412"/>
                <a:gd name="T48" fmla="*/ 38 w 178"/>
                <a:gd name="T49" fmla="*/ 112 h 412"/>
                <a:gd name="T50" fmla="*/ 38 w 178"/>
                <a:gd name="T51" fmla="*/ 112 h 412"/>
                <a:gd name="T52" fmla="*/ 60 w 178"/>
                <a:gd name="T53" fmla="*/ 64 h 412"/>
                <a:gd name="T54" fmla="*/ 60 w 178"/>
                <a:gd name="T55" fmla="*/ 64 h 412"/>
                <a:gd name="T56" fmla="*/ 76 w 178"/>
                <a:gd name="T57" fmla="*/ 44 h 412"/>
                <a:gd name="T58" fmla="*/ 90 w 178"/>
                <a:gd name="T59" fmla="*/ 28 h 412"/>
                <a:gd name="T60" fmla="*/ 104 w 178"/>
                <a:gd name="T61" fmla="*/ 14 h 412"/>
                <a:gd name="T62" fmla="*/ 122 w 178"/>
                <a:gd name="T63" fmla="*/ 0 h 412"/>
                <a:gd name="T64" fmla="*/ 122 w 178"/>
                <a:gd name="T65" fmla="*/ 0 h 412"/>
                <a:gd name="T66" fmla="*/ 164 w 178"/>
                <a:gd name="T67" fmla="*/ 2 h 412"/>
                <a:gd name="T68" fmla="*/ 164 w 178"/>
                <a:gd name="T69" fmla="*/ 2 h 412"/>
                <a:gd name="T70" fmla="*/ 170 w 178"/>
                <a:gd name="T71" fmla="*/ 6 h 412"/>
                <a:gd name="T72" fmla="*/ 170 w 178"/>
                <a:gd name="T73" fmla="*/ 6 h 412"/>
                <a:gd name="T74" fmla="*/ 176 w 178"/>
                <a:gd name="T75" fmla="*/ 30 h 412"/>
                <a:gd name="T76" fmla="*/ 178 w 178"/>
                <a:gd name="T77" fmla="*/ 44 h 412"/>
                <a:gd name="T78" fmla="*/ 178 w 178"/>
                <a:gd name="T79" fmla="*/ 58 h 412"/>
                <a:gd name="T80" fmla="*/ 178 w 178"/>
                <a:gd name="T81" fmla="*/ 58 h 412"/>
                <a:gd name="T82" fmla="*/ 172 w 178"/>
                <a:gd name="T83" fmla="*/ 72 h 412"/>
                <a:gd name="T84" fmla="*/ 168 w 178"/>
                <a:gd name="T85" fmla="*/ 86 h 412"/>
                <a:gd name="T86" fmla="*/ 166 w 178"/>
                <a:gd name="T87" fmla="*/ 102 h 412"/>
                <a:gd name="T88" fmla="*/ 166 w 178"/>
                <a:gd name="T89" fmla="*/ 118 h 412"/>
                <a:gd name="T90" fmla="*/ 168 w 178"/>
                <a:gd name="T91" fmla="*/ 154 h 412"/>
                <a:gd name="T92" fmla="*/ 170 w 178"/>
                <a:gd name="T93" fmla="*/ 188 h 412"/>
                <a:gd name="T94" fmla="*/ 170 w 178"/>
                <a:gd name="T95" fmla="*/ 188 h 412"/>
                <a:gd name="T96" fmla="*/ 164 w 178"/>
                <a:gd name="T97" fmla="*/ 202 h 412"/>
                <a:gd name="T98" fmla="*/ 158 w 178"/>
                <a:gd name="T99" fmla="*/ 218 h 412"/>
                <a:gd name="T100" fmla="*/ 158 w 178"/>
                <a:gd name="T101" fmla="*/ 218 h 412"/>
                <a:gd name="T102" fmla="*/ 118 w 178"/>
                <a:gd name="T103" fmla="*/ 304 h 412"/>
                <a:gd name="T104" fmla="*/ 118 w 178"/>
                <a:gd name="T105" fmla="*/ 304 h 412"/>
                <a:gd name="T106" fmla="*/ 108 w 178"/>
                <a:gd name="T107" fmla="*/ 398 h 412"/>
                <a:gd name="T108" fmla="*/ 108 w 178"/>
                <a:gd name="T109" fmla="*/ 398 h 412"/>
                <a:gd name="T110" fmla="*/ 98 w 178"/>
                <a:gd name="T111" fmla="*/ 408 h 412"/>
                <a:gd name="T112" fmla="*/ 98 w 178"/>
                <a:gd name="T113" fmla="*/ 408 h 412"/>
                <a:gd name="T114" fmla="*/ 90 w 178"/>
                <a:gd name="T115" fmla="*/ 410 h 412"/>
                <a:gd name="T116" fmla="*/ 82 w 178"/>
                <a:gd name="T117" fmla="*/ 412 h 412"/>
                <a:gd name="T118" fmla="*/ 82 w 178"/>
                <a:gd name="T119" fmla="*/ 412 h 412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78" h="412">
                  <a:moveTo>
                    <a:pt x="82" y="412"/>
                  </a:moveTo>
                  <a:lnTo>
                    <a:pt x="82" y="412"/>
                  </a:lnTo>
                  <a:lnTo>
                    <a:pt x="50" y="364"/>
                  </a:lnTo>
                  <a:lnTo>
                    <a:pt x="40" y="360"/>
                  </a:lnTo>
                  <a:lnTo>
                    <a:pt x="34" y="356"/>
                  </a:lnTo>
                  <a:lnTo>
                    <a:pt x="28" y="350"/>
                  </a:lnTo>
                  <a:lnTo>
                    <a:pt x="26" y="346"/>
                  </a:lnTo>
                  <a:lnTo>
                    <a:pt x="20" y="336"/>
                  </a:lnTo>
                  <a:lnTo>
                    <a:pt x="16" y="324"/>
                  </a:lnTo>
                  <a:lnTo>
                    <a:pt x="0" y="304"/>
                  </a:lnTo>
                  <a:lnTo>
                    <a:pt x="2" y="280"/>
                  </a:lnTo>
                  <a:lnTo>
                    <a:pt x="6" y="258"/>
                  </a:lnTo>
                  <a:lnTo>
                    <a:pt x="8" y="238"/>
                  </a:lnTo>
                  <a:lnTo>
                    <a:pt x="8" y="228"/>
                  </a:lnTo>
                  <a:lnTo>
                    <a:pt x="6" y="220"/>
                  </a:lnTo>
                  <a:lnTo>
                    <a:pt x="6" y="196"/>
                  </a:lnTo>
                  <a:lnTo>
                    <a:pt x="10" y="180"/>
                  </a:lnTo>
                  <a:lnTo>
                    <a:pt x="16" y="166"/>
                  </a:lnTo>
                  <a:lnTo>
                    <a:pt x="30" y="150"/>
                  </a:lnTo>
                  <a:lnTo>
                    <a:pt x="38" y="112"/>
                  </a:lnTo>
                  <a:lnTo>
                    <a:pt x="60" y="64"/>
                  </a:lnTo>
                  <a:lnTo>
                    <a:pt x="76" y="44"/>
                  </a:lnTo>
                  <a:lnTo>
                    <a:pt x="90" y="28"/>
                  </a:lnTo>
                  <a:lnTo>
                    <a:pt x="104" y="14"/>
                  </a:lnTo>
                  <a:lnTo>
                    <a:pt x="122" y="0"/>
                  </a:lnTo>
                  <a:lnTo>
                    <a:pt x="164" y="2"/>
                  </a:lnTo>
                  <a:lnTo>
                    <a:pt x="170" y="6"/>
                  </a:lnTo>
                  <a:lnTo>
                    <a:pt x="176" y="30"/>
                  </a:lnTo>
                  <a:lnTo>
                    <a:pt x="178" y="44"/>
                  </a:lnTo>
                  <a:lnTo>
                    <a:pt x="178" y="58"/>
                  </a:lnTo>
                  <a:lnTo>
                    <a:pt x="172" y="72"/>
                  </a:lnTo>
                  <a:lnTo>
                    <a:pt x="168" y="86"/>
                  </a:lnTo>
                  <a:lnTo>
                    <a:pt x="166" y="102"/>
                  </a:lnTo>
                  <a:lnTo>
                    <a:pt x="166" y="118"/>
                  </a:lnTo>
                  <a:lnTo>
                    <a:pt x="168" y="154"/>
                  </a:lnTo>
                  <a:lnTo>
                    <a:pt x="170" y="188"/>
                  </a:lnTo>
                  <a:lnTo>
                    <a:pt x="164" y="202"/>
                  </a:lnTo>
                  <a:lnTo>
                    <a:pt x="158" y="218"/>
                  </a:lnTo>
                  <a:lnTo>
                    <a:pt x="118" y="304"/>
                  </a:lnTo>
                  <a:lnTo>
                    <a:pt x="108" y="398"/>
                  </a:lnTo>
                  <a:lnTo>
                    <a:pt x="98" y="408"/>
                  </a:lnTo>
                  <a:lnTo>
                    <a:pt x="90" y="410"/>
                  </a:lnTo>
                  <a:lnTo>
                    <a:pt x="82" y="41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8" name="Freeform 14"/>
            <p:cNvSpPr/>
            <p:nvPr/>
          </p:nvSpPr>
          <p:spPr bwMode="auto">
            <a:xfrm>
              <a:off x="7407275" y="5405437"/>
              <a:ext cx="247650" cy="619125"/>
            </a:xfrm>
            <a:custGeom>
              <a:avLst/>
              <a:gdLst>
                <a:gd name="T0" fmla="*/ 76 w 156"/>
                <a:gd name="T1" fmla="*/ 390 h 390"/>
                <a:gd name="T2" fmla="*/ 76 w 156"/>
                <a:gd name="T3" fmla="*/ 390 h 390"/>
                <a:gd name="T4" fmla="*/ 46 w 156"/>
                <a:gd name="T5" fmla="*/ 344 h 390"/>
                <a:gd name="T6" fmla="*/ 46 w 156"/>
                <a:gd name="T7" fmla="*/ 344 h 390"/>
                <a:gd name="T8" fmla="*/ 26 w 156"/>
                <a:gd name="T9" fmla="*/ 338 h 390"/>
                <a:gd name="T10" fmla="*/ 26 w 156"/>
                <a:gd name="T11" fmla="*/ 338 h 390"/>
                <a:gd name="T12" fmla="*/ 22 w 156"/>
                <a:gd name="T13" fmla="*/ 324 h 390"/>
                <a:gd name="T14" fmla="*/ 14 w 156"/>
                <a:gd name="T15" fmla="*/ 310 h 390"/>
                <a:gd name="T16" fmla="*/ 6 w 156"/>
                <a:gd name="T17" fmla="*/ 300 h 390"/>
                <a:gd name="T18" fmla="*/ 0 w 156"/>
                <a:gd name="T19" fmla="*/ 294 h 390"/>
                <a:gd name="T20" fmla="*/ 0 w 156"/>
                <a:gd name="T21" fmla="*/ 294 h 390"/>
                <a:gd name="T22" fmla="*/ 0 w 156"/>
                <a:gd name="T23" fmla="*/ 272 h 390"/>
                <a:gd name="T24" fmla="*/ 0 w 156"/>
                <a:gd name="T25" fmla="*/ 272 h 390"/>
                <a:gd name="T26" fmla="*/ 4 w 156"/>
                <a:gd name="T27" fmla="*/ 242 h 390"/>
                <a:gd name="T28" fmla="*/ 6 w 156"/>
                <a:gd name="T29" fmla="*/ 230 h 390"/>
                <a:gd name="T30" fmla="*/ 8 w 156"/>
                <a:gd name="T31" fmla="*/ 216 h 390"/>
                <a:gd name="T32" fmla="*/ 8 w 156"/>
                <a:gd name="T33" fmla="*/ 216 h 390"/>
                <a:gd name="T34" fmla="*/ 4 w 156"/>
                <a:gd name="T35" fmla="*/ 202 h 390"/>
                <a:gd name="T36" fmla="*/ 4 w 156"/>
                <a:gd name="T37" fmla="*/ 192 h 390"/>
                <a:gd name="T38" fmla="*/ 4 w 156"/>
                <a:gd name="T39" fmla="*/ 182 h 390"/>
                <a:gd name="T40" fmla="*/ 8 w 156"/>
                <a:gd name="T41" fmla="*/ 174 h 390"/>
                <a:gd name="T42" fmla="*/ 18 w 156"/>
                <a:gd name="T43" fmla="*/ 158 h 390"/>
                <a:gd name="T44" fmla="*/ 30 w 156"/>
                <a:gd name="T45" fmla="*/ 142 h 390"/>
                <a:gd name="T46" fmla="*/ 30 w 156"/>
                <a:gd name="T47" fmla="*/ 142 h 390"/>
                <a:gd name="T48" fmla="*/ 38 w 156"/>
                <a:gd name="T49" fmla="*/ 108 h 390"/>
                <a:gd name="T50" fmla="*/ 38 w 156"/>
                <a:gd name="T51" fmla="*/ 108 h 390"/>
                <a:gd name="T52" fmla="*/ 48 w 156"/>
                <a:gd name="T53" fmla="*/ 84 h 390"/>
                <a:gd name="T54" fmla="*/ 56 w 156"/>
                <a:gd name="T55" fmla="*/ 64 h 390"/>
                <a:gd name="T56" fmla="*/ 68 w 156"/>
                <a:gd name="T57" fmla="*/ 46 h 390"/>
                <a:gd name="T58" fmla="*/ 84 w 156"/>
                <a:gd name="T59" fmla="*/ 28 h 390"/>
                <a:gd name="T60" fmla="*/ 84 w 156"/>
                <a:gd name="T61" fmla="*/ 28 h 390"/>
                <a:gd name="T62" fmla="*/ 116 w 156"/>
                <a:gd name="T63" fmla="*/ 2 h 390"/>
                <a:gd name="T64" fmla="*/ 116 w 156"/>
                <a:gd name="T65" fmla="*/ 2 h 390"/>
                <a:gd name="T66" fmla="*/ 150 w 156"/>
                <a:gd name="T67" fmla="*/ 0 h 390"/>
                <a:gd name="T68" fmla="*/ 150 w 156"/>
                <a:gd name="T69" fmla="*/ 0 h 390"/>
                <a:gd name="T70" fmla="*/ 154 w 156"/>
                <a:gd name="T71" fmla="*/ 18 h 390"/>
                <a:gd name="T72" fmla="*/ 156 w 156"/>
                <a:gd name="T73" fmla="*/ 32 h 390"/>
                <a:gd name="T74" fmla="*/ 156 w 156"/>
                <a:gd name="T75" fmla="*/ 44 h 390"/>
                <a:gd name="T76" fmla="*/ 156 w 156"/>
                <a:gd name="T77" fmla="*/ 44 h 390"/>
                <a:gd name="T78" fmla="*/ 150 w 156"/>
                <a:gd name="T79" fmla="*/ 56 h 390"/>
                <a:gd name="T80" fmla="*/ 146 w 156"/>
                <a:gd name="T81" fmla="*/ 70 h 390"/>
                <a:gd name="T82" fmla="*/ 144 w 156"/>
                <a:gd name="T83" fmla="*/ 86 h 390"/>
                <a:gd name="T84" fmla="*/ 142 w 156"/>
                <a:gd name="T85" fmla="*/ 102 h 390"/>
                <a:gd name="T86" fmla="*/ 144 w 156"/>
                <a:gd name="T87" fmla="*/ 138 h 390"/>
                <a:gd name="T88" fmla="*/ 146 w 156"/>
                <a:gd name="T89" fmla="*/ 174 h 390"/>
                <a:gd name="T90" fmla="*/ 146 w 156"/>
                <a:gd name="T91" fmla="*/ 174 h 390"/>
                <a:gd name="T92" fmla="*/ 138 w 156"/>
                <a:gd name="T93" fmla="*/ 196 h 390"/>
                <a:gd name="T94" fmla="*/ 126 w 156"/>
                <a:gd name="T95" fmla="*/ 222 h 390"/>
                <a:gd name="T96" fmla="*/ 102 w 156"/>
                <a:gd name="T97" fmla="*/ 270 h 390"/>
                <a:gd name="T98" fmla="*/ 102 w 156"/>
                <a:gd name="T99" fmla="*/ 270 h 390"/>
                <a:gd name="T100" fmla="*/ 96 w 156"/>
                <a:gd name="T101" fmla="*/ 290 h 390"/>
                <a:gd name="T102" fmla="*/ 96 w 156"/>
                <a:gd name="T103" fmla="*/ 290 h 390"/>
                <a:gd name="T104" fmla="*/ 84 w 156"/>
                <a:gd name="T105" fmla="*/ 382 h 390"/>
                <a:gd name="T106" fmla="*/ 84 w 156"/>
                <a:gd name="T107" fmla="*/ 382 h 390"/>
                <a:gd name="T108" fmla="*/ 80 w 156"/>
                <a:gd name="T109" fmla="*/ 386 h 390"/>
                <a:gd name="T110" fmla="*/ 76 w 156"/>
                <a:gd name="T111" fmla="*/ 390 h 390"/>
                <a:gd name="T112" fmla="*/ 76 w 156"/>
                <a:gd name="T113" fmla="*/ 390 h 39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56" h="390">
                  <a:moveTo>
                    <a:pt x="76" y="390"/>
                  </a:moveTo>
                  <a:lnTo>
                    <a:pt x="76" y="390"/>
                  </a:lnTo>
                  <a:lnTo>
                    <a:pt x="46" y="344"/>
                  </a:lnTo>
                  <a:lnTo>
                    <a:pt x="26" y="338"/>
                  </a:lnTo>
                  <a:lnTo>
                    <a:pt x="22" y="324"/>
                  </a:lnTo>
                  <a:lnTo>
                    <a:pt x="14" y="310"/>
                  </a:lnTo>
                  <a:lnTo>
                    <a:pt x="6" y="300"/>
                  </a:lnTo>
                  <a:lnTo>
                    <a:pt x="0" y="294"/>
                  </a:lnTo>
                  <a:lnTo>
                    <a:pt x="0" y="272"/>
                  </a:lnTo>
                  <a:lnTo>
                    <a:pt x="4" y="242"/>
                  </a:lnTo>
                  <a:lnTo>
                    <a:pt x="6" y="230"/>
                  </a:lnTo>
                  <a:lnTo>
                    <a:pt x="8" y="216"/>
                  </a:lnTo>
                  <a:lnTo>
                    <a:pt x="4" y="202"/>
                  </a:lnTo>
                  <a:lnTo>
                    <a:pt x="4" y="192"/>
                  </a:lnTo>
                  <a:lnTo>
                    <a:pt x="4" y="182"/>
                  </a:lnTo>
                  <a:lnTo>
                    <a:pt x="8" y="174"/>
                  </a:lnTo>
                  <a:lnTo>
                    <a:pt x="18" y="158"/>
                  </a:lnTo>
                  <a:lnTo>
                    <a:pt x="30" y="142"/>
                  </a:lnTo>
                  <a:lnTo>
                    <a:pt x="38" y="108"/>
                  </a:lnTo>
                  <a:lnTo>
                    <a:pt x="48" y="84"/>
                  </a:lnTo>
                  <a:lnTo>
                    <a:pt x="56" y="64"/>
                  </a:lnTo>
                  <a:lnTo>
                    <a:pt x="68" y="46"/>
                  </a:lnTo>
                  <a:lnTo>
                    <a:pt x="84" y="28"/>
                  </a:lnTo>
                  <a:lnTo>
                    <a:pt x="116" y="2"/>
                  </a:lnTo>
                  <a:lnTo>
                    <a:pt x="150" y="0"/>
                  </a:lnTo>
                  <a:lnTo>
                    <a:pt x="154" y="18"/>
                  </a:lnTo>
                  <a:lnTo>
                    <a:pt x="156" y="32"/>
                  </a:lnTo>
                  <a:lnTo>
                    <a:pt x="156" y="44"/>
                  </a:lnTo>
                  <a:lnTo>
                    <a:pt x="150" y="56"/>
                  </a:lnTo>
                  <a:lnTo>
                    <a:pt x="146" y="70"/>
                  </a:lnTo>
                  <a:lnTo>
                    <a:pt x="144" y="86"/>
                  </a:lnTo>
                  <a:lnTo>
                    <a:pt x="142" y="102"/>
                  </a:lnTo>
                  <a:lnTo>
                    <a:pt x="144" y="138"/>
                  </a:lnTo>
                  <a:lnTo>
                    <a:pt x="146" y="174"/>
                  </a:lnTo>
                  <a:lnTo>
                    <a:pt x="138" y="196"/>
                  </a:lnTo>
                  <a:lnTo>
                    <a:pt x="126" y="222"/>
                  </a:lnTo>
                  <a:lnTo>
                    <a:pt x="102" y="270"/>
                  </a:lnTo>
                  <a:lnTo>
                    <a:pt x="96" y="290"/>
                  </a:lnTo>
                  <a:lnTo>
                    <a:pt x="84" y="382"/>
                  </a:lnTo>
                  <a:lnTo>
                    <a:pt x="80" y="386"/>
                  </a:lnTo>
                  <a:lnTo>
                    <a:pt x="76" y="39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9" name="Freeform 15"/>
            <p:cNvSpPr/>
            <p:nvPr/>
          </p:nvSpPr>
          <p:spPr bwMode="auto">
            <a:xfrm>
              <a:off x="6708775" y="4911725"/>
              <a:ext cx="657225" cy="854075"/>
            </a:xfrm>
            <a:custGeom>
              <a:avLst/>
              <a:gdLst>
                <a:gd name="T0" fmla="*/ 136 w 414"/>
                <a:gd name="T1" fmla="*/ 532 h 538"/>
                <a:gd name="T2" fmla="*/ 122 w 414"/>
                <a:gd name="T3" fmla="*/ 508 h 538"/>
                <a:gd name="T4" fmla="*/ 116 w 414"/>
                <a:gd name="T5" fmla="*/ 498 h 538"/>
                <a:gd name="T6" fmla="*/ 58 w 414"/>
                <a:gd name="T7" fmla="*/ 426 h 538"/>
                <a:gd name="T8" fmla="*/ 12 w 414"/>
                <a:gd name="T9" fmla="*/ 420 h 538"/>
                <a:gd name="T10" fmla="*/ 0 w 414"/>
                <a:gd name="T11" fmla="*/ 402 h 538"/>
                <a:gd name="T12" fmla="*/ 6 w 414"/>
                <a:gd name="T13" fmla="*/ 360 h 538"/>
                <a:gd name="T14" fmla="*/ 10 w 414"/>
                <a:gd name="T15" fmla="*/ 332 h 538"/>
                <a:gd name="T16" fmla="*/ 8 w 414"/>
                <a:gd name="T17" fmla="*/ 306 h 538"/>
                <a:gd name="T18" fmla="*/ 44 w 414"/>
                <a:gd name="T19" fmla="*/ 246 h 538"/>
                <a:gd name="T20" fmla="*/ 42 w 414"/>
                <a:gd name="T21" fmla="*/ 200 h 538"/>
                <a:gd name="T22" fmla="*/ 46 w 414"/>
                <a:gd name="T23" fmla="*/ 190 h 538"/>
                <a:gd name="T24" fmla="*/ 74 w 414"/>
                <a:gd name="T25" fmla="*/ 174 h 538"/>
                <a:gd name="T26" fmla="*/ 102 w 414"/>
                <a:gd name="T27" fmla="*/ 134 h 538"/>
                <a:gd name="T28" fmla="*/ 102 w 414"/>
                <a:gd name="T29" fmla="*/ 116 h 538"/>
                <a:gd name="T30" fmla="*/ 92 w 414"/>
                <a:gd name="T31" fmla="*/ 88 h 538"/>
                <a:gd name="T32" fmla="*/ 104 w 414"/>
                <a:gd name="T33" fmla="*/ 72 h 538"/>
                <a:gd name="T34" fmla="*/ 132 w 414"/>
                <a:gd name="T35" fmla="*/ 58 h 538"/>
                <a:gd name="T36" fmla="*/ 172 w 414"/>
                <a:gd name="T37" fmla="*/ 48 h 538"/>
                <a:gd name="T38" fmla="*/ 190 w 414"/>
                <a:gd name="T39" fmla="*/ 28 h 538"/>
                <a:gd name="T40" fmla="*/ 204 w 414"/>
                <a:gd name="T41" fmla="*/ 2 h 538"/>
                <a:gd name="T42" fmla="*/ 224 w 414"/>
                <a:gd name="T43" fmla="*/ 2 h 538"/>
                <a:gd name="T44" fmla="*/ 236 w 414"/>
                <a:gd name="T45" fmla="*/ 16 h 538"/>
                <a:gd name="T46" fmla="*/ 250 w 414"/>
                <a:gd name="T47" fmla="*/ 64 h 538"/>
                <a:gd name="T48" fmla="*/ 280 w 414"/>
                <a:gd name="T49" fmla="*/ 96 h 538"/>
                <a:gd name="T50" fmla="*/ 336 w 414"/>
                <a:gd name="T51" fmla="*/ 100 h 538"/>
                <a:gd name="T52" fmla="*/ 366 w 414"/>
                <a:gd name="T53" fmla="*/ 86 h 538"/>
                <a:gd name="T54" fmla="*/ 404 w 414"/>
                <a:gd name="T55" fmla="*/ 84 h 538"/>
                <a:gd name="T56" fmla="*/ 398 w 414"/>
                <a:gd name="T57" fmla="*/ 104 h 538"/>
                <a:gd name="T58" fmla="*/ 384 w 414"/>
                <a:gd name="T59" fmla="*/ 124 h 538"/>
                <a:gd name="T60" fmla="*/ 362 w 414"/>
                <a:gd name="T61" fmla="*/ 154 h 538"/>
                <a:gd name="T62" fmla="*/ 330 w 414"/>
                <a:gd name="T63" fmla="*/ 162 h 538"/>
                <a:gd name="T64" fmla="*/ 328 w 414"/>
                <a:gd name="T65" fmla="*/ 180 h 538"/>
                <a:gd name="T66" fmla="*/ 348 w 414"/>
                <a:gd name="T67" fmla="*/ 198 h 538"/>
                <a:gd name="T68" fmla="*/ 350 w 414"/>
                <a:gd name="T69" fmla="*/ 222 h 538"/>
                <a:gd name="T70" fmla="*/ 348 w 414"/>
                <a:gd name="T71" fmla="*/ 240 h 538"/>
                <a:gd name="T72" fmla="*/ 340 w 414"/>
                <a:gd name="T73" fmla="*/ 278 h 538"/>
                <a:gd name="T74" fmla="*/ 346 w 414"/>
                <a:gd name="T75" fmla="*/ 296 h 538"/>
                <a:gd name="T76" fmla="*/ 356 w 414"/>
                <a:gd name="T77" fmla="*/ 308 h 538"/>
                <a:gd name="T78" fmla="*/ 350 w 414"/>
                <a:gd name="T79" fmla="*/ 306 h 538"/>
                <a:gd name="T80" fmla="*/ 318 w 414"/>
                <a:gd name="T81" fmla="*/ 312 h 538"/>
                <a:gd name="T82" fmla="*/ 318 w 414"/>
                <a:gd name="T83" fmla="*/ 336 h 538"/>
                <a:gd name="T84" fmla="*/ 296 w 414"/>
                <a:gd name="T85" fmla="*/ 354 h 538"/>
                <a:gd name="T86" fmla="*/ 288 w 414"/>
                <a:gd name="T87" fmla="*/ 384 h 538"/>
                <a:gd name="T88" fmla="*/ 268 w 414"/>
                <a:gd name="T89" fmla="*/ 408 h 538"/>
                <a:gd name="T90" fmla="*/ 228 w 414"/>
                <a:gd name="T91" fmla="*/ 416 h 538"/>
                <a:gd name="T92" fmla="*/ 240 w 414"/>
                <a:gd name="T93" fmla="*/ 440 h 538"/>
                <a:gd name="T94" fmla="*/ 218 w 414"/>
                <a:gd name="T95" fmla="*/ 450 h 538"/>
                <a:gd name="T96" fmla="*/ 184 w 414"/>
                <a:gd name="T97" fmla="*/ 480 h 538"/>
                <a:gd name="T98" fmla="*/ 166 w 414"/>
                <a:gd name="T99" fmla="*/ 514 h 538"/>
                <a:gd name="T100" fmla="*/ 150 w 414"/>
                <a:gd name="T101" fmla="*/ 528 h 53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14" h="538">
                  <a:moveTo>
                    <a:pt x="136" y="538"/>
                  </a:moveTo>
                  <a:lnTo>
                    <a:pt x="136" y="538"/>
                  </a:lnTo>
                  <a:lnTo>
                    <a:pt x="136" y="532"/>
                  </a:lnTo>
                  <a:lnTo>
                    <a:pt x="134" y="526"/>
                  </a:lnTo>
                  <a:lnTo>
                    <a:pt x="128" y="516"/>
                  </a:lnTo>
                  <a:lnTo>
                    <a:pt x="122" y="508"/>
                  </a:lnTo>
                  <a:lnTo>
                    <a:pt x="116" y="504"/>
                  </a:lnTo>
                  <a:lnTo>
                    <a:pt x="116" y="498"/>
                  </a:lnTo>
                  <a:lnTo>
                    <a:pt x="58" y="426"/>
                  </a:lnTo>
                  <a:lnTo>
                    <a:pt x="40" y="422"/>
                  </a:lnTo>
                  <a:lnTo>
                    <a:pt x="26" y="420"/>
                  </a:lnTo>
                  <a:lnTo>
                    <a:pt x="12" y="420"/>
                  </a:lnTo>
                  <a:lnTo>
                    <a:pt x="2" y="418"/>
                  </a:lnTo>
                  <a:lnTo>
                    <a:pt x="0" y="402"/>
                  </a:lnTo>
                  <a:lnTo>
                    <a:pt x="0" y="386"/>
                  </a:lnTo>
                  <a:lnTo>
                    <a:pt x="6" y="360"/>
                  </a:lnTo>
                  <a:lnTo>
                    <a:pt x="8" y="352"/>
                  </a:lnTo>
                  <a:lnTo>
                    <a:pt x="10" y="346"/>
                  </a:lnTo>
                  <a:lnTo>
                    <a:pt x="10" y="332"/>
                  </a:lnTo>
                  <a:lnTo>
                    <a:pt x="10" y="318"/>
                  </a:lnTo>
                  <a:lnTo>
                    <a:pt x="8" y="306"/>
                  </a:lnTo>
                  <a:lnTo>
                    <a:pt x="40" y="270"/>
                  </a:lnTo>
                  <a:lnTo>
                    <a:pt x="44" y="246"/>
                  </a:lnTo>
                  <a:lnTo>
                    <a:pt x="42" y="214"/>
                  </a:lnTo>
                  <a:lnTo>
                    <a:pt x="42" y="200"/>
                  </a:lnTo>
                  <a:lnTo>
                    <a:pt x="44" y="194"/>
                  </a:lnTo>
                  <a:lnTo>
                    <a:pt x="46" y="190"/>
                  </a:lnTo>
                  <a:lnTo>
                    <a:pt x="60" y="182"/>
                  </a:lnTo>
                  <a:lnTo>
                    <a:pt x="74" y="174"/>
                  </a:lnTo>
                  <a:lnTo>
                    <a:pt x="94" y="152"/>
                  </a:lnTo>
                  <a:lnTo>
                    <a:pt x="102" y="134"/>
                  </a:lnTo>
                  <a:lnTo>
                    <a:pt x="102" y="116"/>
                  </a:lnTo>
                  <a:lnTo>
                    <a:pt x="96" y="104"/>
                  </a:lnTo>
                  <a:lnTo>
                    <a:pt x="94" y="94"/>
                  </a:lnTo>
                  <a:lnTo>
                    <a:pt x="92" y="88"/>
                  </a:lnTo>
                  <a:lnTo>
                    <a:pt x="94" y="82"/>
                  </a:lnTo>
                  <a:lnTo>
                    <a:pt x="98" y="76"/>
                  </a:lnTo>
                  <a:lnTo>
                    <a:pt x="104" y="72"/>
                  </a:lnTo>
                  <a:lnTo>
                    <a:pt x="120" y="60"/>
                  </a:lnTo>
                  <a:lnTo>
                    <a:pt x="132" y="58"/>
                  </a:lnTo>
                  <a:lnTo>
                    <a:pt x="144" y="56"/>
                  </a:lnTo>
                  <a:lnTo>
                    <a:pt x="158" y="54"/>
                  </a:lnTo>
                  <a:lnTo>
                    <a:pt x="172" y="48"/>
                  </a:lnTo>
                  <a:lnTo>
                    <a:pt x="182" y="40"/>
                  </a:lnTo>
                  <a:lnTo>
                    <a:pt x="190" y="28"/>
                  </a:lnTo>
                  <a:lnTo>
                    <a:pt x="198" y="14"/>
                  </a:lnTo>
                  <a:lnTo>
                    <a:pt x="204" y="2"/>
                  </a:lnTo>
                  <a:lnTo>
                    <a:pt x="210" y="0"/>
                  </a:lnTo>
                  <a:lnTo>
                    <a:pt x="216" y="0"/>
                  </a:lnTo>
                  <a:lnTo>
                    <a:pt x="224" y="2"/>
                  </a:lnTo>
                  <a:lnTo>
                    <a:pt x="232" y="6"/>
                  </a:lnTo>
                  <a:lnTo>
                    <a:pt x="236" y="16"/>
                  </a:lnTo>
                  <a:lnTo>
                    <a:pt x="238" y="28"/>
                  </a:lnTo>
                  <a:lnTo>
                    <a:pt x="246" y="52"/>
                  </a:lnTo>
                  <a:lnTo>
                    <a:pt x="250" y="64"/>
                  </a:lnTo>
                  <a:lnTo>
                    <a:pt x="258" y="76"/>
                  </a:lnTo>
                  <a:lnTo>
                    <a:pt x="266" y="86"/>
                  </a:lnTo>
                  <a:lnTo>
                    <a:pt x="280" y="96"/>
                  </a:lnTo>
                  <a:lnTo>
                    <a:pt x="336" y="100"/>
                  </a:lnTo>
                  <a:lnTo>
                    <a:pt x="342" y="94"/>
                  </a:lnTo>
                  <a:lnTo>
                    <a:pt x="350" y="92"/>
                  </a:lnTo>
                  <a:lnTo>
                    <a:pt x="366" y="86"/>
                  </a:lnTo>
                  <a:lnTo>
                    <a:pt x="386" y="86"/>
                  </a:lnTo>
                  <a:lnTo>
                    <a:pt x="404" y="84"/>
                  </a:lnTo>
                  <a:lnTo>
                    <a:pt x="414" y="90"/>
                  </a:lnTo>
                  <a:lnTo>
                    <a:pt x="398" y="104"/>
                  </a:lnTo>
                  <a:lnTo>
                    <a:pt x="392" y="112"/>
                  </a:lnTo>
                  <a:lnTo>
                    <a:pt x="384" y="124"/>
                  </a:lnTo>
                  <a:lnTo>
                    <a:pt x="382" y="156"/>
                  </a:lnTo>
                  <a:lnTo>
                    <a:pt x="362" y="154"/>
                  </a:lnTo>
                  <a:lnTo>
                    <a:pt x="342" y="154"/>
                  </a:lnTo>
                  <a:lnTo>
                    <a:pt x="336" y="158"/>
                  </a:lnTo>
                  <a:lnTo>
                    <a:pt x="330" y="162"/>
                  </a:lnTo>
                  <a:lnTo>
                    <a:pt x="326" y="168"/>
                  </a:lnTo>
                  <a:lnTo>
                    <a:pt x="328" y="180"/>
                  </a:lnTo>
                  <a:lnTo>
                    <a:pt x="338" y="186"/>
                  </a:lnTo>
                  <a:lnTo>
                    <a:pt x="348" y="198"/>
                  </a:lnTo>
                  <a:lnTo>
                    <a:pt x="364" y="208"/>
                  </a:lnTo>
                  <a:lnTo>
                    <a:pt x="350" y="222"/>
                  </a:lnTo>
                  <a:lnTo>
                    <a:pt x="350" y="230"/>
                  </a:lnTo>
                  <a:lnTo>
                    <a:pt x="348" y="240"/>
                  </a:lnTo>
                  <a:lnTo>
                    <a:pt x="342" y="258"/>
                  </a:lnTo>
                  <a:lnTo>
                    <a:pt x="342" y="268"/>
                  </a:lnTo>
                  <a:lnTo>
                    <a:pt x="340" y="278"/>
                  </a:lnTo>
                  <a:lnTo>
                    <a:pt x="342" y="286"/>
                  </a:lnTo>
                  <a:lnTo>
                    <a:pt x="346" y="296"/>
                  </a:lnTo>
                  <a:lnTo>
                    <a:pt x="356" y="304"/>
                  </a:lnTo>
                  <a:lnTo>
                    <a:pt x="356" y="308"/>
                  </a:lnTo>
                  <a:lnTo>
                    <a:pt x="350" y="306"/>
                  </a:lnTo>
                  <a:lnTo>
                    <a:pt x="322" y="306"/>
                  </a:lnTo>
                  <a:lnTo>
                    <a:pt x="318" y="312"/>
                  </a:lnTo>
                  <a:lnTo>
                    <a:pt x="318" y="318"/>
                  </a:lnTo>
                  <a:lnTo>
                    <a:pt x="320" y="324"/>
                  </a:lnTo>
                  <a:lnTo>
                    <a:pt x="318" y="336"/>
                  </a:lnTo>
                  <a:lnTo>
                    <a:pt x="304" y="346"/>
                  </a:lnTo>
                  <a:lnTo>
                    <a:pt x="296" y="354"/>
                  </a:lnTo>
                  <a:lnTo>
                    <a:pt x="292" y="364"/>
                  </a:lnTo>
                  <a:lnTo>
                    <a:pt x="288" y="384"/>
                  </a:lnTo>
                  <a:lnTo>
                    <a:pt x="278" y="396"/>
                  </a:lnTo>
                  <a:lnTo>
                    <a:pt x="268" y="408"/>
                  </a:lnTo>
                  <a:lnTo>
                    <a:pt x="232" y="410"/>
                  </a:lnTo>
                  <a:lnTo>
                    <a:pt x="228" y="416"/>
                  </a:lnTo>
                  <a:lnTo>
                    <a:pt x="228" y="422"/>
                  </a:lnTo>
                  <a:lnTo>
                    <a:pt x="230" y="430"/>
                  </a:lnTo>
                  <a:lnTo>
                    <a:pt x="240" y="440"/>
                  </a:lnTo>
                  <a:lnTo>
                    <a:pt x="228" y="444"/>
                  </a:lnTo>
                  <a:lnTo>
                    <a:pt x="218" y="450"/>
                  </a:lnTo>
                  <a:lnTo>
                    <a:pt x="208" y="456"/>
                  </a:lnTo>
                  <a:lnTo>
                    <a:pt x="200" y="464"/>
                  </a:lnTo>
                  <a:lnTo>
                    <a:pt x="184" y="480"/>
                  </a:lnTo>
                  <a:lnTo>
                    <a:pt x="168" y="500"/>
                  </a:lnTo>
                  <a:lnTo>
                    <a:pt x="166" y="514"/>
                  </a:lnTo>
                  <a:lnTo>
                    <a:pt x="158" y="522"/>
                  </a:lnTo>
                  <a:lnTo>
                    <a:pt x="150" y="528"/>
                  </a:lnTo>
                  <a:lnTo>
                    <a:pt x="136" y="5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Freeform 16"/>
            <p:cNvSpPr/>
            <p:nvPr/>
          </p:nvSpPr>
          <p:spPr bwMode="auto">
            <a:xfrm>
              <a:off x="4689475" y="4829175"/>
              <a:ext cx="962025" cy="844550"/>
            </a:xfrm>
            <a:custGeom>
              <a:avLst/>
              <a:gdLst>
                <a:gd name="T0" fmla="*/ 210 w 606"/>
                <a:gd name="T1" fmla="*/ 516 h 532"/>
                <a:gd name="T2" fmla="*/ 172 w 606"/>
                <a:gd name="T3" fmla="*/ 494 h 532"/>
                <a:gd name="T4" fmla="*/ 126 w 606"/>
                <a:gd name="T5" fmla="*/ 498 h 532"/>
                <a:gd name="T6" fmla="*/ 96 w 606"/>
                <a:gd name="T7" fmla="*/ 530 h 532"/>
                <a:gd name="T8" fmla="*/ 104 w 606"/>
                <a:gd name="T9" fmla="*/ 494 h 532"/>
                <a:gd name="T10" fmla="*/ 62 w 606"/>
                <a:gd name="T11" fmla="*/ 432 h 532"/>
                <a:gd name="T12" fmla="*/ 84 w 606"/>
                <a:gd name="T13" fmla="*/ 356 h 532"/>
                <a:gd name="T14" fmla="*/ 88 w 606"/>
                <a:gd name="T15" fmla="*/ 336 h 532"/>
                <a:gd name="T16" fmla="*/ 70 w 606"/>
                <a:gd name="T17" fmla="*/ 304 h 532"/>
                <a:gd name="T18" fmla="*/ 20 w 606"/>
                <a:gd name="T19" fmla="*/ 314 h 532"/>
                <a:gd name="T20" fmla="*/ 6 w 606"/>
                <a:gd name="T21" fmla="*/ 302 h 532"/>
                <a:gd name="T22" fmla="*/ 0 w 606"/>
                <a:gd name="T23" fmla="*/ 278 h 532"/>
                <a:gd name="T24" fmla="*/ 10 w 606"/>
                <a:gd name="T25" fmla="*/ 240 h 532"/>
                <a:gd name="T26" fmla="*/ 60 w 606"/>
                <a:gd name="T27" fmla="*/ 218 h 532"/>
                <a:gd name="T28" fmla="*/ 90 w 606"/>
                <a:gd name="T29" fmla="*/ 226 h 532"/>
                <a:gd name="T30" fmla="*/ 134 w 606"/>
                <a:gd name="T31" fmla="*/ 234 h 532"/>
                <a:gd name="T32" fmla="*/ 158 w 606"/>
                <a:gd name="T33" fmla="*/ 214 h 532"/>
                <a:gd name="T34" fmla="*/ 174 w 606"/>
                <a:gd name="T35" fmla="*/ 194 h 532"/>
                <a:gd name="T36" fmla="*/ 252 w 606"/>
                <a:gd name="T37" fmla="*/ 204 h 532"/>
                <a:gd name="T38" fmla="*/ 264 w 606"/>
                <a:gd name="T39" fmla="*/ 182 h 532"/>
                <a:gd name="T40" fmla="*/ 266 w 606"/>
                <a:gd name="T41" fmla="*/ 146 h 532"/>
                <a:gd name="T42" fmla="*/ 196 w 606"/>
                <a:gd name="T43" fmla="*/ 108 h 532"/>
                <a:gd name="T44" fmla="*/ 192 w 606"/>
                <a:gd name="T45" fmla="*/ 88 h 532"/>
                <a:gd name="T46" fmla="*/ 216 w 606"/>
                <a:gd name="T47" fmla="*/ 78 h 532"/>
                <a:gd name="T48" fmla="*/ 278 w 606"/>
                <a:gd name="T49" fmla="*/ 102 h 532"/>
                <a:gd name="T50" fmla="*/ 326 w 606"/>
                <a:gd name="T51" fmla="*/ 88 h 532"/>
                <a:gd name="T52" fmla="*/ 378 w 606"/>
                <a:gd name="T53" fmla="*/ 44 h 532"/>
                <a:gd name="T54" fmla="*/ 390 w 606"/>
                <a:gd name="T55" fmla="*/ 14 h 532"/>
                <a:gd name="T56" fmla="*/ 414 w 606"/>
                <a:gd name="T57" fmla="*/ 0 h 532"/>
                <a:gd name="T58" fmla="*/ 444 w 606"/>
                <a:gd name="T59" fmla="*/ 10 h 532"/>
                <a:gd name="T60" fmla="*/ 468 w 606"/>
                <a:gd name="T61" fmla="*/ 66 h 532"/>
                <a:gd name="T62" fmla="*/ 526 w 606"/>
                <a:gd name="T63" fmla="*/ 130 h 532"/>
                <a:gd name="T64" fmla="*/ 562 w 606"/>
                <a:gd name="T65" fmla="*/ 154 h 532"/>
                <a:gd name="T66" fmla="*/ 564 w 606"/>
                <a:gd name="T67" fmla="*/ 196 h 532"/>
                <a:gd name="T68" fmla="*/ 534 w 606"/>
                <a:gd name="T69" fmla="*/ 216 h 532"/>
                <a:gd name="T70" fmla="*/ 506 w 606"/>
                <a:gd name="T71" fmla="*/ 246 h 532"/>
                <a:gd name="T72" fmla="*/ 532 w 606"/>
                <a:gd name="T73" fmla="*/ 258 h 532"/>
                <a:gd name="T74" fmla="*/ 568 w 606"/>
                <a:gd name="T75" fmla="*/ 326 h 532"/>
                <a:gd name="T76" fmla="*/ 592 w 606"/>
                <a:gd name="T77" fmla="*/ 356 h 532"/>
                <a:gd name="T78" fmla="*/ 590 w 606"/>
                <a:gd name="T79" fmla="*/ 380 h 532"/>
                <a:gd name="T80" fmla="*/ 546 w 606"/>
                <a:gd name="T81" fmla="*/ 408 h 532"/>
                <a:gd name="T82" fmla="*/ 482 w 606"/>
                <a:gd name="T83" fmla="*/ 460 h 532"/>
                <a:gd name="T84" fmla="*/ 434 w 606"/>
                <a:gd name="T85" fmla="*/ 472 h 532"/>
                <a:gd name="T86" fmla="*/ 392 w 606"/>
                <a:gd name="T87" fmla="*/ 456 h 532"/>
                <a:gd name="T88" fmla="*/ 358 w 606"/>
                <a:gd name="T89" fmla="*/ 436 h 532"/>
                <a:gd name="T90" fmla="*/ 332 w 606"/>
                <a:gd name="T91" fmla="*/ 442 h 532"/>
                <a:gd name="T92" fmla="*/ 302 w 606"/>
                <a:gd name="T93" fmla="*/ 492 h 532"/>
                <a:gd name="T94" fmla="*/ 266 w 606"/>
                <a:gd name="T95" fmla="*/ 528 h 53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06" h="532">
                  <a:moveTo>
                    <a:pt x="240" y="532"/>
                  </a:moveTo>
                  <a:lnTo>
                    <a:pt x="240" y="532"/>
                  </a:lnTo>
                  <a:lnTo>
                    <a:pt x="222" y="524"/>
                  </a:lnTo>
                  <a:lnTo>
                    <a:pt x="210" y="516"/>
                  </a:lnTo>
                  <a:lnTo>
                    <a:pt x="202" y="508"/>
                  </a:lnTo>
                  <a:lnTo>
                    <a:pt x="194" y="502"/>
                  </a:lnTo>
                  <a:lnTo>
                    <a:pt x="172" y="494"/>
                  </a:lnTo>
                  <a:lnTo>
                    <a:pt x="152" y="494"/>
                  </a:lnTo>
                  <a:lnTo>
                    <a:pt x="138" y="494"/>
                  </a:lnTo>
                  <a:lnTo>
                    <a:pt x="126" y="498"/>
                  </a:lnTo>
                  <a:lnTo>
                    <a:pt x="112" y="508"/>
                  </a:lnTo>
                  <a:lnTo>
                    <a:pt x="96" y="530"/>
                  </a:lnTo>
                  <a:lnTo>
                    <a:pt x="96" y="518"/>
                  </a:lnTo>
                  <a:lnTo>
                    <a:pt x="98" y="508"/>
                  </a:lnTo>
                  <a:lnTo>
                    <a:pt x="104" y="494"/>
                  </a:lnTo>
                  <a:lnTo>
                    <a:pt x="106" y="452"/>
                  </a:lnTo>
                  <a:lnTo>
                    <a:pt x="62" y="432"/>
                  </a:lnTo>
                  <a:lnTo>
                    <a:pt x="64" y="420"/>
                  </a:lnTo>
                  <a:lnTo>
                    <a:pt x="68" y="410"/>
                  </a:lnTo>
                  <a:lnTo>
                    <a:pt x="84" y="356"/>
                  </a:lnTo>
                  <a:lnTo>
                    <a:pt x="88" y="352"/>
                  </a:lnTo>
                  <a:lnTo>
                    <a:pt x="88" y="346"/>
                  </a:lnTo>
                  <a:lnTo>
                    <a:pt x="88" y="336"/>
                  </a:lnTo>
                  <a:lnTo>
                    <a:pt x="84" y="320"/>
                  </a:lnTo>
                  <a:lnTo>
                    <a:pt x="70" y="304"/>
                  </a:lnTo>
                  <a:lnTo>
                    <a:pt x="58" y="306"/>
                  </a:lnTo>
                  <a:lnTo>
                    <a:pt x="46" y="308"/>
                  </a:lnTo>
                  <a:lnTo>
                    <a:pt x="20" y="314"/>
                  </a:lnTo>
                  <a:lnTo>
                    <a:pt x="14" y="314"/>
                  </a:lnTo>
                  <a:lnTo>
                    <a:pt x="10" y="310"/>
                  </a:lnTo>
                  <a:lnTo>
                    <a:pt x="8" y="308"/>
                  </a:lnTo>
                  <a:lnTo>
                    <a:pt x="6" y="302"/>
                  </a:lnTo>
                  <a:lnTo>
                    <a:pt x="6" y="294"/>
                  </a:lnTo>
                  <a:lnTo>
                    <a:pt x="6" y="290"/>
                  </a:lnTo>
                  <a:lnTo>
                    <a:pt x="0" y="278"/>
                  </a:lnTo>
                  <a:lnTo>
                    <a:pt x="2" y="262"/>
                  </a:lnTo>
                  <a:lnTo>
                    <a:pt x="4" y="250"/>
                  </a:lnTo>
                  <a:lnTo>
                    <a:pt x="10" y="240"/>
                  </a:lnTo>
                  <a:lnTo>
                    <a:pt x="16" y="234"/>
                  </a:lnTo>
                  <a:lnTo>
                    <a:pt x="24" y="228"/>
                  </a:lnTo>
                  <a:lnTo>
                    <a:pt x="34" y="224"/>
                  </a:lnTo>
                  <a:lnTo>
                    <a:pt x="60" y="218"/>
                  </a:lnTo>
                  <a:lnTo>
                    <a:pt x="74" y="218"/>
                  </a:lnTo>
                  <a:lnTo>
                    <a:pt x="90" y="226"/>
                  </a:lnTo>
                  <a:lnTo>
                    <a:pt x="106" y="232"/>
                  </a:lnTo>
                  <a:lnTo>
                    <a:pt x="114" y="234"/>
                  </a:lnTo>
                  <a:lnTo>
                    <a:pt x="124" y="236"/>
                  </a:lnTo>
                  <a:lnTo>
                    <a:pt x="134" y="234"/>
                  </a:lnTo>
                  <a:lnTo>
                    <a:pt x="144" y="230"/>
                  </a:lnTo>
                  <a:lnTo>
                    <a:pt x="158" y="214"/>
                  </a:lnTo>
                  <a:lnTo>
                    <a:pt x="164" y="196"/>
                  </a:lnTo>
                  <a:lnTo>
                    <a:pt x="174" y="194"/>
                  </a:lnTo>
                  <a:lnTo>
                    <a:pt x="178" y="198"/>
                  </a:lnTo>
                  <a:lnTo>
                    <a:pt x="186" y="200"/>
                  </a:lnTo>
                  <a:lnTo>
                    <a:pt x="206" y="202"/>
                  </a:lnTo>
                  <a:lnTo>
                    <a:pt x="252" y="204"/>
                  </a:lnTo>
                  <a:lnTo>
                    <a:pt x="258" y="196"/>
                  </a:lnTo>
                  <a:lnTo>
                    <a:pt x="262" y="190"/>
                  </a:lnTo>
                  <a:lnTo>
                    <a:pt x="264" y="182"/>
                  </a:lnTo>
                  <a:lnTo>
                    <a:pt x="266" y="174"/>
                  </a:lnTo>
                  <a:lnTo>
                    <a:pt x="266" y="160"/>
                  </a:lnTo>
                  <a:lnTo>
                    <a:pt x="266" y="146"/>
                  </a:lnTo>
                  <a:lnTo>
                    <a:pt x="256" y="136"/>
                  </a:lnTo>
                  <a:lnTo>
                    <a:pt x="248" y="130"/>
                  </a:lnTo>
                  <a:lnTo>
                    <a:pt x="230" y="120"/>
                  </a:lnTo>
                  <a:lnTo>
                    <a:pt x="196" y="108"/>
                  </a:lnTo>
                  <a:lnTo>
                    <a:pt x="194" y="100"/>
                  </a:lnTo>
                  <a:lnTo>
                    <a:pt x="192" y="94"/>
                  </a:lnTo>
                  <a:lnTo>
                    <a:pt x="192" y="88"/>
                  </a:lnTo>
                  <a:lnTo>
                    <a:pt x="194" y="84"/>
                  </a:lnTo>
                  <a:lnTo>
                    <a:pt x="198" y="82"/>
                  </a:lnTo>
                  <a:lnTo>
                    <a:pt x="202" y="80"/>
                  </a:lnTo>
                  <a:lnTo>
                    <a:pt x="216" y="78"/>
                  </a:lnTo>
                  <a:lnTo>
                    <a:pt x="238" y="94"/>
                  </a:lnTo>
                  <a:lnTo>
                    <a:pt x="278" y="102"/>
                  </a:lnTo>
                  <a:lnTo>
                    <a:pt x="294" y="100"/>
                  </a:lnTo>
                  <a:lnTo>
                    <a:pt x="310" y="96"/>
                  </a:lnTo>
                  <a:lnTo>
                    <a:pt x="326" y="88"/>
                  </a:lnTo>
                  <a:lnTo>
                    <a:pt x="342" y="80"/>
                  </a:lnTo>
                  <a:lnTo>
                    <a:pt x="356" y="68"/>
                  </a:lnTo>
                  <a:lnTo>
                    <a:pt x="368" y="56"/>
                  </a:lnTo>
                  <a:lnTo>
                    <a:pt x="378" y="44"/>
                  </a:lnTo>
                  <a:lnTo>
                    <a:pt x="386" y="30"/>
                  </a:lnTo>
                  <a:lnTo>
                    <a:pt x="388" y="22"/>
                  </a:lnTo>
                  <a:lnTo>
                    <a:pt x="390" y="14"/>
                  </a:lnTo>
                  <a:lnTo>
                    <a:pt x="394" y="8"/>
                  </a:lnTo>
                  <a:lnTo>
                    <a:pt x="400" y="4"/>
                  </a:lnTo>
                  <a:lnTo>
                    <a:pt x="406" y="2"/>
                  </a:lnTo>
                  <a:lnTo>
                    <a:pt x="414" y="0"/>
                  </a:lnTo>
                  <a:lnTo>
                    <a:pt x="432" y="0"/>
                  </a:lnTo>
                  <a:lnTo>
                    <a:pt x="438" y="4"/>
                  </a:lnTo>
                  <a:lnTo>
                    <a:pt x="444" y="10"/>
                  </a:lnTo>
                  <a:lnTo>
                    <a:pt x="450" y="16"/>
                  </a:lnTo>
                  <a:lnTo>
                    <a:pt x="456" y="24"/>
                  </a:lnTo>
                  <a:lnTo>
                    <a:pt x="464" y="44"/>
                  </a:lnTo>
                  <a:lnTo>
                    <a:pt x="468" y="66"/>
                  </a:lnTo>
                  <a:lnTo>
                    <a:pt x="494" y="98"/>
                  </a:lnTo>
                  <a:lnTo>
                    <a:pt x="508" y="114"/>
                  </a:lnTo>
                  <a:lnTo>
                    <a:pt x="526" y="130"/>
                  </a:lnTo>
                  <a:lnTo>
                    <a:pt x="558" y="142"/>
                  </a:lnTo>
                  <a:lnTo>
                    <a:pt x="562" y="154"/>
                  </a:lnTo>
                  <a:lnTo>
                    <a:pt x="566" y="170"/>
                  </a:lnTo>
                  <a:lnTo>
                    <a:pt x="566" y="178"/>
                  </a:lnTo>
                  <a:lnTo>
                    <a:pt x="566" y="188"/>
                  </a:lnTo>
                  <a:lnTo>
                    <a:pt x="564" y="196"/>
                  </a:lnTo>
                  <a:lnTo>
                    <a:pt x="558" y="204"/>
                  </a:lnTo>
                  <a:lnTo>
                    <a:pt x="546" y="210"/>
                  </a:lnTo>
                  <a:lnTo>
                    <a:pt x="534" y="216"/>
                  </a:lnTo>
                  <a:lnTo>
                    <a:pt x="516" y="222"/>
                  </a:lnTo>
                  <a:lnTo>
                    <a:pt x="510" y="228"/>
                  </a:lnTo>
                  <a:lnTo>
                    <a:pt x="506" y="234"/>
                  </a:lnTo>
                  <a:lnTo>
                    <a:pt x="506" y="246"/>
                  </a:lnTo>
                  <a:lnTo>
                    <a:pt x="506" y="262"/>
                  </a:lnTo>
                  <a:lnTo>
                    <a:pt x="518" y="262"/>
                  </a:lnTo>
                  <a:lnTo>
                    <a:pt x="532" y="258"/>
                  </a:lnTo>
                  <a:lnTo>
                    <a:pt x="572" y="256"/>
                  </a:lnTo>
                  <a:lnTo>
                    <a:pt x="568" y="326"/>
                  </a:lnTo>
                  <a:lnTo>
                    <a:pt x="572" y="334"/>
                  </a:lnTo>
                  <a:lnTo>
                    <a:pt x="576" y="340"/>
                  </a:lnTo>
                  <a:lnTo>
                    <a:pt x="592" y="356"/>
                  </a:lnTo>
                  <a:lnTo>
                    <a:pt x="606" y="378"/>
                  </a:lnTo>
                  <a:lnTo>
                    <a:pt x="590" y="380"/>
                  </a:lnTo>
                  <a:lnTo>
                    <a:pt x="576" y="384"/>
                  </a:lnTo>
                  <a:lnTo>
                    <a:pt x="554" y="398"/>
                  </a:lnTo>
                  <a:lnTo>
                    <a:pt x="546" y="408"/>
                  </a:lnTo>
                  <a:lnTo>
                    <a:pt x="538" y="416"/>
                  </a:lnTo>
                  <a:lnTo>
                    <a:pt x="520" y="430"/>
                  </a:lnTo>
                  <a:lnTo>
                    <a:pt x="500" y="444"/>
                  </a:lnTo>
                  <a:lnTo>
                    <a:pt x="482" y="460"/>
                  </a:lnTo>
                  <a:lnTo>
                    <a:pt x="466" y="464"/>
                  </a:lnTo>
                  <a:lnTo>
                    <a:pt x="450" y="470"/>
                  </a:lnTo>
                  <a:lnTo>
                    <a:pt x="434" y="472"/>
                  </a:lnTo>
                  <a:lnTo>
                    <a:pt x="420" y="472"/>
                  </a:lnTo>
                  <a:lnTo>
                    <a:pt x="392" y="456"/>
                  </a:lnTo>
                  <a:lnTo>
                    <a:pt x="376" y="440"/>
                  </a:lnTo>
                  <a:lnTo>
                    <a:pt x="372" y="438"/>
                  </a:lnTo>
                  <a:lnTo>
                    <a:pt x="368" y="436"/>
                  </a:lnTo>
                  <a:lnTo>
                    <a:pt x="358" y="436"/>
                  </a:lnTo>
                  <a:lnTo>
                    <a:pt x="342" y="436"/>
                  </a:lnTo>
                  <a:lnTo>
                    <a:pt x="336" y="438"/>
                  </a:lnTo>
                  <a:lnTo>
                    <a:pt x="332" y="442"/>
                  </a:lnTo>
                  <a:lnTo>
                    <a:pt x="330" y="464"/>
                  </a:lnTo>
                  <a:lnTo>
                    <a:pt x="302" y="492"/>
                  </a:lnTo>
                  <a:lnTo>
                    <a:pt x="290" y="506"/>
                  </a:lnTo>
                  <a:lnTo>
                    <a:pt x="278" y="522"/>
                  </a:lnTo>
                  <a:lnTo>
                    <a:pt x="266" y="528"/>
                  </a:lnTo>
                  <a:lnTo>
                    <a:pt x="256" y="530"/>
                  </a:lnTo>
                  <a:lnTo>
                    <a:pt x="240" y="5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1" name="Freeform 17"/>
            <p:cNvSpPr/>
            <p:nvPr/>
          </p:nvSpPr>
          <p:spPr bwMode="auto">
            <a:xfrm>
              <a:off x="5508625" y="4654550"/>
              <a:ext cx="854075" cy="1012825"/>
            </a:xfrm>
            <a:custGeom>
              <a:avLst/>
              <a:gdLst>
                <a:gd name="T0" fmla="*/ 324 w 538"/>
                <a:gd name="T1" fmla="*/ 632 h 638"/>
                <a:gd name="T2" fmla="*/ 306 w 538"/>
                <a:gd name="T3" fmla="*/ 628 h 638"/>
                <a:gd name="T4" fmla="*/ 282 w 538"/>
                <a:gd name="T5" fmla="*/ 636 h 638"/>
                <a:gd name="T6" fmla="*/ 272 w 538"/>
                <a:gd name="T7" fmla="*/ 608 h 638"/>
                <a:gd name="T8" fmla="*/ 258 w 538"/>
                <a:gd name="T9" fmla="*/ 594 h 638"/>
                <a:gd name="T10" fmla="*/ 234 w 538"/>
                <a:gd name="T11" fmla="*/ 594 h 638"/>
                <a:gd name="T12" fmla="*/ 234 w 538"/>
                <a:gd name="T13" fmla="*/ 580 h 638"/>
                <a:gd name="T14" fmla="*/ 268 w 538"/>
                <a:gd name="T15" fmla="*/ 508 h 638"/>
                <a:gd name="T16" fmla="*/ 240 w 538"/>
                <a:gd name="T17" fmla="*/ 472 h 638"/>
                <a:gd name="T18" fmla="*/ 226 w 538"/>
                <a:gd name="T19" fmla="*/ 452 h 638"/>
                <a:gd name="T20" fmla="*/ 204 w 538"/>
                <a:gd name="T21" fmla="*/ 448 h 638"/>
                <a:gd name="T22" fmla="*/ 172 w 538"/>
                <a:gd name="T23" fmla="*/ 456 h 638"/>
                <a:gd name="T24" fmla="*/ 132 w 538"/>
                <a:gd name="T25" fmla="*/ 486 h 638"/>
                <a:gd name="T26" fmla="*/ 98 w 538"/>
                <a:gd name="T27" fmla="*/ 488 h 638"/>
                <a:gd name="T28" fmla="*/ 86 w 538"/>
                <a:gd name="T29" fmla="*/ 458 h 638"/>
                <a:gd name="T30" fmla="*/ 68 w 538"/>
                <a:gd name="T31" fmla="*/ 442 h 638"/>
                <a:gd name="T32" fmla="*/ 64 w 538"/>
                <a:gd name="T33" fmla="*/ 354 h 638"/>
                <a:gd name="T34" fmla="*/ 14 w 538"/>
                <a:gd name="T35" fmla="*/ 358 h 638"/>
                <a:gd name="T36" fmla="*/ 0 w 538"/>
                <a:gd name="T37" fmla="*/ 352 h 638"/>
                <a:gd name="T38" fmla="*/ 8 w 538"/>
                <a:gd name="T39" fmla="*/ 340 h 638"/>
                <a:gd name="T40" fmla="*/ 32 w 538"/>
                <a:gd name="T41" fmla="*/ 334 h 638"/>
                <a:gd name="T42" fmla="*/ 54 w 538"/>
                <a:gd name="T43" fmla="*/ 312 h 638"/>
                <a:gd name="T44" fmla="*/ 62 w 538"/>
                <a:gd name="T45" fmla="*/ 284 h 638"/>
                <a:gd name="T46" fmla="*/ 46 w 538"/>
                <a:gd name="T47" fmla="*/ 154 h 638"/>
                <a:gd name="T48" fmla="*/ 40 w 538"/>
                <a:gd name="T49" fmla="*/ 130 h 638"/>
                <a:gd name="T50" fmla="*/ 64 w 538"/>
                <a:gd name="T51" fmla="*/ 108 h 638"/>
                <a:gd name="T52" fmla="*/ 80 w 538"/>
                <a:gd name="T53" fmla="*/ 78 h 638"/>
                <a:gd name="T54" fmla="*/ 114 w 538"/>
                <a:gd name="T55" fmla="*/ 56 h 638"/>
                <a:gd name="T56" fmla="*/ 142 w 538"/>
                <a:gd name="T57" fmla="*/ 58 h 638"/>
                <a:gd name="T58" fmla="*/ 158 w 538"/>
                <a:gd name="T59" fmla="*/ 54 h 638"/>
                <a:gd name="T60" fmla="*/ 168 w 538"/>
                <a:gd name="T61" fmla="*/ 42 h 638"/>
                <a:gd name="T62" fmla="*/ 158 w 538"/>
                <a:gd name="T63" fmla="*/ 14 h 638"/>
                <a:gd name="T64" fmla="*/ 156 w 538"/>
                <a:gd name="T65" fmla="*/ 4 h 638"/>
                <a:gd name="T66" fmla="*/ 174 w 538"/>
                <a:gd name="T67" fmla="*/ 2 h 638"/>
                <a:gd name="T68" fmla="*/ 210 w 538"/>
                <a:gd name="T69" fmla="*/ 12 h 638"/>
                <a:gd name="T70" fmla="*/ 274 w 538"/>
                <a:gd name="T71" fmla="*/ 34 h 638"/>
                <a:gd name="T72" fmla="*/ 312 w 538"/>
                <a:gd name="T73" fmla="*/ 56 h 638"/>
                <a:gd name="T74" fmla="*/ 372 w 538"/>
                <a:gd name="T75" fmla="*/ 68 h 638"/>
                <a:gd name="T76" fmla="*/ 392 w 538"/>
                <a:gd name="T77" fmla="*/ 44 h 638"/>
                <a:gd name="T78" fmla="*/ 420 w 538"/>
                <a:gd name="T79" fmla="*/ 60 h 638"/>
                <a:gd name="T80" fmla="*/ 450 w 538"/>
                <a:gd name="T81" fmla="*/ 82 h 638"/>
                <a:gd name="T82" fmla="*/ 482 w 538"/>
                <a:gd name="T83" fmla="*/ 100 h 638"/>
                <a:gd name="T84" fmla="*/ 514 w 538"/>
                <a:gd name="T85" fmla="*/ 134 h 638"/>
                <a:gd name="T86" fmla="*/ 522 w 538"/>
                <a:gd name="T87" fmla="*/ 180 h 638"/>
                <a:gd name="T88" fmla="*/ 516 w 538"/>
                <a:gd name="T89" fmla="*/ 214 h 638"/>
                <a:gd name="T90" fmla="*/ 486 w 538"/>
                <a:gd name="T91" fmla="*/ 248 h 638"/>
                <a:gd name="T92" fmla="*/ 480 w 538"/>
                <a:gd name="T93" fmla="*/ 286 h 638"/>
                <a:gd name="T94" fmla="*/ 494 w 538"/>
                <a:gd name="T95" fmla="*/ 320 h 638"/>
                <a:gd name="T96" fmla="*/ 502 w 538"/>
                <a:gd name="T97" fmla="*/ 344 h 638"/>
                <a:gd name="T98" fmla="*/ 522 w 538"/>
                <a:gd name="T99" fmla="*/ 414 h 638"/>
                <a:gd name="T100" fmla="*/ 532 w 538"/>
                <a:gd name="T101" fmla="*/ 440 h 638"/>
                <a:gd name="T102" fmla="*/ 528 w 538"/>
                <a:gd name="T103" fmla="*/ 472 h 638"/>
                <a:gd name="T104" fmla="*/ 538 w 538"/>
                <a:gd name="T105" fmla="*/ 536 h 638"/>
                <a:gd name="T106" fmla="*/ 426 w 538"/>
                <a:gd name="T107" fmla="*/ 540 h 638"/>
                <a:gd name="T108" fmla="*/ 428 w 538"/>
                <a:gd name="T109" fmla="*/ 558 h 638"/>
                <a:gd name="T110" fmla="*/ 446 w 538"/>
                <a:gd name="T111" fmla="*/ 580 h 638"/>
                <a:gd name="T112" fmla="*/ 436 w 538"/>
                <a:gd name="T113" fmla="*/ 598 h 638"/>
                <a:gd name="T114" fmla="*/ 402 w 538"/>
                <a:gd name="T115" fmla="*/ 568 h 638"/>
                <a:gd name="T116" fmla="*/ 368 w 538"/>
                <a:gd name="T117" fmla="*/ 566 h 638"/>
                <a:gd name="T118" fmla="*/ 348 w 538"/>
                <a:gd name="T119" fmla="*/ 604 h 638"/>
                <a:gd name="T120" fmla="*/ 336 w 538"/>
                <a:gd name="T121" fmla="*/ 634 h 6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538" h="638">
                  <a:moveTo>
                    <a:pt x="332" y="638"/>
                  </a:moveTo>
                  <a:lnTo>
                    <a:pt x="332" y="638"/>
                  </a:lnTo>
                  <a:lnTo>
                    <a:pt x="324" y="632"/>
                  </a:lnTo>
                  <a:lnTo>
                    <a:pt x="318" y="630"/>
                  </a:lnTo>
                  <a:lnTo>
                    <a:pt x="312" y="628"/>
                  </a:lnTo>
                  <a:lnTo>
                    <a:pt x="306" y="628"/>
                  </a:lnTo>
                  <a:lnTo>
                    <a:pt x="294" y="632"/>
                  </a:lnTo>
                  <a:lnTo>
                    <a:pt x="282" y="636"/>
                  </a:lnTo>
                  <a:lnTo>
                    <a:pt x="274" y="620"/>
                  </a:lnTo>
                  <a:lnTo>
                    <a:pt x="272" y="608"/>
                  </a:lnTo>
                  <a:lnTo>
                    <a:pt x="270" y="600"/>
                  </a:lnTo>
                  <a:lnTo>
                    <a:pt x="264" y="596"/>
                  </a:lnTo>
                  <a:lnTo>
                    <a:pt x="258" y="594"/>
                  </a:lnTo>
                  <a:lnTo>
                    <a:pt x="252" y="592"/>
                  </a:lnTo>
                  <a:lnTo>
                    <a:pt x="246" y="592"/>
                  </a:lnTo>
                  <a:lnTo>
                    <a:pt x="234" y="594"/>
                  </a:lnTo>
                  <a:lnTo>
                    <a:pt x="234" y="580"/>
                  </a:lnTo>
                  <a:lnTo>
                    <a:pt x="254" y="542"/>
                  </a:lnTo>
                  <a:lnTo>
                    <a:pt x="264" y="524"/>
                  </a:lnTo>
                  <a:lnTo>
                    <a:pt x="268" y="508"/>
                  </a:lnTo>
                  <a:lnTo>
                    <a:pt x="246" y="484"/>
                  </a:lnTo>
                  <a:lnTo>
                    <a:pt x="240" y="472"/>
                  </a:lnTo>
                  <a:lnTo>
                    <a:pt x="236" y="462"/>
                  </a:lnTo>
                  <a:lnTo>
                    <a:pt x="226" y="452"/>
                  </a:lnTo>
                  <a:lnTo>
                    <a:pt x="218" y="448"/>
                  </a:lnTo>
                  <a:lnTo>
                    <a:pt x="212" y="448"/>
                  </a:lnTo>
                  <a:lnTo>
                    <a:pt x="204" y="448"/>
                  </a:lnTo>
                  <a:lnTo>
                    <a:pt x="172" y="456"/>
                  </a:lnTo>
                  <a:lnTo>
                    <a:pt x="162" y="466"/>
                  </a:lnTo>
                  <a:lnTo>
                    <a:pt x="152" y="472"/>
                  </a:lnTo>
                  <a:lnTo>
                    <a:pt x="132" y="486"/>
                  </a:lnTo>
                  <a:lnTo>
                    <a:pt x="98" y="488"/>
                  </a:lnTo>
                  <a:lnTo>
                    <a:pt x="96" y="478"/>
                  </a:lnTo>
                  <a:lnTo>
                    <a:pt x="94" y="470"/>
                  </a:lnTo>
                  <a:lnTo>
                    <a:pt x="86" y="458"/>
                  </a:lnTo>
                  <a:lnTo>
                    <a:pt x="76" y="448"/>
                  </a:lnTo>
                  <a:lnTo>
                    <a:pt x="68" y="442"/>
                  </a:lnTo>
                  <a:lnTo>
                    <a:pt x="64" y="432"/>
                  </a:lnTo>
                  <a:lnTo>
                    <a:pt x="64" y="354"/>
                  </a:lnTo>
                  <a:lnTo>
                    <a:pt x="28" y="356"/>
                  </a:lnTo>
                  <a:lnTo>
                    <a:pt x="14" y="358"/>
                  </a:lnTo>
                  <a:lnTo>
                    <a:pt x="0" y="362"/>
                  </a:lnTo>
                  <a:lnTo>
                    <a:pt x="0" y="352"/>
                  </a:lnTo>
                  <a:lnTo>
                    <a:pt x="2" y="346"/>
                  </a:lnTo>
                  <a:lnTo>
                    <a:pt x="4" y="344"/>
                  </a:lnTo>
                  <a:lnTo>
                    <a:pt x="8" y="340"/>
                  </a:lnTo>
                  <a:lnTo>
                    <a:pt x="18" y="338"/>
                  </a:lnTo>
                  <a:lnTo>
                    <a:pt x="32" y="334"/>
                  </a:lnTo>
                  <a:lnTo>
                    <a:pt x="38" y="330"/>
                  </a:lnTo>
                  <a:lnTo>
                    <a:pt x="44" y="326"/>
                  </a:lnTo>
                  <a:lnTo>
                    <a:pt x="54" y="312"/>
                  </a:lnTo>
                  <a:lnTo>
                    <a:pt x="60" y="298"/>
                  </a:lnTo>
                  <a:lnTo>
                    <a:pt x="62" y="284"/>
                  </a:lnTo>
                  <a:lnTo>
                    <a:pt x="48" y="224"/>
                  </a:lnTo>
                  <a:lnTo>
                    <a:pt x="46" y="154"/>
                  </a:lnTo>
                  <a:lnTo>
                    <a:pt x="40" y="130"/>
                  </a:lnTo>
                  <a:lnTo>
                    <a:pt x="46" y="126"/>
                  </a:lnTo>
                  <a:lnTo>
                    <a:pt x="54" y="120"/>
                  </a:lnTo>
                  <a:lnTo>
                    <a:pt x="64" y="108"/>
                  </a:lnTo>
                  <a:lnTo>
                    <a:pt x="72" y="94"/>
                  </a:lnTo>
                  <a:lnTo>
                    <a:pt x="80" y="78"/>
                  </a:lnTo>
                  <a:lnTo>
                    <a:pt x="94" y="68"/>
                  </a:lnTo>
                  <a:lnTo>
                    <a:pt x="108" y="60"/>
                  </a:lnTo>
                  <a:lnTo>
                    <a:pt x="114" y="56"/>
                  </a:lnTo>
                  <a:lnTo>
                    <a:pt x="122" y="56"/>
                  </a:lnTo>
                  <a:lnTo>
                    <a:pt x="132" y="56"/>
                  </a:lnTo>
                  <a:lnTo>
                    <a:pt x="142" y="58"/>
                  </a:lnTo>
                  <a:lnTo>
                    <a:pt x="150" y="58"/>
                  </a:lnTo>
                  <a:lnTo>
                    <a:pt x="158" y="54"/>
                  </a:lnTo>
                  <a:lnTo>
                    <a:pt x="164" y="50"/>
                  </a:lnTo>
                  <a:lnTo>
                    <a:pt x="168" y="42"/>
                  </a:lnTo>
                  <a:lnTo>
                    <a:pt x="166" y="30"/>
                  </a:lnTo>
                  <a:lnTo>
                    <a:pt x="164" y="20"/>
                  </a:lnTo>
                  <a:lnTo>
                    <a:pt x="158" y="14"/>
                  </a:lnTo>
                  <a:lnTo>
                    <a:pt x="152" y="10"/>
                  </a:lnTo>
                  <a:lnTo>
                    <a:pt x="156" y="4"/>
                  </a:lnTo>
                  <a:lnTo>
                    <a:pt x="160" y="2"/>
                  </a:lnTo>
                  <a:lnTo>
                    <a:pt x="166" y="0"/>
                  </a:lnTo>
                  <a:lnTo>
                    <a:pt x="174" y="2"/>
                  </a:lnTo>
                  <a:lnTo>
                    <a:pt x="192" y="6"/>
                  </a:lnTo>
                  <a:lnTo>
                    <a:pt x="210" y="12"/>
                  </a:lnTo>
                  <a:lnTo>
                    <a:pt x="238" y="16"/>
                  </a:lnTo>
                  <a:lnTo>
                    <a:pt x="274" y="34"/>
                  </a:lnTo>
                  <a:lnTo>
                    <a:pt x="292" y="44"/>
                  </a:lnTo>
                  <a:lnTo>
                    <a:pt x="312" y="56"/>
                  </a:lnTo>
                  <a:lnTo>
                    <a:pt x="342" y="68"/>
                  </a:lnTo>
                  <a:lnTo>
                    <a:pt x="372" y="68"/>
                  </a:lnTo>
                  <a:lnTo>
                    <a:pt x="392" y="44"/>
                  </a:lnTo>
                  <a:lnTo>
                    <a:pt x="400" y="46"/>
                  </a:lnTo>
                  <a:lnTo>
                    <a:pt x="410" y="52"/>
                  </a:lnTo>
                  <a:lnTo>
                    <a:pt x="420" y="60"/>
                  </a:lnTo>
                  <a:lnTo>
                    <a:pt x="430" y="72"/>
                  </a:lnTo>
                  <a:lnTo>
                    <a:pt x="450" y="82"/>
                  </a:lnTo>
                  <a:lnTo>
                    <a:pt x="466" y="90"/>
                  </a:lnTo>
                  <a:lnTo>
                    <a:pt x="482" y="100"/>
                  </a:lnTo>
                  <a:lnTo>
                    <a:pt x="500" y="116"/>
                  </a:lnTo>
                  <a:lnTo>
                    <a:pt x="514" y="134"/>
                  </a:lnTo>
                  <a:lnTo>
                    <a:pt x="520" y="152"/>
                  </a:lnTo>
                  <a:lnTo>
                    <a:pt x="522" y="170"/>
                  </a:lnTo>
                  <a:lnTo>
                    <a:pt x="522" y="180"/>
                  </a:lnTo>
                  <a:lnTo>
                    <a:pt x="522" y="190"/>
                  </a:lnTo>
                  <a:lnTo>
                    <a:pt x="520" y="202"/>
                  </a:lnTo>
                  <a:lnTo>
                    <a:pt x="516" y="214"/>
                  </a:lnTo>
                  <a:lnTo>
                    <a:pt x="494" y="238"/>
                  </a:lnTo>
                  <a:lnTo>
                    <a:pt x="486" y="248"/>
                  </a:lnTo>
                  <a:lnTo>
                    <a:pt x="482" y="260"/>
                  </a:lnTo>
                  <a:lnTo>
                    <a:pt x="480" y="272"/>
                  </a:lnTo>
                  <a:lnTo>
                    <a:pt x="480" y="286"/>
                  </a:lnTo>
                  <a:lnTo>
                    <a:pt x="486" y="302"/>
                  </a:lnTo>
                  <a:lnTo>
                    <a:pt x="494" y="320"/>
                  </a:lnTo>
                  <a:lnTo>
                    <a:pt x="500" y="340"/>
                  </a:lnTo>
                  <a:lnTo>
                    <a:pt x="502" y="344"/>
                  </a:lnTo>
                  <a:lnTo>
                    <a:pt x="506" y="352"/>
                  </a:lnTo>
                  <a:lnTo>
                    <a:pt x="512" y="372"/>
                  </a:lnTo>
                  <a:lnTo>
                    <a:pt x="522" y="414"/>
                  </a:lnTo>
                  <a:lnTo>
                    <a:pt x="530" y="428"/>
                  </a:lnTo>
                  <a:lnTo>
                    <a:pt x="532" y="440"/>
                  </a:lnTo>
                  <a:lnTo>
                    <a:pt x="532" y="454"/>
                  </a:lnTo>
                  <a:lnTo>
                    <a:pt x="528" y="472"/>
                  </a:lnTo>
                  <a:lnTo>
                    <a:pt x="528" y="500"/>
                  </a:lnTo>
                  <a:lnTo>
                    <a:pt x="532" y="518"/>
                  </a:lnTo>
                  <a:lnTo>
                    <a:pt x="538" y="536"/>
                  </a:lnTo>
                  <a:lnTo>
                    <a:pt x="426" y="540"/>
                  </a:lnTo>
                  <a:lnTo>
                    <a:pt x="424" y="544"/>
                  </a:lnTo>
                  <a:lnTo>
                    <a:pt x="424" y="548"/>
                  </a:lnTo>
                  <a:lnTo>
                    <a:pt x="428" y="558"/>
                  </a:lnTo>
                  <a:lnTo>
                    <a:pt x="438" y="570"/>
                  </a:lnTo>
                  <a:lnTo>
                    <a:pt x="446" y="580"/>
                  </a:lnTo>
                  <a:lnTo>
                    <a:pt x="442" y="598"/>
                  </a:lnTo>
                  <a:lnTo>
                    <a:pt x="436" y="598"/>
                  </a:lnTo>
                  <a:lnTo>
                    <a:pt x="428" y="594"/>
                  </a:lnTo>
                  <a:lnTo>
                    <a:pt x="416" y="584"/>
                  </a:lnTo>
                  <a:lnTo>
                    <a:pt x="402" y="568"/>
                  </a:lnTo>
                  <a:lnTo>
                    <a:pt x="368" y="566"/>
                  </a:lnTo>
                  <a:lnTo>
                    <a:pt x="350" y="594"/>
                  </a:lnTo>
                  <a:lnTo>
                    <a:pt x="348" y="604"/>
                  </a:lnTo>
                  <a:lnTo>
                    <a:pt x="346" y="616"/>
                  </a:lnTo>
                  <a:lnTo>
                    <a:pt x="340" y="628"/>
                  </a:lnTo>
                  <a:lnTo>
                    <a:pt x="336" y="634"/>
                  </a:lnTo>
                  <a:lnTo>
                    <a:pt x="332" y="6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2" name="Freeform 18"/>
            <p:cNvSpPr/>
            <p:nvPr/>
          </p:nvSpPr>
          <p:spPr bwMode="auto">
            <a:xfrm>
              <a:off x="6286500" y="4597400"/>
              <a:ext cx="739775" cy="1057275"/>
            </a:xfrm>
            <a:custGeom>
              <a:avLst/>
              <a:gdLst>
                <a:gd name="T0" fmla="*/ 112 w 466"/>
                <a:gd name="T1" fmla="*/ 660 h 666"/>
                <a:gd name="T2" fmla="*/ 94 w 466"/>
                <a:gd name="T3" fmla="*/ 656 h 666"/>
                <a:gd name="T4" fmla="*/ 134 w 466"/>
                <a:gd name="T5" fmla="*/ 598 h 666"/>
                <a:gd name="T6" fmla="*/ 128 w 466"/>
                <a:gd name="T7" fmla="*/ 566 h 666"/>
                <a:gd name="T8" fmla="*/ 104 w 466"/>
                <a:gd name="T9" fmla="*/ 568 h 666"/>
                <a:gd name="T10" fmla="*/ 88 w 466"/>
                <a:gd name="T11" fmla="*/ 576 h 666"/>
                <a:gd name="T12" fmla="*/ 48 w 466"/>
                <a:gd name="T13" fmla="*/ 536 h 666"/>
                <a:gd name="T14" fmla="*/ 52 w 466"/>
                <a:gd name="T15" fmla="*/ 494 h 666"/>
                <a:gd name="T16" fmla="*/ 52 w 466"/>
                <a:gd name="T17" fmla="*/ 456 h 666"/>
                <a:gd name="T18" fmla="*/ 42 w 466"/>
                <a:gd name="T19" fmla="*/ 446 h 666"/>
                <a:gd name="T20" fmla="*/ 30 w 466"/>
                <a:gd name="T21" fmla="*/ 398 h 666"/>
                <a:gd name="T22" fmla="*/ 16 w 466"/>
                <a:gd name="T23" fmla="*/ 356 h 666"/>
                <a:gd name="T24" fmla="*/ 2 w 466"/>
                <a:gd name="T25" fmla="*/ 316 h 666"/>
                <a:gd name="T26" fmla="*/ 6 w 466"/>
                <a:gd name="T27" fmla="*/ 292 h 666"/>
                <a:gd name="T28" fmla="*/ 16 w 466"/>
                <a:gd name="T29" fmla="*/ 280 h 666"/>
                <a:gd name="T30" fmla="*/ 42 w 466"/>
                <a:gd name="T31" fmla="*/ 240 h 666"/>
                <a:gd name="T32" fmla="*/ 42 w 466"/>
                <a:gd name="T33" fmla="*/ 188 h 666"/>
                <a:gd name="T34" fmla="*/ 22 w 466"/>
                <a:gd name="T35" fmla="*/ 146 h 666"/>
                <a:gd name="T36" fmla="*/ 46 w 466"/>
                <a:gd name="T37" fmla="*/ 126 h 666"/>
                <a:gd name="T38" fmla="*/ 78 w 466"/>
                <a:gd name="T39" fmla="*/ 116 h 666"/>
                <a:gd name="T40" fmla="*/ 88 w 466"/>
                <a:gd name="T41" fmla="*/ 114 h 666"/>
                <a:gd name="T42" fmla="*/ 102 w 466"/>
                <a:gd name="T43" fmla="*/ 98 h 666"/>
                <a:gd name="T44" fmla="*/ 160 w 466"/>
                <a:gd name="T45" fmla="*/ 60 h 666"/>
                <a:gd name="T46" fmla="*/ 176 w 466"/>
                <a:gd name="T47" fmla="*/ 46 h 666"/>
                <a:gd name="T48" fmla="*/ 226 w 466"/>
                <a:gd name="T49" fmla="*/ 32 h 666"/>
                <a:gd name="T50" fmla="*/ 250 w 466"/>
                <a:gd name="T51" fmla="*/ 22 h 666"/>
                <a:gd name="T52" fmla="*/ 260 w 466"/>
                <a:gd name="T53" fmla="*/ 2 h 666"/>
                <a:gd name="T54" fmla="*/ 284 w 466"/>
                <a:gd name="T55" fmla="*/ 0 h 666"/>
                <a:gd name="T56" fmla="*/ 292 w 466"/>
                <a:gd name="T57" fmla="*/ 52 h 666"/>
                <a:gd name="T58" fmla="*/ 314 w 466"/>
                <a:gd name="T59" fmla="*/ 56 h 666"/>
                <a:gd name="T60" fmla="*/ 326 w 466"/>
                <a:gd name="T61" fmla="*/ 34 h 666"/>
                <a:gd name="T62" fmla="*/ 334 w 466"/>
                <a:gd name="T63" fmla="*/ 14 h 666"/>
                <a:gd name="T64" fmla="*/ 344 w 466"/>
                <a:gd name="T65" fmla="*/ 36 h 666"/>
                <a:gd name="T66" fmla="*/ 362 w 466"/>
                <a:gd name="T67" fmla="*/ 50 h 666"/>
                <a:gd name="T68" fmla="*/ 384 w 466"/>
                <a:gd name="T69" fmla="*/ 54 h 666"/>
                <a:gd name="T70" fmla="*/ 424 w 466"/>
                <a:gd name="T71" fmla="*/ 42 h 666"/>
                <a:gd name="T72" fmla="*/ 442 w 466"/>
                <a:gd name="T73" fmla="*/ 42 h 666"/>
                <a:gd name="T74" fmla="*/ 422 w 466"/>
                <a:gd name="T75" fmla="*/ 66 h 666"/>
                <a:gd name="T76" fmla="*/ 414 w 466"/>
                <a:gd name="T77" fmla="*/ 88 h 666"/>
                <a:gd name="T78" fmla="*/ 428 w 466"/>
                <a:gd name="T79" fmla="*/ 112 h 666"/>
                <a:gd name="T80" fmla="*/ 466 w 466"/>
                <a:gd name="T81" fmla="*/ 168 h 666"/>
                <a:gd name="T82" fmla="*/ 464 w 466"/>
                <a:gd name="T83" fmla="*/ 192 h 666"/>
                <a:gd name="T84" fmla="*/ 450 w 466"/>
                <a:gd name="T85" fmla="*/ 218 h 666"/>
                <a:gd name="T86" fmla="*/ 430 w 466"/>
                <a:gd name="T87" fmla="*/ 236 h 666"/>
                <a:gd name="T88" fmla="*/ 396 w 466"/>
                <a:gd name="T89" fmla="*/ 244 h 666"/>
                <a:gd name="T90" fmla="*/ 376 w 466"/>
                <a:gd name="T91" fmla="*/ 250 h 666"/>
                <a:gd name="T92" fmla="*/ 348 w 466"/>
                <a:gd name="T93" fmla="*/ 276 h 666"/>
                <a:gd name="T94" fmla="*/ 348 w 466"/>
                <a:gd name="T95" fmla="*/ 304 h 666"/>
                <a:gd name="T96" fmla="*/ 354 w 466"/>
                <a:gd name="T97" fmla="*/ 332 h 666"/>
                <a:gd name="T98" fmla="*/ 328 w 466"/>
                <a:gd name="T99" fmla="*/ 366 h 666"/>
                <a:gd name="T100" fmla="*/ 302 w 466"/>
                <a:gd name="T101" fmla="*/ 386 h 666"/>
                <a:gd name="T102" fmla="*/ 296 w 466"/>
                <a:gd name="T103" fmla="*/ 408 h 666"/>
                <a:gd name="T104" fmla="*/ 292 w 466"/>
                <a:gd name="T105" fmla="*/ 468 h 666"/>
                <a:gd name="T106" fmla="*/ 270 w 466"/>
                <a:gd name="T107" fmla="*/ 490 h 666"/>
                <a:gd name="T108" fmla="*/ 264 w 466"/>
                <a:gd name="T109" fmla="*/ 522 h 666"/>
                <a:gd name="T110" fmla="*/ 266 w 466"/>
                <a:gd name="T111" fmla="*/ 546 h 666"/>
                <a:gd name="T112" fmla="*/ 254 w 466"/>
                <a:gd name="T113" fmla="*/ 596 h 666"/>
                <a:gd name="T114" fmla="*/ 260 w 466"/>
                <a:gd name="T115" fmla="*/ 630 h 666"/>
                <a:gd name="T116" fmla="*/ 224 w 466"/>
                <a:gd name="T117" fmla="*/ 650 h 666"/>
                <a:gd name="T118" fmla="*/ 196 w 466"/>
                <a:gd name="T119" fmla="*/ 636 h 666"/>
                <a:gd name="T120" fmla="*/ 168 w 466"/>
                <a:gd name="T121" fmla="*/ 646 h 666"/>
                <a:gd name="T122" fmla="*/ 134 w 466"/>
                <a:gd name="T123" fmla="*/ 660 h 6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466" h="666">
                  <a:moveTo>
                    <a:pt x="118" y="666"/>
                  </a:moveTo>
                  <a:lnTo>
                    <a:pt x="118" y="666"/>
                  </a:lnTo>
                  <a:lnTo>
                    <a:pt x="112" y="660"/>
                  </a:lnTo>
                  <a:lnTo>
                    <a:pt x="106" y="658"/>
                  </a:lnTo>
                  <a:lnTo>
                    <a:pt x="94" y="656"/>
                  </a:lnTo>
                  <a:lnTo>
                    <a:pt x="94" y="650"/>
                  </a:lnTo>
                  <a:lnTo>
                    <a:pt x="134" y="598"/>
                  </a:lnTo>
                  <a:lnTo>
                    <a:pt x="132" y="578"/>
                  </a:lnTo>
                  <a:lnTo>
                    <a:pt x="128" y="566"/>
                  </a:lnTo>
                  <a:lnTo>
                    <a:pt x="114" y="566"/>
                  </a:lnTo>
                  <a:lnTo>
                    <a:pt x="104" y="568"/>
                  </a:lnTo>
                  <a:lnTo>
                    <a:pt x="96" y="572"/>
                  </a:lnTo>
                  <a:lnTo>
                    <a:pt x="88" y="576"/>
                  </a:lnTo>
                  <a:lnTo>
                    <a:pt x="60" y="576"/>
                  </a:lnTo>
                  <a:lnTo>
                    <a:pt x="48" y="536"/>
                  </a:lnTo>
                  <a:lnTo>
                    <a:pt x="50" y="514"/>
                  </a:lnTo>
                  <a:lnTo>
                    <a:pt x="52" y="494"/>
                  </a:lnTo>
                  <a:lnTo>
                    <a:pt x="54" y="474"/>
                  </a:lnTo>
                  <a:lnTo>
                    <a:pt x="52" y="466"/>
                  </a:lnTo>
                  <a:lnTo>
                    <a:pt x="52" y="456"/>
                  </a:lnTo>
                  <a:lnTo>
                    <a:pt x="42" y="446"/>
                  </a:lnTo>
                  <a:lnTo>
                    <a:pt x="40" y="434"/>
                  </a:lnTo>
                  <a:lnTo>
                    <a:pt x="38" y="422"/>
                  </a:lnTo>
                  <a:lnTo>
                    <a:pt x="30" y="398"/>
                  </a:lnTo>
                  <a:lnTo>
                    <a:pt x="22" y="376"/>
                  </a:lnTo>
                  <a:lnTo>
                    <a:pt x="16" y="356"/>
                  </a:lnTo>
                  <a:lnTo>
                    <a:pt x="6" y="334"/>
                  </a:lnTo>
                  <a:lnTo>
                    <a:pt x="4" y="326"/>
                  </a:lnTo>
                  <a:lnTo>
                    <a:pt x="2" y="316"/>
                  </a:lnTo>
                  <a:lnTo>
                    <a:pt x="0" y="308"/>
                  </a:lnTo>
                  <a:lnTo>
                    <a:pt x="2" y="300"/>
                  </a:lnTo>
                  <a:lnTo>
                    <a:pt x="6" y="292"/>
                  </a:lnTo>
                  <a:lnTo>
                    <a:pt x="12" y="282"/>
                  </a:lnTo>
                  <a:lnTo>
                    <a:pt x="16" y="280"/>
                  </a:lnTo>
                  <a:lnTo>
                    <a:pt x="20" y="276"/>
                  </a:lnTo>
                  <a:lnTo>
                    <a:pt x="30" y="264"/>
                  </a:lnTo>
                  <a:lnTo>
                    <a:pt x="42" y="240"/>
                  </a:lnTo>
                  <a:lnTo>
                    <a:pt x="42" y="188"/>
                  </a:lnTo>
                  <a:lnTo>
                    <a:pt x="30" y="156"/>
                  </a:lnTo>
                  <a:lnTo>
                    <a:pt x="22" y="146"/>
                  </a:lnTo>
                  <a:lnTo>
                    <a:pt x="46" y="126"/>
                  </a:lnTo>
                  <a:lnTo>
                    <a:pt x="62" y="122"/>
                  </a:lnTo>
                  <a:lnTo>
                    <a:pt x="74" y="118"/>
                  </a:lnTo>
                  <a:lnTo>
                    <a:pt x="78" y="116"/>
                  </a:lnTo>
                  <a:lnTo>
                    <a:pt x="80" y="114"/>
                  </a:lnTo>
                  <a:lnTo>
                    <a:pt x="88" y="114"/>
                  </a:lnTo>
                  <a:lnTo>
                    <a:pt x="94" y="106"/>
                  </a:lnTo>
                  <a:lnTo>
                    <a:pt x="102" y="98"/>
                  </a:lnTo>
                  <a:lnTo>
                    <a:pt x="122" y="84"/>
                  </a:lnTo>
                  <a:lnTo>
                    <a:pt x="142" y="72"/>
                  </a:lnTo>
                  <a:lnTo>
                    <a:pt x="160" y="60"/>
                  </a:lnTo>
                  <a:lnTo>
                    <a:pt x="168" y="52"/>
                  </a:lnTo>
                  <a:lnTo>
                    <a:pt x="176" y="46"/>
                  </a:lnTo>
                  <a:lnTo>
                    <a:pt x="188" y="42"/>
                  </a:lnTo>
                  <a:lnTo>
                    <a:pt x="200" y="38"/>
                  </a:lnTo>
                  <a:lnTo>
                    <a:pt x="226" y="32"/>
                  </a:lnTo>
                  <a:lnTo>
                    <a:pt x="238" y="28"/>
                  </a:lnTo>
                  <a:lnTo>
                    <a:pt x="250" y="22"/>
                  </a:lnTo>
                  <a:lnTo>
                    <a:pt x="256" y="8"/>
                  </a:lnTo>
                  <a:lnTo>
                    <a:pt x="258" y="4"/>
                  </a:lnTo>
                  <a:lnTo>
                    <a:pt x="260" y="2"/>
                  </a:lnTo>
                  <a:lnTo>
                    <a:pt x="270" y="0"/>
                  </a:lnTo>
                  <a:lnTo>
                    <a:pt x="284" y="0"/>
                  </a:lnTo>
                  <a:lnTo>
                    <a:pt x="286" y="48"/>
                  </a:lnTo>
                  <a:lnTo>
                    <a:pt x="292" y="52"/>
                  </a:lnTo>
                  <a:lnTo>
                    <a:pt x="298" y="54"/>
                  </a:lnTo>
                  <a:lnTo>
                    <a:pt x="314" y="56"/>
                  </a:lnTo>
                  <a:lnTo>
                    <a:pt x="320" y="50"/>
                  </a:lnTo>
                  <a:lnTo>
                    <a:pt x="322" y="44"/>
                  </a:lnTo>
                  <a:lnTo>
                    <a:pt x="326" y="34"/>
                  </a:lnTo>
                  <a:lnTo>
                    <a:pt x="330" y="22"/>
                  </a:lnTo>
                  <a:lnTo>
                    <a:pt x="332" y="18"/>
                  </a:lnTo>
                  <a:lnTo>
                    <a:pt x="334" y="14"/>
                  </a:lnTo>
                  <a:lnTo>
                    <a:pt x="338" y="24"/>
                  </a:lnTo>
                  <a:lnTo>
                    <a:pt x="344" y="36"/>
                  </a:lnTo>
                  <a:lnTo>
                    <a:pt x="350" y="42"/>
                  </a:lnTo>
                  <a:lnTo>
                    <a:pt x="356" y="46"/>
                  </a:lnTo>
                  <a:lnTo>
                    <a:pt x="362" y="50"/>
                  </a:lnTo>
                  <a:lnTo>
                    <a:pt x="370" y="54"/>
                  </a:lnTo>
                  <a:lnTo>
                    <a:pt x="384" y="54"/>
                  </a:lnTo>
                  <a:lnTo>
                    <a:pt x="396" y="52"/>
                  </a:lnTo>
                  <a:lnTo>
                    <a:pt x="410" y="48"/>
                  </a:lnTo>
                  <a:lnTo>
                    <a:pt x="424" y="42"/>
                  </a:lnTo>
                  <a:lnTo>
                    <a:pt x="442" y="42"/>
                  </a:lnTo>
                  <a:lnTo>
                    <a:pt x="438" y="48"/>
                  </a:lnTo>
                  <a:lnTo>
                    <a:pt x="432" y="54"/>
                  </a:lnTo>
                  <a:lnTo>
                    <a:pt x="422" y="66"/>
                  </a:lnTo>
                  <a:lnTo>
                    <a:pt x="418" y="74"/>
                  </a:lnTo>
                  <a:lnTo>
                    <a:pt x="414" y="80"/>
                  </a:lnTo>
                  <a:lnTo>
                    <a:pt x="414" y="88"/>
                  </a:lnTo>
                  <a:lnTo>
                    <a:pt x="414" y="96"/>
                  </a:lnTo>
                  <a:lnTo>
                    <a:pt x="428" y="112"/>
                  </a:lnTo>
                  <a:lnTo>
                    <a:pt x="440" y="128"/>
                  </a:lnTo>
                  <a:lnTo>
                    <a:pt x="452" y="146"/>
                  </a:lnTo>
                  <a:lnTo>
                    <a:pt x="466" y="168"/>
                  </a:lnTo>
                  <a:lnTo>
                    <a:pt x="464" y="192"/>
                  </a:lnTo>
                  <a:lnTo>
                    <a:pt x="460" y="196"/>
                  </a:lnTo>
                  <a:lnTo>
                    <a:pt x="456" y="202"/>
                  </a:lnTo>
                  <a:lnTo>
                    <a:pt x="450" y="218"/>
                  </a:lnTo>
                  <a:lnTo>
                    <a:pt x="440" y="228"/>
                  </a:lnTo>
                  <a:lnTo>
                    <a:pt x="430" y="236"/>
                  </a:lnTo>
                  <a:lnTo>
                    <a:pt x="422" y="240"/>
                  </a:lnTo>
                  <a:lnTo>
                    <a:pt x="414" y="242"/>
                  </a:lnTo>
                  <a:lnTo>
                    <a:pt x="396" y="244"/>
                  </a:lnTo>
                  <a:lnTo>
                    <a:pt x="386" y="246"/>
                  </a:lnTo>
                  <a:lnTo>
                    <a:pt x="376" y="250"/>
                  </a:lnTo>
                  <a:lnTo>
                    <a:pt x="360" y="262"/>
                  </a:lnTo>
                  <a:lnTo>
                    <a:pt x="352" y="272"/>
                  </a:lnTo>
                  <a:lnTo>
                    <a:pt x="348" y="276"/>
                  </a:lnTo>
                  <a:lnTo>
                    <a:pt x="348" y="282"/>
                  </a:lnTo>
                  <a:lnTo>
                    <a:pt x="348" y="304"/>
                  </a:lnTo>
                  <a:lnTo>
                    <a:pt x="354" y="312"/>
                  </a:lnTo>
                  <a:lnTo>
                    <a:pt x="356" y="322"/>
                  </a:lnTo>
                  <a:lnTo>
                    <a:pt x="354" y="332"/>
                  </a:lnTo>
                  <a:lnTo>
                    <a:pt x="350" y="344"/>
                  </a:lnTo>
                  <a:lnTo>
                    <a:pt x="328" y="366"/>
                  </a:lnTo>
                  <a:lnTo>
                    <a:pt x="308" y="382"/>
                  </a:lnTo>
                  <a:lnTo>
                    <a:pt x="302" y="386"/>
                  </a:lnTo>
                  <a:lnTo>
                    <a:pt x="298" y="392"/>
                  </a:lnTo>
                  <a:lnTo>
                    <a:pt x="296" y="400"/>
                  </a:lnTo>
                  <a:lnTo>
                    <a:pt x="296" y="408"/>
                  </a:lnTo>
                  <a:lnTo>
                    <a:pt x="300" y="440"/>
                  </a:lnTo>
                  <a:lnTo>
                    <a:pt x="292" y="468"/>
                  </a:lnTo>
                  <a:lnTo>
                    <a:pt x="278" y="480"/>
                  </a:lnTo>
                  <a:lnTo>
                    <a:pt x="270" y="490"/>
                  </a:lnTo>
                  <a:lnTo>
                    <a:pt x="266" y="496"/>
                  </a:lnTo>
                  <a:lnTo>
                    <a:pt x="264" y="502"/>
                  </a:lnTo>
                  <a:lnTo>
                    <a:pt x="264" y="522"/>
                  </a:lnTo>
                  <a:lnTo>
                    <a:pt x="266" y="546"/>
                  </a:lnTo>
                  <a:lnTo>
                    <a:pt x="262" y="560"/>
                  </a:lnTo>
                  <a:lnTo>
                    <a:pt x="256" y="576"/>
                  </a:lnTo>
                  <a:lnTo>
                    <a:pt x="254" y="596"/>
                  </a:lnTo>
                  <a:lnTo>
                    <a:pt x="254" y="614"/>
                  </a:lnTo>
                  <a:lnTo>
                    <a:pt x="260" y="630"/>
                  </a:lnTo>
                  <a:lnTo>
                    <a:pt x="224" y="650"/>
                  </a:lnTo>
                  <a:lnTo>
                    <a:pt x="216" y="642"/>
                  </a:lnTo>
                  <a:lnTo>
                    <a:pt x="206" y="638"/>
                  </a:lnTo>
                  <a:lnTo>
                    <a:pt x="196" y="636"/>
                  </a:lnTo>
                  <a:lnTo>
                    <a:pt x="188" y="638"/>
                  </a:lnTo>
                  <a:lnTo>
                    <a:pt x="178" y="642"/>
                  </a:lnTo>
                  <a:lnTo>
                    <a:pt x="168" y="646"/>
                  </a:lnTo>
                  <a:lnTo>
                    <a:pt x="148" y="654"/>
                  </a:lnTo>
                  <a:lnTo>
                    <a:pt x="134" y="660"/>
                  </a:lnTo>
                  <a:lnTo>
                    <a:pt x="118" y="66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3" name="Freeform 19"/>
            <p:cNvSpPr/>
            <p:nvPr/>
          </p:nvSpPr>
          <p:spPr bwMode="auto">
            <a:xfrm>
              <a:off x="3746500" y="3927475"/>
              <a:ext cx="1543050" cy="1517650"/>
            </a:xfrm>
            <a:custGeom>
              <a:avLst/>
              <a:gdLst>
                <a:gd name="T0" fmla="*/ 392 w 972"/>
                <a:gd name="T1" fmla="*/ 934 h 956"/>
                <a:gd name="T2" fmla="*/ 354 w 972"/>
                <a:gd name="T3" fmla="*/ 888 h 956"/>
                <a:gd name="T4" fmla="*/ 366 w 972"/>
                <a:gd name="T5" fmla="*/ 840 h 956"/>
                <a:gd name="T6" fmla="*/ 324 w 972"/>
                <a:gd name="T7" fmla="*/ 780 h 956"/>
                <a:gd name="T8" fmla="*/ 290 w 972"/>
                <a:gd name="T9" fmla="*/ 722 h 956"/>
                <a:gd name="T10" fmla="*/ 248 w 972"/>
                <a:gd name="T11" fmla="*/ 712 h 956"/>
                <a:gd name="T12" fmla="*/ 192 w 972"/>
                <a:gd name="T13" fmla="*/ 608 h 956"/>
                <a:gd name="T14" fmla="*/ 160 w 972"/>
                <a:gd name="T15" fmla="*/ 662 h 956"/>
                <a:gd name="T16" fmla="*/ 140 w 972"/>
                <a:gd name="T17" fmla="*/ 634 h 956"/>
                <a:gd name="T18" fmla="*/ 138 w 972"/>
                <a:gd name="T19" fmla="*/ 590 h 956"/>
                <a:gd name="T20" fmla="*/ 130 w 972"/>
                <a:gd name="T21" fmla="*/ 500 h 956"/>
                <a:gd name="T22" fmla="*/ 150 w 972"/>
                <a:gd name="T23" fmla="*/ 442 h 956"/>
                <a:gd name="T24" fmla="*/ 110 w 972"/>
                <a:gd name="T25" fmla="*/ 312 h 956"/>
                <a:gd name="T26" fmla="*/ 50 w 972"/>
                <a:gd name="T27" fmla="*/ 222 h 956"/>
                <a:gd name="T28" fmla="*/ 6 w 972"/>
                <a:gd name="T29" fmla="*/ 178 h 956"/>
                <a:gd name="T30" fmla="*/ 2 w 972"/>
                <a:gd name="T31" fmla="*/ 134 h 956"/>
                <a:gd name="T32" fmla="*/ 26 w 972"/>
                <a:gd name="T33" fmla="*/ 80 h 956"/>
                <a:gd name="T34" fmla="*/ 74 w 972"/>
                <a:gd name="T35" fmla="*/ 24 h 956"/>
                <a:gd name="T36" fmla="*/ 112 w 972"/>
                <a:gd name="T37" fmla="*/ 64 h 956"/>
                <a:gd name="T38" fmla="*/ 166 w 972"/>
                <a:gd name="T39" fmla="*/ 152 h 956"/>
                <a:gd name="T40" fmla="*/ 200 w 972"/>
                <a:gd name="T41" fmla="*/ 172 h 956"/>
                <a:gd name="T42" fmla="*/ 236 w 972"/>
                <a:gd name="T43" fmla="*/ 158 h 956"/>
                <a:gd name="T44" fmla="*/ 250 w 972"/>
                <a:gd name="T45" fmla="*/ 170 h 956"/>
                <a:gd name="T46" fmla="*/ 290 w 972"/>
                <a:gd name="T47" fmla="*/ 188 h 956"/>
                <a:gd name="T48" fmla="*/ 374 w 972"/>
                <a:gd name="T49" fmla="*/ 166 h 956"/>
                <a:gd name="T50" fmla="*/ 378 w 972"/>
                <a:gd name="T51" fmla="*/ 128 h 956"/>
                <a:gd name="T52" fmla="*/ 370 w 972"/>
                <a:gd name="T53" fmla="*/ 66 h 956"/>
                <a:gd name="T54" fmla="*/ 412 w 972"/>
                <a:gd name="T55" fmla="*/ 100 h 956"/>
                <a:gd name="T56" fmla="*/ 468 w 972"/>
                <a:gd name="T57" fmla="*/ 100 h 956"/>
                <a:gd name="T58" fmla="*/ 472 w 972"/>
                <a:gd name="T59" fmla="*/ 30 h 956"/>
                <a:gd name="T60" fmla="*/ 516 w 972"/>
                <a:gd name="T61" fmla="*/ 0 h 956"/>
                <a:gd name="T62" fmla="*/ 562 w 972"/>
                <a:gd name="T63" fmla="*/ 50 h 956"/>
                <a:gd name="T64" fmla="*/ 628 w 972"/>
                <a:gd name="T65" fmla="*/ 98 h 956"/>
                <a:gd name="T66" fmla="*/ 656 w 972"/>
                <a:gd name="T67" fmla="*/ 150 h 956"/>
                <a:gd name="T68" fmla="*/ 764 w 972"/>
                <a:gd name="T69" fmla="*/ 184 h 956"/>
                <a:gd name="T70" fmla="*/ 812 w 972"/>
                <a:gd name="T71" fmla="*/ 168 h 956"/>
                <a:gd name="T72" fmla="*/ 932 w 972"/>
                <a:gd name="T73" fmla="*/ 208 h 956"/>
                <a:gd name="T74" fmla="*/ 972 w 972"/>
                <a:gd name="T75" fmla="*/ 278 h 956"/>
                <a:gd name="T76" fmla="*/ 908 w 972"/>
                <a:gd name="T77" fmla="*/ 388 h 956"/>
                <a:gd name="T78" fmla="*/ 840 w 972"/>
                <a:gd name="T79" fmla="*/ 418 h 956"/>
                <a:gd name="T80" fmla="*/ 788 w 972"/>
                <a:gd name="T81" fmla="*/ 376 h 956"/>
                <a:gd name="T82" fmla="*/ 764 w 972"/>
                <a:gd name="T83" fmla="*/ 422 h 956"/>
                <a:gd name="T84" fmla="*/ 772 w 972"/>
                <a:gd name="T85" fmla="*/ 478 h 956"/>
                <a:gd name="T86" fmla="*/ 784 w 972"/>
                <a:gd name="T87" fmla="*/ 564 h 956"/>
                <a:gd name="T88" fmla="*/ 810 w 972"/>
                <a:gd name="T89" fmla="*/ 602 h 956"/>
                <a:gd name="T90" fmla="*/ 780 w 972"/>
                <a:gd name="T91" fmla="*/ 646 h 956"/>
                <a:gd name="T92" fmla="*/ 788 w 972"/>
                <a:gd name="T93" fmla="*/ 686 h 956"/>
                <a:gd name="T94" fmla="*/ 848 w 972"/>
                <a:gd name="T95" fmla="*/ 740 h 956"/>
                <a:gd name="T96" fmla="*/ 796 w 972"/>
                <a:gd name="T97" fmla="*/ 758 h 956"/>
                <a:gd name="T98" fmla="*/ 756 w 972"/>
                <a:gd name="T99" fmla="*/ 712 h 956"/>
                <a:gd name="T100" fmla="*/ 716 w 972"/>
                <a:gd name="T101" fmla="*/ 718 h 956"/>
                <a:gd name="T102" fmla="*/ 662 w 972"/>
                <a:gd name="T103" fmla="*/ 706 h 956"/>
                <a:gd name="T104" fmla="*/ 630 w 972"/>
                <a:gd name="T105" fmla="*/ 636 h 956"/>
                <a:gd name="T106" fmla="*/ 578 w 972"/>
                <a:gd name="T107" fmla="*/ 648 h 956"/>
                <a:gd name="T108" fmla="*/ 550 w 972"/>
                <a:gd name="T109" fmla="*/ 682 h 956"/>
                <a:gd name="T110" fmla="*/ 558 w 972"/>
                <a:gd name="T111" fmla="*/ 726 h 956"/>
                <a:gd name="T112" fmla="*/ 558 w 972"/>
                <a:gd name="T113" fmla="*/ 766 h 956"/>
                <a:gd name="T114" fmla="*/ 500 w 972"/>
                <a:gd name="T115" fmla="*/ 810 h 956"/>
                <a:gd name="T116" fmla="*/ 522 w 972"/>
                <a:gd name="T117" fmla="*/ 870 h 956"/>
                <a:gd name="T118" fmla="*/ 522 w 972"/>
                <a:gd name="T119" fmla="*/ 918 h 95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972" h="956">
                  <a:moveTo>
                    <a:pt x="432" y="956"/>
                  </a:moveTo>
                  <a:lnTo>
                    <a:pt x="432" y="956"/>
                  </a:lnTo>
                  <a:lnTo>
                    <a:pt x="422" y="952"/>
                  </a:lnTo>
                  <a:lnTo>
                    <a:pt x="406" y="942"/>
                  </a:lnTo>
                  <a:lnTo>
                    <a:pt x="392" y="934"/>
                  </a:lnTo>
                  <a:lnTo>
                    <a:pt x="380" y="928"/>
                  </a:lnTo>
                  <a:lnTo>
                    <a:pt x="368" y="920"/>
                  </a:lnTo>
                  <a:lnTo>
                    <a:pt x="354" y="904"/>
                  </a:lnTo>
                  <a:lnTo>
                    <a:pt x="354" y="888"/>
                  </a:lnTo>
                  <a:lnTo>
                    <a:pt x="362" y="878"/>
                  </a:lnTo>
                  <a:lnTo>
                    <a:pt x="368" y="866"/>
                  </a:lnTo>
                  <a:lnTo>
                    <a:pt x="370" y="858"/>
                  </a:lnTo>
                  <a:lnTo>
                    <a:pt x="368" y="848"/>
                  </a:lnTo>
                  <a:lnTo>
                    <a:pt x="366" y="840"/>
                  </a:lnTo>
                  <a:lnTo>
                    <a:pt x="362" y="832"/>
                  </a:lnTo>
                  <a:lnTo>
                    <a:pt x="350" y="816"/>
                  </a:lnTo>
                  <a:lnTo>
                    <a:pt x="342" y="808"/>
                  </a:lnTo>
                  <a:lnTo>
                    <a:pt x="336" y="798"/>
                  </a:lnTo>
                  <a:lnTo>
                    <a:pt x="324" y="780"/>
                  </a:lnTo>
                  <a:lnTo>
                    <a:pt x="316" y="764"/>
                  </a:lnTo>
                  <a:lnTo>
                    <a:pt x="306" y="750"/>
                  </a:lnTo>
                  <a:lnTo>
                    <a:pt x="298" y="730"/>
                  </a:lnTo>
                  <a:lnTo>
                    <a:pt x="294" y="726"/>
                  </a:lnTo>
                  <a:lnTo>
                    <a:pt x="290" y="722"/>
                  </a:lnTo>
                  <a:lnTo>
                    <a:pt x="286" y="720"/>
                  </a:lnTo>
                  <a:lnTo>
                    <a:pt x="282" y="720"/>
                  </a:lnTo>
                  <a:lnTo>
                    <a:pt x="266" y="720"/>
                  </a:lnTo>
                  <a:lnTo>
                    <a:pt x="248" y="712"/>
                  </a:lnTo>
                  <a:lnTo>
                    <a:pt x="224" y="678"/>
                  </a:lnTo>
                  <a:lnTo>
                    <a:pt x="206" y="626"/>
                  </a:lnTo>
                  <a:lnTo>
                    <a:pt x="192" y="608"/>
                  </a:lnTo>
                  <a:lnTo>
                    <a:pt x="178" y="608"/>
                  </a:lnTo>
                  <a:lnTo>
                    <a:pt x="170" y="614"/>
                  </a:lnTo>
                  <a:lnTo>
                    <a:pt x="164" y="620"/>
                  </a:lnTo>
                  <a:lnTo>
                    <a:pt x="162" y="630"/>
                  </a:lnTo>
                  <a:lnTo>
                    <a:pt x="162" y="652"/>
                  </a:lnTo>
                  <a:lnTo>
                    <a:pt x="160" y="662"/>
                  </a:lnTo>
                  <a:lnTo>
                    <a:pt x="156" y="674"/>
                  </a:lnTo>
                  <a:lnTo>
                    <a:pt x="148" y="670"/>
                  </a:lnTo>
                  <a:lnTo>
                    <a:pt x="146" y="652"/>
                  </a:lnTo>
                  <a:lnTo>
                    <a:pt x="140" y="634"/>
                  </a:lnTo>
                  <a:lnTo>
                    <a:pt x="134" y="620"/>
                  </a:lnTo>
                  <a:lnTo>
                    <a:pt x="130" y="606"/>
                  </a:lnTo>
                  <a:lnTo>
                    <a:pt x="134" y="602"/>
                  </a:lnTo>
                  <a:lnTo>
                    <a:pt x="136" y="598"/>
                  </a:lnTo>
                  <a:lnTo>
                    <a:pt x="138" y="590"/>
                  </a:lnTo>
                  <a:lnTo>
                    <a:pt x="138" y="576"/>
                  </a:lnTo>
                  <a:lnTo>
                    <a:pt x="142" y="538"/>
                  </a:lnTo>
                  <a:lnTo>
                    <a:pt x="134" y="518"/>
                  </a:lnTo>
                  <a:lnTo>
                    <a:pt x="130" y="500"/>
                  </a:lnTo>
                  <a:lnTo>
                    <a:pt x="128" y="482"/>
                  </a:lnTo>
                  <a:lnTo>
                    <a:pt x="130" y="466"/>
                  </a:lnTo>
                  <a:lnTo>
                    <a:pt x="140" y="454"/>
                  </a:lnTo>
                  <a:lnTo>
                    <a:pt x="150" y="442"/>
                  </a:lnTo>
                  <a:lnTo>
                    <a:pt x="146" y="396"/>
                  </a:lnTo>
                  <a:lnTo>
                    <a:pt x="124" y="364"/>
                  </a:lnTo>
                  <a:lnTo>
                    <a:pt x="114" y="326"/>
                  </a:lnTo>
                  <a:lnTo>
                    <a:pt x="110" y="312"/>
                  </a:lnTo>
                  <a:lnTo>
                    <a:pt x="104" y="300"/>
                  </a:lnTo>
                  <a:lnTo>
                    <a:pt x="84" y="276"/>
                  </a:lnTo>
                  <a:lnTo>
                    <a:pt x="68" y="254"/>
                  </a:lnTo>
                  <a:lnTo>
                    <a:pt x="54" y="232"/>
                  </a:lnTo>
                  <a:lnTo>
                    <a:pt x="50" y="222"/>
                  </a:lnTo>
                  <a:lnTo>
                    <a:pt x="48" y="212"/>
                  </a:lnTo>
                  <a:lnTo>
                    <a:pt x="12" y="188"/>
                  </a:lnTo>
                  <a:lnTo>
                    <a:pt x="6" y="178"/>
                  </a:lnTo>
                  <a:lnTo>
                    <a:pt x="0" y="178"/>
                  </a:lnTo>
                  <a:lnTo>
                    <a:pt x="0" y="154"/>
                  </a:lnTo>
                  <a:lnTo>
                    <a:pt x="0" y="142"/>
                  </a:lnTo>
                  <a:lnTo>
                    <a:pt x="2" y="134"/>
                  </a:lnTo>
                  <a:lnTo>
                    <a:pt x="10" y="130"/>
                  </a:lnTo>
                  <a:lnTo>
                    <a:pt x="16" y="124"/>
                  </a:lnTo>
                  <a:lnTo>
                    <a:pt x="20" y="118"/>
                  </a:lnTo>
                  <a:lnTo>
                    <a:pt x="22" y="110"/>
                  </a:lnTo>
                  <a:lnTo>
                    <a:pt x="24" y="96"/>
                  </a:lnTo>
                  <a:lnTo>
                    <a:pt x="26" y="80"/>
                  </a:lnTo>
                  <a:lnTo>
                    <a:pt x="0" y="50"/>
                  </a:lnTo>
                  <a:lnTo>
                    <a:pt x="0" y="28"/>
                  </a:lnTo>
                  <a:lnTo>
                    <a:pt x="74" y="24"/>
                  </a:lnTo>
                  <a:lnTo>
                    <a:pt x="82" y="28"/>
                  </a:lnTo>
                  <a:lnTo>
                    <a:pt x="92" y="38"/>
                  </a:lnTo>
                  <a:lnTo>
                    <a:pt x="102" y="50"/>
                  </a:lnTo>
                  <a:lnTo>
                    <a:pt x="112" y="64"/>
                  </a:lnTo>
                  <a:lnTo>
                    <a:pt x="112" y="76"/>
                  </a:lnTo>
                  <a:lnTo>
                    <a:pt x="116" y="88"/>
                  </a:lnTo>
                  <a:lnTo>
                    <a:pt x="122" y="98"/>
                  </a:lnTo>
                  <a:lnTo>
                    <a:pt x="128" y="110"/>
                  </a:lnTo>
                  <a:lnTo>
                    <a:pt x="146" y="132"/>
                  </a:lnTo>
                  <a:lnTo>
                    <a:pt x="166" y="152"/>
                  </a:lnTo>
                  <a:lnTo>
                    <a:pt x="174" y="152"/>
                  </a:lnTo>
                  <a:lnTo>
                    <a:pt x="182" y="154"/>
                  </a:lnTo>
                  <a:lnTo>
                    <a:pt x="186" y="156"/>
                  </a:lnTo>
                  <a:lnTo>
                    <a:pt x="190" y="158"/>
                  </a:lnTo>
                  <a:lnTo>
                    <a:pt x="200" y="172"/>
                  </a:lnTo>
                  <a:lnTo>
                    <a:pt x="208" y="170"/>
                  </a:lnTo>
                  <a:lnTo>
                    <a:pt x="216" y="170"/>
                  </a:lnTo>
                  <a:lnTo>
                    <a:pt x="224" y="166"/>
                  </a:lnTo>
                  <a:lnTo>
                    <a:pt x="236" y="158"/>
                  </a:lnTo>
                  <a:lnTo>
                    <a:pt x="242" y="158"/>
                  </a:lnTo>
                  <a:lnTo>
                    <a:pt x="248" y="162"/>
                  </a:lnTo>
                  <a:lnTo>
                    <a:pt x="248" y="166"/>
                  </a:lnTo>
                  <a:lnTo>
                    <a:pt x="250" y="170"/>
                  </a:lnTo>
                  <a:lnTo>
                    <a:pt x="254" y="172"/>
                  </a:lnTo>
                  <a:lnTo>
                    <a:pt x="258" y="174"/>
                  </a:lnTo>
                  <a:lnTo>
                    <a:pt x="270" y="176"/>
                  </a:lnTo>
                  <a:lnTo>
                    <a:pt x="282" y="178"/>
                  </a:lnTo>
                  <a:lnTo>
                    <a:pt x="290" y="188"/>
                  </a:lnTo>
                  <a:lnTo>
                    <a:pt x="310" y="188"/>
                  </a:lnTo>
                  <a:lnTo>
                    <a:pt x="328" y="174"/>
                  </a:lnTo>
                  <a:lnTo>
                    <a:pt x="374" y="166"/>
                  </a:lnTo>
                  <a:lnTo>
                    <a:pt x="378" y="160"/>
                  </a:lnTo>
                  <a:lnTo>
                    <a:pt x="382" y="154"/>
                  </a:lnTo>
                  <a:lnTo>
                    <a:pt x="382" y="142"/>
                  </a:lnTo>
                  <a:lnTo>
                    <a:pt x="378" y="128"/>
                  </a:lnTo>
                  <a:lnTo>
                    <a:pt x="372" y="104"/>
                  </a:lnTo>
                  <a:lnTo>
                    <a:pt x="368" y="92"/>
                  </a:lnTo>
                  <a:lnTo>
                    <a:pt x="366" y="80"/>
                  </a:lnTo>
                  <a:lnTo>
                    <a:pt x="368" y="72"/>
                  </a:lnTo>
                  <a:lnTo>
                    <a:pt x="370" y="66"/>
                  </a:lnTo>
                  <a:lnTo>
                    <a:pt x="376" y="70"/>
                  </a:lnTo>
                  <a:lnTo>
                    <a:pt x="384" y="78"/>
                  </a:lnTo>
                  <a:lnTo>
                    <a:pt x="392" y="84"/>
                  </a:lnTo>
                  <a:lnTo>
                    <a:pt x="406" y="92"/>
                  </a:lnTo>
                  <a:lnTo>
                    <a:pt x="412" y="100"/>
                  </a:lnTo>
                  <a:lnTo>
                    <a:pt x="424" y="104"/>
                  </a:lnTo>
                  <a:lnTo>
                    <a:pt x="438" y="104"/>
                  </a:lnTo>
                  <a:lnTo>
                    <a:pt x="452" y="104"/>
                  </a:lnTo>
                  <a:lnTo>
                    <a:pt x="468" y="100"/>
                  </a:lnTo>
                  <a:lnTo>
                    <a:pt x="484" y="84"/>
                  </a:lnTo>
                  <a:lnTo>
                    <a:pt x="482" y="64"/>
                  </a:lnTo>
                  <a:lnTo>
                    <a:pt x="478" y="50"/>
                  </a:lnTo>
                  <a:lnTo>
                    <a:pt x="474" y="40"/>
                  </a:lnTo>
                  <a:lnTo>
                    <a:pt x="472" y="30"/>
                  </a:lnTo>
                  <a:lnTo>
                    <a:pt x="482" y="18"/>
                  </a:lnTo>
                  <a:lnTo>
                    <a:pt x="494" y="8"/>
                  </a:lnTo>
                  <a:lnTo>
                    <a:pt x="502" y="2"/>
                  </a:lnTo>
                  <a:lnTo>
                    <a:pt x="508" y="0"/>
                  </a:lnTo>
                  <a:lnTo>
                    <a:pt x="516" y="0"/>
                  </a:lnTo>
                  <a:lnTo>
                    <a:pt x="526" y="4"/>
                  </a:lnTo>
                  <a:lnTo>
                    <a:pt x="530" y="16"/>
                  </a:lnTo>
                  <a:lnTo>
                    <a:pt x="536" y="26"/>
                  </a:lnTo>
                  <a:lnTo>
                    <a:pt x="546" y="36"/>
                  </a:lnTo>
                  <a:lnTo>
                    <a:pt x="562" y="50"/>
                  </a:lnTo>
                  <a:lnTo>
                    <a:pt x="588" y="60"/>
                  </a:lnTo>
                  <a:lnTo>
                    <a:pt x="598" y="72"/>
                  </a:lnTo>
                  <a:lnTo>
                    <a:pt x="612" y="84"/>
                  </a:lnTo>
                  <a:lnTo>
                    <a:pt x="628" y="98"/>
                  </a:lnTo>
                  <a:lnTo>
                    <a:pt x="636" y="106"/>
                  </a:lnTo>
                  <a:lnTo>
                    <a:pt x="642" y="118"/>
                  </a:lnTo>
                  <a:lnTo>
                    <a:pt x="650" y="138"/>
                  </a:lnTo>
                  <a:lnTo>
                    <a:pt x="656" y="150"/>
                  </a:lnTo>
                  <a:lnTo>
                    <a:pt x="666" y="164"/>
                  </a:lnTo>
                  <a:lnTo>
                    <a:pt x="678" y="176"/>
                  </a:lnTo>
                  <a:lnTo>
                    <a:pt x="686" y="182"/>
                  </a:lnTo>
                  <a:lnTo>
                    <a:pt x="694" y="184"/>
                  </a:lnTo>
                  <a:lnTo>
                    <a:pt x="764" y="184"/>
                  </a:lnTo>
                  <a:lnTo>
                    <a:pt x="774" y="178"/>
                  </a:lnTo>
                  <a:lnTo>
                    <a:pt x="786" y="172"/>
                  </a:lnTo>
                  <a:lnTo>
                    <a:pt x="798" y="168"/>
                  </a:lnTo>
                  <a:lnTo>
                    <a:pt x="812" y="168"/>
                  </a:lnTo>
                  <a:lnTo>
                    <a:pt x="858" y="184"/>
                  </a:lnTo>
                  <a:lnTo>
                    <a:pt x="900" y="184"/>
                  </a:lnTo>
                  <a:lnTo>
                    <a:pt x="920" y="202"/>
                  </a:lnTo>
                  <a:lnTo>
                    <a:pt x="932" y="208"/>
                  </a:lnTo>
                  <a:lnTo>
                    <a:pt x="952" y="210"/>
                  </a:lnTo>
                  <a:lnTo>
                    <a:pt x="972" y="228"/>
                  </a:lnTo>
                  <a:lnTo>
                    <a:pt x="972" y="278"/>
                  </a:lnTo>
                  <a:lnTo>
                    <a:pt x="958" y="296"/>
                  </a:lnTo>
                  <a:lnTo>
                    <a:pt x="946" y="316"/>
                  </a:lnTo>
                  <a:lnTo>
                    <a:pt x="938" y="336"/>
                  </a:lnTo>
                  <a:lnTo>
                    <a:pt x="930" y="358"/>
                  </a:lnTo>
                  <a:lnTo>
                    <a:pt x="908" y="388"/>
                  </a:lnTo>
                  <a:lnTo>
                    <a:pt x="880" y="418"/>
                  </a:lnTo>
                  <a:lnTo>
                    <a:pt x="866" y="422"/>
                  </a:lnTo>
                  <a:lnTo>
                    <a:pt x="856" y="422"/>
                  </a:lnTo>
                  <a:lnTo>
                    <a:pt x="846" y="420"/>
                  </a:lnTo>
                  <a:lnTo>
                    <a:pt x="840" y="418"/>
                  </a:lnTo>
                  <a:lnTo>
                    <a:pt x="828" y="406"/>
                  </a:lnTo>
                  <a:lnTo>
                    <a:pt x="812" y="394"/>
                  </a:lnTo>
                  <a:lnTo>
                    <a:pt x="806" y="388"/>
                  </a:lnTo>
                  <a:lnTo>
                    <a:pt x="800" y="382"/>
                  </a:lnTo>
                  <a:lnTo>
                    <a:pt x="788" y="376"/>
                  </a:lnTo>
                  <a:lnTo>
                    <a:pt x="778" y="374"/>
                  </a:lnTo>
                  <a:lnTo>
                    <a:pt x="768" y="374"/>
                  </a:lnTo>
                  <a:lnTo>
                    <a:pt x="764" y="382"/>
                  </a:lnTo>
                  <a:lnTo>
                    <a:pt x="764" y="422"/>
                  </a:lnTo>
                  <a:lnTo>
                    <a:pt x="768" y="434"/>
                  </a:lnTo>
                  <a:lnTo>
                    <a:pt x="772" y="446"/>
                  </a:lnTo>
                  <a:lnTo>
                    <a:pt x="772" y="460"/>
                  </a:lnTo>
                  <a:lnTo>
                    <a:pt x="772" y="478"/>
                  </a:lnTo>
                  <a:lnTo>
                    <a:pt x="770" y="492"/>
                  </a:lnTo>
                  <a:lnTo>
                    <a:pt x="766" y="510"/>
                  </a:lnTo>
                  <a:lnTo>
                    <a:pt x="766" y="528"/>
                  </a:lnTo>
                  <a:lnTo>
                    <a:pt x="768" y="548"/>
                  </a:lnTo>
                  <a:lnTo>
                    <a:pt x="784" y="564"/>
                  </a:lnTo>
                  <a:lnTo>
                    <a:pt x="790" y="568"/>
                  </a:lnTo>
                  <a:lnTo>
                    <a:pt x="796" y="574"/>
                  </a:lnTo>
                  <a:lnTo>
                    <a:pt x="802" y="582"/>
                  </a:lnTo>
                  <a:lnTo>
                    <a:pt x="808" y="592"/>
                  </a:lnTo>
                  <a:lnTo>
                    <a:pt x="810" y="602"/>
                  </a:lnTo>
                  <a:lnTo>
                    <a:pt x="810" y="612"/>
                  </a:lnTo>
                  <a:lnTo>
                    <a:pt x="808" y="622"/>
                  </a:lnTo>
                  <a:lnTo>
                    <a:pt x="800" y="632"/>
                  </a:lnTo>
                  <a:lnTo>
                    <a:pt x="786" y="640"/>
                  </a:lnTo>
                  <a:lnTo>
                    <a:pt x="780" y="646"/>
                  </a:lnTo>
                  <a:lnTo>
                    <a:pt x="778" y="650"/>
                  </a:lnTo>
                  <a:lnTo>
                    <a:pt x="776" y="656"/>
                  </a:lnTo>
                  <a:lnTo>
                    <a:pt x="776" y="674"/>
                  </a:lnTo>
                  <a:lnTo>
                    <a:pt x="782" y="680"/>
                  </a:lnTo>
                  <a:lnTo>
                    <a:pt x="788" y="686"/>
                  </a:lnTo>
                  <a:lnTo>
                    <a:pt x="806" y="694"/>
                  </a:lnTo>
                  <a:lnTo>
                    <a:pt x="828" y="702"/>
                  </a:lnTo>
                  <a:lnTo>
                    <a:pt x="840" y="710"/>
                  </a:lnTo>
                  <a:lnTo>
                    <a:pt x="850" y="718"/>
                  </a:lnTo>
                  <a:lnTo>
                    <a:pt x="848" y="740"/>
                  </a:lnTo>
                  <a:lnTo>
                    <a:pt x="846" y="752"/>
                  </a:lnTo>
                  <a:lnTo>
                    <a:pt x="842" y="756"/>
                  </a:lnTo>
                  <a:lnTo>
                    <a:pt x="840" y="762"/>
                  </a:lnTo>
                  <a:lnTo>
                    <a:pt x="818" y="760"/>
                  </a:lnTo>
                  <a:lnTo>
                    <a:pt x="796" y="758"/>
                  </a:lnTo>
                  <a:lnTo>
                    <a:pt x="778" y="754"/>
                  </a:lnTo>
                  <a:lnTo>
                    <a:pt x="764" y="748"/>
                  </a:lnTo>
                  <a:lnTo>
                    <a:pt x="762" y="734"/>
                  </a:lnTo>
                  <a:lnTo>
                    <a:pt x="760" y="722"/>
                  </a:lnTo>
                  <a:lnTo>
                    <a:pt x="756" y="712"/>
                  </a:lnTo>
                  <a:lnTo>
                    <a:pt x="752" y="702"/>
                  </a:lnTo>
                  <a:lnTo>
                    <a:pt x="744" y="704"/>
                  </a:lnTo>
                  <a:lnTo>
                    <a:pt x="736" y="704"/>
                  </a:lnTo>
                  <a:lnTo>
                    <a:pt x="726" y="710"/>
                  </a:lnTo>
                  <a:lnTo>
                    <a:pt x="716" y="718"/>
                  </a:lnTo>
                  <a:lnTo>
                    <a:pt x="706" y="724"/>
                  </a:lnTo>
                  <a:lnTo>
                    <a:pt x="680" y="724"/>
                  </a:lnTo>
                  <a:lnTo>
                    <a:pt x="670" y="716"/>
                  </a:lnTo>
                  <a:lnTo>
                    <a:pt x="662" y="706"/>
                  </a:lnTo>
                  <a:lnTo>
                    <a:pt x="656" y="698"/>
                  </a:lnTo>
                  <a:lnTo>
                    <a:pt x="652" y="688"/>
                  </a:lnTo>
                  <a:lnTo>
                    <a:pt x="646" y="668"/>
                  </a:lnTo>
                  <a:lnTo>
                    <a:pt x="642" y="652"/>
                  </a:lnTo>
                  <a:lnTo>
                    <a:pt x="630" y="636"/>
                  </a:lnTo>
                  <a:lnTo>
                    <a:pt x="604" y="636"/>
                  </a:lnTo>
                  <a:lnTo>
                    <a:pt x="594" y="636"/>
                  </a:lnTo>
                  <a:lnTo>
                    <a:pt x="588" y="638"/>
                  </a:lnTo>
                  <a:lnTo>
                    <a:pt x="582" y="642"/>
                  </a:lnTo>
                  <a:lnTo>
                    <a:pt x="578" y="648"/>
                  </a:lnTo>
                  <a:lnTo>
                    <a:pt x="574" y="658"/>
                  </a:lnTo>
                  <a:lnTo>
                    <a:pt x="572" y="670"/>
                  </a:lnTo>
                  <a:lnTo>
                    <a:pt x="564" y="676"/>
                  </a:lnTo>
                  <a:lnTo>
                    <a:pt x="556" y="680"/>
                  </a:lnTo>
                  <a:lnTo>
                    <a:pt x="550" y="682"/>
                  </a:lnTo>
                  <a:lnTo>
                    <a:pt x="542" y="686"/>
                  </a:lnTo>
                  <a:lnTo>
                    <a:pt x="542" y="704"/>
                  </a:lnTo>
                  <a:lnTo>
                    <a:pt x="550" y="712"/>
                  </a:lnTo>
                  <a:lnTo>
                    <a:pt x="558" y="726"/>
                  </a:lnTo>
                  <a:lnTo>
                    <a:pt x="562" y="732"/>
                  </a:lnTo>
                  <a:lnTo>
                    <a:pt x="564" y="740"/>
                  </a:lnTo>
                  <a:lnTo>
                    <a:pt x="564" y="748"/>
                  </a:lnTo>
                  <a:lnTo>
                    <a:pt x="562" y="758"/>
                  </a:lnTo>
                  <a:lnTo>
                    <a:pt x="558" y="766"/>
                  </a:lnTo>
                  <a:lnTo>
                    <a:pt x="552" y="772"/>
                  </a:lnTo>
                  <a:lnTo>
                    <a:pt x="536" y="782"/>
                  </a:lnTo>
                  <a:lnTo>
                    <a:pt x="508" y="800"/>
                  </a:lnTo>
                  <a:lnTo>
                    <a:pt x="500" y="810"/>
                  </a:lnTo>
                  <a:lnTo>
                    <a:pt x="500" y="850"/>
                  </a:lnTo>
                  <a:lnTo>
                    <a:pt x="504" y="856"/>
                  </a:lnTo>
                  <a:lnTo>
                    <a:pt x="508" y="860"/>
                  </a:lnTo>
                  <a:lnTo>
                    <a:pt x="518" y="866"/>
                  </a:lnTo>
                  <a:lnTo>
                    <a:pt x="522" y="870"/>
                  </a:lnTo>
                  <a:lnTo>
                    <a:pt x="526" y="878"/>
                  </a:lnTo>
                  <a:lnTo>
                    <a:pt x="528" y="888"/>
                  </a:lnTo>
                  <a:lnTo>
                    <a:pt x="530" y="902"/>
                  </a:lnTo>
                  <a:lnTo>
                    <a:pt x="522" y="918"/>
                  </a:lnTo>
                  <a:lnTo>
                    <a:pt x="510" y="924"/>
                  </a:lnTo>
                  <a:lnTo>
                    <a:pt x="498" y="930"/>
                  </a:lnTo>
                  <a:lnTo>
                    <a:pt x="432" y="95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4" name="Freeform 20"/>
            <p:cNvSpPr/>
            <p:nvPr/>
          </p:nvSpPr>
          <p:spPr bwMode="auto">
            <a:xfrm>
              <a:off x="873125" y="3270250"/>
              <a:ext cx="3095625" cy="1895475"/>
            </a:xfrm>
            <a:custGeom>
              <a:avLst/>
              <a:gdLst>
                <a:gd name="T0" fmla="*/ 1244 w 1950"/>
                <a:gd name="T1" fmla="*/ 1192 h 1194"/>
                <a:gd name="T2" fmla="*/ 1218 w 1950"/>
                <a:gd name="T3" fmla="*/ 1156 h 1194"/>
                <a:gd name="T4" fmla="*/ 1200 w 1950"/>
                <a:gd name="T5" fmla="*/ 1100 h 1194"/>
                <a:gd name="T6" fmla="*/ 1152 w 1950"/>
                <a:gd name="T7" fmla="*/ 1058 h 1194"/>
                <a:gd name="T8" fmla="*/ 1050 w 1950"/>
                <a:gd name="T9" fmla="*/ 1000 h 1194"/>
                <a:gd name="T10" fmla="*/ 970 w 1950"/>
                <a:gd name="T11" fmla="*/ 1022 h 1194"/>
                <a:gd name="T12" fmla="*/ 928 w 1950"/>
                <a:gd name="T13" fmla="*/ 1096 h 1194"/>
                <a:gd name="T14" fmla="*/ 898 w 1950"/>
                <a:gd name="T15" fmla="*/ 1042 h 1194"/>
                <a:gd name="T16" fmla="*/ 872 w 1950"/>
                <a:gd name="T17" fmla="*/ 992 h 1194"/>
                <a:gd name="T18" fmla="*/ 754 w 1950"/>
                <a:gd name="T19" fmla="*/ 1010 h 1194"/>
                <a:gd name="T20" fmla="*/ 634 w 1950"/>
                <a:gd name="T21" fmla="*/ 966 h 1194"/>
                <a:gd name="T22" fmla="*/ 580 w 1950"/>
                <a:gd name="T23" fmla="*/ 900 h 1194"/>
                <a:gd name="T24" fmla="*/ 492 w 1950"/>
                <a:gd name="T25" fmla="*/ 842 h 1194"/>
                <a:gd name="T26" fmla="*/ 468 w 1950"/>
                <a:gd name="T27" fmla="*/ 764 h 1194"/>
                <a:gd name="T28" fmla="*/ 390 w 1950"/>
                <a:gd name="T29" fmla="*/ 726 h 1194"/>
                <a:gd name="T30" fmla="*/ 284 w 1950"/>
                <a:gd name="T31" fmla="*/ 610 h 1194"/>
                <a:gd name="T32" fmla="*/ 182 w 1950"/>
                <a:gd name="T33" fmla="*/ 630 h 1194"/>
                <a:gd name="T34" fmla="*/ 142 w 1950"/>
                <a:gd name="T35" fmla="*/ 552 h 1194"/>
                <a:gd name="T36" fmla="*/ 12 w 1950"/>
                <a:gd name="T37" fmla="*/ 454 h 1194"/>
                <a:gd name="T38" fmla="*/ 8 w 1950"/>
                <a:gd name="T39" fmla="*/ 412 h 1194"/>
                <a:gd name="T40" fmla="*/ 16 w 1950"/>
                <a:gd name="T41" fmla="*/ 290 h 1194"/>
                <a:gd name="T42" fmla="*/ 54 w 1950"/>
                <a:gd name="T43" fmla="*/ 300 h 1194"/>
                <a:gd name="T44" fmla="*/ 104 w 1950"/>
                <a:gd name="T45" fmla="*/ 280 h 1194"/>
                <a:gd name="T46" fmla="*/ 78 w 1950"/>
                <a:gd name="T47" fmla="*/ 126 h 1194"/>
                <a:gd name="T48" fmla="*/ 146 w 1950"/>
                <a:gd name="T49" fmla="*/ 98 h 1194"/>
                <a:gd name="T50" fmla="*/ 216 w 1950"/>
                <a:gd name="T51" fmla="*/ 72 h 1194"/>
                <a:gd name="T52" fmla="*/ 304 w 1950"/>
                <a:gd name="T53" fmla="*/ 6 h 1194"/>
                <a:gd name="T54" fmla="*/ 386 w 1950"/>
                <a:gd name="T55" fmla="*/ 48 h 1194"/>
                <a:gd name="T56" fmla="*/ 470 w 1950"/>
                <a:gd name="T57" fmla="*/ 10 h 1194"/>
                <a:gd name="T58" fmla="*/ 510 w 1950"/>
                <a:gd name="T59" fmla="*/ 56 h 1194"/>
                <a:gd name="T60" fmla="*/ 622 w 1950"/>
                <a:gd name="T61" fmla="*/ 72 h 1194"/>
                <a:gd name="T62" fmla="*/ 710 w 1950"/>
                <a:gd name="T63" fmla="*/ 56 h 1194"/>
                <a:gd name="T64" fmla="*/ 804 w 1950"/>
                <a:gd name="T65" fmla="*/ 44 h 1194"/>
                <a:gd name="T66" fmla="*/ 898 w 1950"/>
                <a:gd name="T67" fmla="*/ 30 h 1194"/>
                <a:gd name="T68" fmla="*/ 1046 w 1950"/>
                <a:gd name="T69" fmla="*/ 38 h 1194"/>
                <a:gd name="T70" fmla="*/ 1106 w 1950"/>
                <a:gd name="T71" fmla="*/ 114 h 1194"/>
                <a:gd name="T72" fmla="*/ 1092 w 1950"/>
                <a:gd name="T73" fmla="*/ 220 h 1194"/>
                <a:gd name="T74" fmla="*/ 1118 w 1950"/>
                <a:gd name="T75" fmla="*/ 378 h 1194"/>
                <a:gd name="T76" fmla="*/ 1192 w 1950"/>
                <a:gd name="T77" fmla="*/ 440 h 1194"/>
                <a:gd name="T78" fmla="*/ 1308 w 1950"/>
                <a:gd name="T79" fmla="*/ 502 h 1194"/>
                <a:gd name="T80" fmla="*/ 1406 w 1950"/>
                <a:gd name="T81" fmla="*/ 546 h 1194"/>
                <a:gd name="T82" fmla="*/ 1586 w 1950"/>
                <a:gd name="T83" fmla="*/ 576 h 1194"/>
                <a:gd name="T84" fmla="*/ 1666 w 1950"/>
                <a:gd name="T85" fmla="*/ 682 h 1194"/>
                <a:gd name="T86" fmla="*/ 1706 w 1950"/>
                <a:gd name="T87" fmla="*/ 676 h 1194"/>
                <a:gd name="T88" fmla="*/ 1794 w 1950"/>
                <a:gd name="T89" fmla="*/ 616 h 1194"/>
                <a:gd name="T90" fmla="*/ 1848 w 1950"/>
                <a:gd name="T91" fmla="*/ 632 h 1194"/>
                <a:gd name="T92" fmla="*/ 1926 w 1950"/>
                <a:gd name="T93" fmla="*/ 788 h 1194"/>
                <a:gd name="T94" fmla="*/ 1930 w 1950"/>
                <a:gd name="T95" fmla="*/ 878 h 1194"/>
                <a:gd name="T96" fmla="*/ 1940 w 1950"/>
                <a:gd name="T97" fmla="*/ 976 h 1194"/>
                <a:gd name="T98" fmla="*/ 1930 w 1950"/>
                <a:gd name="T99" fmla="*/ 1002 h 1194"/>
                <a:gd name="T100" fmla="*/ 1872 w 1950"/>
                <a:gd name="T101" fmla="*/ 1006 h 1194"/>
                <a:gd name="T102" fmla="*/ 1866 w 1950"/>
                <a:gd name="T103" fmla="*/ 1096 h 1194"/>
                <a:gd name="T104" fmla="*/ 1772 w 1950"/>
                <a:gd name="T105" fmla="*/ 1052 h 1194"/>
                <a:gd name="T106" fmla="*/ 1744 w 1950"/>
                <a:gd name="T107" fmla="*/ 1124 h 1194"/>
                <a:gd name="T108" fmla="*/ 1696 w 1950"/>
                <a:gd name="T109" fmla="*/ 1086 h 1194"/>
                <a:gd name="T110" fmla="*/ 1594 w 1950"/>
                <a:gd name="T111" fmla="*/ 1048 h 1194"/>
                <a:gd name="T112" fmla="*/ 1498 w 1950"/>
                <a:gd name="T113" fmla="*/ 1102 h 1194"/>
                <a:gd name="T114" fmla="*/ 1430 w 1950"/>
                <a:gd name="T115" fmla="*/ 1144 h 1194"/>
                <a:gd name="T116" fmla="*/ 1342 w 1950"/>
                <a:gd name="T117" fmla="*/ 1194 h 119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950" h="1194">
                  <a:moveTo>
                    <a:pt x="1342" y="1194"/>
                  </a:moveTo>
                  <a:lnTo>
                    <a:pt x="1342" y="1194"/>
                  </a:lnTo>
                  <a:lnTo>
                    <a:pt x="1336" y="1192"/>
                  </a:lnTo>
                  <a:lnTo>
                    <a:pt x="1324" y="1188"/>
                  </a:lnTo>
                  <a:lnTo>
                    <a:pt x="1298" y="1186"/>
                  </a:lnTo>
                  <a:lnTo>
                    <a:pt x="1258" y="1186"/>
                  </a:lnTo>
                  <a:lnTo>
                    <a:pt x="1244" y="1192"/>
                  </a:lnTo>
                  <a:lnTo>
                    <a:pt x="1226" y="1188"/>
                  </a:lnTo>
                  <a:lnTo>
                    <a:pt x="1216" y="1184"/>
                  </a:lnTo>
                  <a:lnTo>
                    <a:pt x="1212" y="1182"/>
                  </a:lnTo>
                  <a:lnTo>
                    <a:pt x="1210" y="1180"/>
                  </a:lnTo>
                  <a:lnTo>
                    <a:pt x="1210" y="1172"/>
                  </a:lnTo>
                  <a:lnTo>
                    <a:pt x="1214" y="1164"/>
                  </a:lnTo>
                  <a:lnTo>
                    <a:pt x="1218" y="1156"/>
                  </a:lnTo>
                  <a:lnTo>
                    <a:pt x="1224" y="1146"/>
                  </a:lnTo>
                  <a:lnTo>
                    <a:pt x="1228" y="1136"/>
                  </a:lnTo>
                  <a:lnTo>
                    <a:pt x="1228" y="1114"/>
                  </a:lnTo>
                  <a:lnTo>
                    <a:pt x="1216" y="1108"/>
                  </a:lnTo>
                  <a:lnTo>
                    <a:pt x="1206" y="1104"/>
                  </a:lnTo>
                  <a:lnTo>
                    <a:pt x="1200" y="1100"/>
                  </a:lnTo>
                  <a:lnTo>
                    <a:pt x="1194" y="1094"/>
                  </a:lnTo>
                  <a:lnTo>
                    <a:pt x="1192" y="1088"/>
                  </a:lnTo>
                  <a:lnTo>
                    <a:pt x="1190" y="1082"/>
                  </a:lnTo>
                  <a:lnTo>
                    <a:pt x="1186" y="1068"/>
                  </a:lnTo>
                  <a:lnTo>
                    <a:pt x="1180" y="1058"/>
                  </a:lnTo>
                  <a:lnTo>
                    <a:pt x="1152" y="1058"/>
                  </a:lnTo>
                  <a:lnTo>
                    <a:pt x="1128" y="1052"/>
                  </a:lnTo>
                  <a:lnTo>
                    <a:pt x="1112" y="1028"/>
                  </a:lnTo>
                  <a:lnTo>
                    <a:pt x="1092" y="1022"/>
                  </a:lnTo>
                  <a:lnTo>
                    <a:pt x="1074" y="1014"/>
                  </a:lnTo>
                  <a:lnTo>
                    <a:pt x="1060" y="1006"/>
                  </a:lnTo>
                  <a:lnTo>
                    <a:pt x="1050" y="1000"/>
                  </a:lnTo>
                  <a:lnTo>
                    <a:pt x="1038" y="994"/>
                  </a:lnTo>
                  <a:lnTo>
                    <a:pt x="1002" y="994"/>
                  </a:lnTo>
                  <a:lnTo>
                    <a:pt x="992" y="1002"/>
                  </a:lnTo>
                  <a:lnTo>
                    <a:pt x="982" y="1012"/>
                  </a:lnTo>
                  <a:lnTo>
                    <a:pt x="970" y="1022"/>
                  </a:lnTo>
                  <a:lnTo>
                    <a:pt x="956" y="1028"/>
                  </a:lnTo>
                  <a:lnTo>
                    <a:pt x="944" y="1040"/>
                  </a:lnTo>
                  <a:lnTo>
                    <a:pt x="936" y="1056"/>
                  </a:lnTo>
                  <a:lnTo>
                    <a:pt x="932" y="1076"/>
                  </a:lnTo>
                  <a:lnTo>
                    <a:pt x="928" y="1096"/>
                  </a:lnTo>
                  <a:lnTo>
                    <a:pt x="912" y="1092"/>
                  </a:lnTo>
                  <a:lnTo>
                    <a:pt x="906" y="1090"/>
                  </a:lnTo>
                  <a:lnTo>
                    <a:pt x="902" y="1086"/>
                  </a:lnTo>
                  <a:lnTo>
                    <a:pt x="896" y="1076"/>
                  </a:lnTo>
                  <a:lnTo>
                    <a:pt x="894" y="1066"/>
                  </a:lnTo>
                  <a:lnTo>
                    <a:pt x="894" y="1054"/>
                  </a:lnTo>
                  <a:lnTo>
                    <a:pt x="898" y="1042"/>
                  </a:lnTo>
                  <a:lnTo>
                    <a:pt x="902" y="1030"/>
                  </a:lnTo>
                  <a:lnTo>
                    <a:pt x="908" y="1020"/>
                  </a:lnTo>
                  <a:lnTo>
                    <a:pt x="908" y="1004"/>
                  </a:lnTo>
                  <a:lnTo>
                    <a:pt x="894" y="996"/>
                  </a:lnTo>
                  <a:lnTo>
                    <a:pt x="886" y="992"/>
                  </a:lnTo>
                  <a:lnTo>
                    <a:pt x="872" y="992"/>
                  </a:lnTo>
                  <a:lnTo>
                    <a:pt x="822" y="1002"/>
                  </a:lnTo>
                  <a:lnTo>
                    <a:pt x="802" y="1008"/>
                  </a:lnTo>
                  <a:lnTo>
                    <a:pt x="782" y="1018"/>
                  </a:lnTo>
                  <a:lnTo>
                    <a:pt x="772" y="1016"/>
                  </a:lnTo>
                  <a:lnTo>
                    <a:pt x="762" y="1014"/>
                  </a:lnTo>
                  <a:lnTo>
                    <a:pt x="754" y="1010"/>
                  </a:lnTo>
                  <a:lnTo>
                    <a:pt x="748" y="1006"/>
                  </a:lnTo>
                  <a:lnTo>
                    <a:pt x="736" y="994"/>
                  </a:lnTo>
                  <a:lnTo>
                    <a:pt x="728" y="982"/>
                  </a:lnTo>
                  <a:lnTo>
                    <a:pt x="714" y="966"/>
                  </a:lnTo>
                  <a:lnTo>
                    <a:pt x="634" y="966"/>
                  </a:lnTo>
                  <a:lnTo>
                    <a:pt x="626" y="960"/>
                  </a:lnTo>
                  <a:lnTo>
                    <a:pt x="620" y="954"/>
                  </a:lnTo>
                  <a:lnTo>
                    <a:pt x="612" y="938"/>
                  </a:lnTo>
                  <a:lnTo>
                    <a:pt x="606" y="922"/>
                  </a:lnTo>
                  <a:lnTo>
                    <a:pt x="600" y="908"/>
                  </a:lnTo>
                  <a:lnTo>
                    <a:pt x="584" y="904"/>
                  </a:lnTo>
                  <a:lnTo>
                    <a:pt x="580" y="900"/>
                  </a:lnTo>
                  <a:lnTo>
                    <a:pt x="576" y="894"/>
                  </a:lnTo>
                  <a:lnTo>
                    <a:pt x="554" y="878"/>
                  </a:lnTo>
                  <a:lnTo>
                    <a:pt x="514" y="864"/>
                  </a:lnTo>
                  <a:lnTo>
                    <a:pt x="500" y="852"/>
                  </a:lnTo>
                  <a:lnTo>
                    <a:pt x="492" y="842"/>
                  </a:lnTo>
                  <a:lnTo>
                    <a:pt x="486" y="832"/>
                  </a:lnTo>
                  <a:lnTo>
                    <a:pt x="482" y="824"/>
                  </a:lnTo>
                  <a:lnTo>
                    <a:pt x="480" y="816"/>
                  </a:lnTo>
                  <a:lnTo>
                    <a:pt x="480" y="808"/>
                  </a:lnTo>
                  <a:lnTo>
                    <a:pt x="478" y="784"/>
                  </a:lnTo>
                  <a:lnTo>
                    <a:pt x="468" y="764"/>
                  </a:lnTo>
                  <a:lnTo>
                    <a:pt x="424" y="766"/>
                  </a:lnTo>
                  <a:lnTo>
                    <a:pt x="406" y="758"/>
                  </a:lnTo>
                  <a:lnTo>
                    <a:pt x="400" y="754"/>
                  </a:lnTo>
                  <a:lnTo>
                    <a:pt x="396" y="750"/>
                  </a:lnTo>
                  <a:lnTo>
                    <a:pt x="392" y="740"/>
                  </a:lnTo>
                  <a:lnTo>
                    <a:pt x="390" y="726"/>
                  </a:lnTo>
                  <a:lnTo>
                    <a:pt x="380" y="716"/>
                  </a:lnTo>
                  <a:lnTo>
                    <a:pt x="372" y="710"/>
                  </a:lnTo>
                  <a:lnTo>
                    <a:pt x="358" y="700"/>
                  </a:lnTo>
                  <a:lnTo>
                    <a:pt x="318" y="666"/>
                  </a:lnTo>
                  <a:lnTo>
                    <a:pt x="284" y="610"/>
                  </a:lnTo>
                  <a:lnTo>
                    <a:pt x="260" y="610"/>
                  </a:lnTo>
                  <a:lnTo>
                    <a:pt x="252" y="612"/>
                  </a:lnTo>
                  <a:lnTo>
                    <a:pt x="242" y="616"/>
                  </a:lnTo>
                  <a:lnTo>
                    <a:pt x="230" y="622"/>
                  </a:lnTo>
                  <a:lnTo>
                    <a:pt x="218" y="630"/>
                  </a:lnTo>
                  <a:lnTo>
                    <a:pt x="182" y="630"/>
                  </a:lnTo>
                  <a:lnTo>
                    <a:pt x="170" y="620"/>
                  </a:lnTo>
                  <a:lnTo>
                    <a:pt x="162" y="612"/>
                  </a:lnTo>
                  <a:lnTo>
                    <a:pt x="156" y="602"/>
                  </a:lnTo>
                  <a:lnTo>
                    <a:pt x="150" y="592"/>
                  </a:lnTo>
                  <a:lnTo>
                    <a:pt x="144" y="572"/>
                  </a:lnTo>
                  <a:lnTo>
                    <a:pt x="142" y="552"/>
                  </a:lnTo>
                  <a:lnTo>
                    <a:pt x="112" y="506"/>
                  </a:lnTo>
                  <a:lnTo>
                    <a:pt x="100" y="494"/>
                  </a:lnTo>
                  <a:lnTo>
                    <a:pt x="88" y="486"/>
                  </a:lnTo>
                  <a:lnTo>
                    <a:pt x="74" y="478"/>
                  </a:lnTo>
                  <a:lnTo>
                    <a:pt x="62" y="472"/>
                  </a:lnTo>
                  <a:lnTo>
                    <a:pt x="36" y="462"/>
                  </a:lnTo>
                  <a:lnTo>
                    <a:pt x="12" y="454"/>
                  </a:lnTo>
                  <a:lnTo>
                    <a:pt x="4" y="448"/>
                  </a:lnTo>
                  <a:lnTo>
                    <a:pt x="0" y="442"/>
                  </a:lnTo>
                  <a:lnTo>
                    <a:pt x="0" y="436"/>
                  </a:lnTo>
                  <a:lnTo>
                    <a:pt x="0" y="430"/>
                  </a:lnTo>
                  <a:lnTo>
                    <a:pt x="2" y="420"/>
                  </a:lnTo>
                  <a:lnTo>
                    <a:pt x="8" y="412"/>
                  </a:lnTo>
                  <a:lnTo>
                    <a:pt x="14" y="406"/>
                  </a:lnTo>
                  <a:lnTo>
                    <a:pt x="18" y="400"/>
                  </a:lnTo>
                  <a:lnTo>
                    <a:pt x="22" y="388"/>
                  </a:lnTo>
                  <a:lnTo>
                    <a:pt x="26" y="316"/>
                  </a:lnTo>
                  <a:lnTo>
                    <a:pt x="18" y="296"/>
                  </a:lnTo>
                  <a:lnTo>
                    <a:pt x="16" y="290"/>
                  </a:lnTo>
                  <a:lnTo>
                    <a:pt x="14" y="286"/>
                  </a:lnTo>
                  <a:lnTo>
                    <a:pt x="16" y="284"/>
                  </a:lnTo>
                  <a:lnTo>
                    <a:pt x="20" y="282"/>
                  </a:lnTo>
                  <a:lnTo>
                    <a:pt x="36" y="280"/>
                  </a:lnTo>
                  <a:lnTo>
                    <a:pt x="48" y="288"/>
                  </a:lnTo>
                  <a:lnTo>
                    <a:pt x="54" y="300"/>
                  </a:lnTo>
                  <a:lnTo>
                    <a:pt x="58" y="308"/>
                  </a:lnTo>
                  <a:lnTo>
                    <a:pt x="64" y="314"/>
                  </a:lnTo>
                  <a:lnTo>
                    <a:pt x="70" y="318"/>
                  </a:lnTo>
                  <a:lnTo>
                    <a:pt x="78" y="320"/>
                  </a:lnTo>
                  <a:lnTo>
                    <a:pt x="86" y="316"/>
                  </a:lnTo>
                  <a:lnTo>
                    <a:pt x="94" y="308"/>
                  </a:lnTo>
                  <a:lnTo>
                    <a:pt x="104" y="280"/>
                  </a:lnTo>
                  <a:lnTo>
                    <a:pt x="98" y="216"/>
                  </a:lnTo>
                  <a:lnTo>
                    <a:pt x="80" y="166"/>
                  </a:lnTo>
                  <a:lnTo>
                    <a:pt x="76" y="144"/>
                  </a:lnTo>
                  <a:lnTo>
                    <a:pt x="76" y="134"/>
                  </a:lnTo>
                  <a:lnTo>
                    <a:pt x="78" y="126"/>
                  </a:lnTo>
                  <a:lnTo>
                    <a:pt x="80" y="118"/>
                  </a:lnTo>
                  <a:lnTo>
                    <a:pt x="84" y="112"/>
                  </a:lnTo>
                  <a:lnTo>
                    <a:pt x="90" y="104"/>
                  </a:lnTo>
                  <a:lnTo>
                    <a:pt x="98" y="98"/>
                  </a:lnTo>
                  <a:lnTo>
                    <a:pt x="108" y="82"/>
                  </a:lnTo>
                  <a:lnTo>
                    <a:pt x="146" y="98"/>
                  </a:lnTo>
                  <a:lnTo>
                    <a:pt x="182" y="98"/>
                  </a:lnTo>
                  <a:lnTo>
                    <a:pt x="190" y="92"/>
                  </a:lnTo>
                  <a:lnTo>
                    <a:pt x="198" y="86"/>
                  </a:lnTo>
                  <a:lnTo>
                    <a:pt x="206" y="80"/>
                  </a:lnTo>
                  <a:lnTo>
                    <a:pt x="216" y="72"/>
                  </a:lnTo>
                  <a:lnTo>
                    <a:pt x="226" y="48"/>
                  </a:lnTo>
                  <a:lnTo>
                    <a:pt x="238" y="30"/>
                  </a:lnTo>
                  <a:lnTo>
                    <a:pt x="244" y="22"/>
                  </a:lnTo>
                  <a:lnTo>
                    <a:pt x="254" y="14"/>
                  </a:lnTo>
                  <a:lnTo>
                    <a:pt x="276" y="0"/>
                  </a:lnTo>
                  <a:lnTo>
                    <a:pt x="286" y="0"/>
                  </a:lnTo>
                  <a:lnTo>
                    <a:pt x="304" y="6"/>
                  </a:lnTo>
                  <a:lnTo>
                    <a:pt x="350" y="34"/>
                  </a:lnTo>
                  <a:lnTo>
                    <a:pt x="352" y="42"/>
                  </a:lnTo>
                  <a:lnTo>
                    <a:pt x="356" y="48"/>
                  </a:lnTo>
                  <a:lnTo>
                    <a:pt x="362" y="50"/>
                  </a:lnTo>
                  <a:lnTo>
                    <a:pt x="368" y="50"/>
                  </a:lnTo>
                  <a:lnTo>
                    <a:pt x="386" y="48"/>
                  </a:lnTo>
                  <a:lnTo>
                    <a:pt x="402" y="42"/>
                  </a:lnTo>
                  <a:lnTo>
                    <a:pt x="438" y="36"/>
                  </a:lnTo>
                  <a:lnTo>
                    <a:pt x="454" y="20"/>
                  </a:lnTo>
                  <a:lnTo>
                    <a:pt x="458" y="14"/>
                  </a:lnTo>
                  <a:lnTo>
                    <a:pt x="464" y="10"/>
                  </a:lnTo>
                  <a:lnTo>
                    <a:pt x="470" y="10"/>
                  </a:lnTo>
                  <a:lnTo>
                    <a:pt x="476" y="10"/>
                  </a:lnTo>
                  <a:lnTo>
                    <a:pt x="486" y="14"/>
                  </a:lnTo>
                  <a:lnTo>
                    <a:pt x="496" y="22"/>
                  </a:lnTo>
                  <a:lnTo>
                    <a:pt x="498" y="38"/>
                  </a:lnTo>
                  <a:lnTo>
                    <a:pt x="498" y="44"/>
                  </a:lnTo>
                  <a:lnTo>
                    <a:pt x="500" y="48"/>
                  </a:lnTo>
                  <a:lnTo>
                    <a:pt x="510" y="56"/>
                  </a:lnTo>
                  <a:lnTo>
                    <a:pt x="528" y="68"/>
                  </a:lnTo>
                  <a:lnTo>
                    <a:pt x="564" y="82"/>
                  </a:lnTo>
                  <a:lnTo>
                    <a:pt x="594" y="82"/>
                  </a:lnTo>
                  <a:lnTo>
                    <a:pt x="608" y="76"/>
                  </a:lnTo>
                  <a:lnTo>
                    <a:pt x="622" y="72"/>
                  </a:lnTo>
                  <a:lnTo>
                    <a:pt x="638" y="68"/>
                  </a:lnTo>
                  <a:lnTo>
                    <a:pt x="658" y="66"/>
                  </a:lnTo>
                  <a:lnTo>
                    <a:pt x="678" y="56"/>
                  </a:lnTo>
                  <a:lnTo>
                    <a:pt x="686" y="54"/>
                  </a:lnTo>
                  <a:lnTo>
                    <a:pt x="694" y="54"/>
                  </a:lnTo>
                  <a:lnTo>
                    <a:pt x="700" y="54"/>
                  </a:lnTo>
                  <a:lnTo>
                    <a:pt x="710" y="56"/>
                  </a:lnTo>
                  <a:lnTo>
                    <a:pt x="734" y="68"/>
                  </a:lnTo>
                  <a:lnTo>
                    <a:pt x="776" y="68"/>
                  </a:lnTo>
                  <a:lnTo>
                    <a:pt x="784" y="60"/>
                  </a:lnTo>
                  <a:lnTo>
                    <a:pt x="788" y="54"/>
                  </a:lnTo>
                  <a:lnTo>
                    <a:pt x="794" y="48"/>
                  </a:lnTo>
                  <a:lnTo>
                    <a:pt x="804" y="44"/>
                  </a:lnTo>
                  <a:lnTo>
                    <a:pt x="824" y="28"/>
                  </a:lnTo>
                  <a:lnTo>
                    <a:pt x="834" y="22"/>
                  </a:lnTo>
                  <a:lnTo>
                    <a:pt x="844" y="18"/>
                  </a:lnTo>
                  <a:lnTo>
                    <a:pt x="854" y="18"/>
                  </a:lnTo>
                  <a:lnTo>
                    <a:pt x="866" y="18"/>
                  </a:lnTo>
                  <a:lnTo>
                    <a:pt x="882" y="24"/>
                  </a:lnTo>
                  <a:lnTo>
                    <a:pt x="898" y="30"/>
                  </a:lnTo>
                  <a:lnTo>
                    <a:pt x="926" y="30"/>
                  </a:lnTo>
                  <a:lnTo>
                    <a:pt x="956" y="26"/>
                  </a:lnTo>
                  <a:lnTo>
                    <a:pt x="986" y="24"/>
                  </a:lnTo>
                  <a:lnTo>
                    <a:pt x="1018" y="24"/>
                  </a:lnTo>
                  <a:lnTo>
                    <a:pt x="1046" y="38"/>
                  </a:lnTo>
                  <a:lnTo>
                    <a:pt x="1060" y="52"/>
                  </a:lnTo>
                  <a:lnTo>
                    <a:pt x="1072" y="60"/>
                  </a:lnTo>
                  <a:lnTo>
                    <a:pt x="1086" y="66"/>
                  </a:lnTo>
                  <a:lnTo>
                    <a:pt x="1088" y="90"/>
                  </a:lnTo>
                  <a:lnTo>
                    <a:pt x="1096" y="100"/>
                  </a:lnTo>
                  <a:lnTo>
                    <a:pt x="1106" y="114"/>
                  </a:lnTo>
                  <a:lnTo>
                    <a:pt x="1110" y="122"/>
                  </a:lnTo>
                  <a:lnTo>
                    <a:pt x="1112" y="130"/>
                  </a:lnTo>
                  <a:lnTo>
                    <a:pt x="1112" y="140"/>
                  </a:lnTo>
                  <a:lnTo>
                    <a:pt x="1110" y="152"/>
                  </a:lnTo>
                  <a:lnTo>
                    <a:pt x="1092" y="182"/>
                  </a:lnTo>
                  <a:lnTo>
                    <a:pt x="1092" y="220"/>
                  </a:lnTo>
                  <a:lnTo>
                    <a:pt x="1094" y="246"/>
                  </a:lnTo>
                  <a:lnTo>
                    <a:pt x="1096" y="270"/>
                  </a:lnTo>
                  <a:lnTo>
                    <a:pt x="1096" y="294"/>
                  </a:lnTo>
                  <a:lnTo>
                    <a:pt x="1100" y="320"/>
                  </a:lnTo>
                  <a:lnTo>
                    <a:pt x="1104" y="344"/>
                  </a:lnTo>
                  <a:lnTo>
                    <a:pt x="1112" y="368"/>
                  </a:lnTo>
                  <a:lnTo>
                    <a:pt x="1118" y="378"/>
                  </a:lnTo>
                  <a:lnTo>
                    <a:pt x="1126" y="390"/>
                  </a:lnTo>
                  <a:lnTo>
                    <a:pt x="1134" y="402"/>
                  </a:lnTo>
                  <a:lnTo>
                    <a:pt x="1144" y="412"/>
                  </a:lnTo>
                  <a:lnTo>
                    <a:pt x="1166" y="426"/>
                  </a:lnTo>
                  <a:lnTo>
                    <a:pt x="1178" y="432"/>
                  </a:lnTo>
                  <a:lnTo>
                    <a:pt x="1192" y="440"/>
                  </a:lnTo>
                  <a:lnTo>
                    <a:pt x="1236" y="446"/>
                  </a:lnTo>
                  <a:lnTo>
                    <a:pt x="1244" y="460"/>
                  </a:lnTo>
                  <a:lnTo>
                    <a:pt x="1254" y="472"/>
                  </a:lnTo>
                  <a:lnTo>
                    <a:pt x="1266" y="482"/>
                  </a:lnTo>
                  <a:lnTo>
                    <a:pt x="1278" y="490"/>
                  </a:lnTo>
                  <a:lnTo>
                    <a:pt x="1292" y="496"/>
                  </a:lnTo>
                  <a:lnTo>
                    <a:pt x="1308" y="502"/>
                  </a:lnTo>
                  <a:lnTo>
                    <a:pt x="1324" y="506"/>
                  </a:lnTo>
                  <a:lnTo>
                    <a:pt x="1344" y="510"/>
                  </a:lnTo>
                  <a:lnTo>
                    <a:pt x="1360" y="522"/>
                  </a:lnTo>
                  <a:lnTo>
                    <a:pt x="1376" y="534"/>
                  </a:lnTo>
                  <a:lnTo>
                    <a:pt x="1384" y="538"/>
                  </a:lnTo>
                  <a:lnTo>
                    <a:pt x="1394" y="542"/>
                  </a:lnTo>
                  <a:lnTo>
                    <a:pt x="1406" y="546"/>
                  </a:lnTo>
                  <a:lnTo>
                    <a:pt x="1420" y="548"/>
                  </a:lnTo>
                  <a:lnTo>
                    <a:pt x="1528" y="546"/>
                  </a:lnTo>
                  <a:lnTo>
                    <a:pt x="1552" y="554"/>
                  </a:lnTo>
                  <a:lnTo>
                    <a:pt x="1586" y="576"/>
                  </a:lnTo>
                  <a:lnTo>
                    <a:pt x="1606" y="622"/>
                  </a:lnTo>
                  <a:lnTo>
                    <a:pt x="1610" y="640"/>
                  </a:lnTo>
                  <a:lnTo>
                    <a:pt x="1616" y="652"/>
                  </a:lnTo>
                  <a:lnTo>
                    <a:pt x="1626" y="664"/>
                  </a:lnTo>
                  <a:lnTo>
                    <a:pt x="1644" y="682"/>
                  </a:lnTo>
                  <a:lnTo>
                    <a:pt x="1666" y="682"/>
                  </a:lnTo>
                  <a:lnTo>
                    <a:pt x="1678" y="664"/>
                  </a:lnTo>
                  <a:lnTo>
                    <a:pt x="1696" y="662"/>
                  </a:lnTo>
                  <a:lnTo>
                    <a:pt x="1698" y="666"/>
                  </a:lnTo>
                  <a:lnTo>
                    <a:pt x="1698" y="670"/>
                  </a:lnTo>
                  <a:lnTo>
                    <a:pt x="1706" y="676"/>
                  </a:lnTo>
                  <a:lnTo>
                    <a:pt x="1716" y="680"/>
                  </a:lnTo>
                  <a:lnTo>
                    <a:pt x="1728" y="682"/>
                  </a:lnTo>
                  <a:lnTo>
                    <a:pt x="1764" y="660"/>
                  </a:lnTo>
                  <a:lnTo>
                    <a:pt x="1774" y="646"/>
                  </a:lnTo>
                  <a:lnTo>
                    <a:pt x="1784" y="632"/>
                  </a:lnTo>
                  <a:lnTo>
                    <a:pt x="1794" y="616"/>
                  </a:lnTo>
                  <a:lnTo>
                    <a:pt x="1804" y="604"/>
                  </a:lnTo>
                  <a:lnTo>
                    <a:pt x="1808" y="602"/>
                  </a:lnTo>
                  <a:lnTo>
                    <a:pt x="1814" y="610"/>
                  </a:lnTo>
                  <a:lnTo>
                    <a:pt x="1824" y="616"/>
                  </a:lnTo>
                  <a:lnTo>
                    <a:pt x="1848" y="632"/>
                  </a:lnTo>
                  <a:lnTo>
                    <a:pt x="1850" y="642"/>
                  </a:lnTo>
                  <a:lnTo>
                    <a:pt x="1856" y="654"/>
                  </a:lnTo>
                  <a:lnTo>
                    <a:pt x="1868" y="676"/>
                  </a:lnTo>
                  <a:lnTo>
                    <a:pt x="1886" y="698"/>
                  </a:lnTo>
                  <a:lnTo>
                    <a:pt x="1906" y="722"/>
                  </a:lnTo>
                  <a:lnTo>
                    <a:pt x="1926" y="788"/>
                  </a:lnTo>
                  <a:lnTo>
                    <a:pt x="1934" y="800"/>
                  </a:lnTo>
                  <a:lnTo>
                    <a:pt x="1942" y="814"/>
                  </a:lnTo>
                  <a:lnTo>
                    <a:pt x="1948" y="830"/>
                  </a:lnTo>
                  <a:lnTo>
                    <a:pt x="1950" y="840"/>
                  </a:lnTo>
                  <a:lnTo>
                    <a:pt x="1950" y="850"/>
                  </a:lnTo>
                  <a:lnTo>
                    <a:pt x="1938" y="866"/>
                  </a:lnTo>
                  <a:lnTo>
                    <a:pt x="1930" y="878"/>
                  </a:lnTo>
                  <a:lnTo>
                    <a:pt x="1928" y="892"/>
                  </a:lnTo>
                  <a:lnTo>
                    <a:pt x="1928" y="918"/>
                  </a:lnTo>
                  <a:lnTo>
                    <a:pt x="1932" y="932"/>
                  </a:lnTo>
                  <a:lnTo>
                    <a:pt x="1938" y="948"/>
                  </a:lnTo>
                  <a:lnTo>
                    <a:pt x="1940" y="958"/>
                  </a:lnTo>
                  <a:lnTo>
                    <a:pt x="1942" y="966"/>
                  </a:lnTo>
                  <a:lnTo>
                    <a:pt x="1940" y="976"/>
                  </a:lnTo>
                  <a:lnTo>
                    <a:pt x="1938" y="986"/>
                  </a:lnTo>
                  <a:lnTo>
                    <a:pt x="1938" y="1008"/>
                  </a:lnTo>
                  <a:lnTo>
                    <a:pt x="1932" y="1008"/>
                  </a:lnTo>
                  <a:lnTo>
                    <a:pt x="1932" y="1004"/>
                  </a:lnTo>
                  <a:lnTo>
                    <a:pt x="1930" y="1002"/>
                  </a:lnTo>
                  <a:lnTo>
                    <a:pt x="1924" y="996"/>
                  </a:lnTo>
                  <a:lnTo>
                    <a:pt x="1918" y="992"/>
                  </a:lnTo>
                  <a:lnTo>
                    <a:pt x="1912" y="988"/>
                  </a:lnTo>
                  <a:lnTo>
                    <a:pt x="1896" y="990"/>
                  </a:lnTo>
                  <a:lnTo>
                    <a:pt x="1886" y="994"/>
                  </a:lnTo>
                  <a:lnTo>
                    <a:pt x="1880" y="998"/>
                  </a:lnTo>
                  <a:lnTo>
                    <a:pt x="1872" y="1006"/>
                  </a:lnTo>
                  <a:lnTo>
                    <a:pt x="1872" y="1018"/>
                  </a:lnTo>
                  <a:lnTo>
                    <a:pt x="1876" y="1032"/>
                  </a:lnTo>
                  <a:lnTo>
                    <a:pt x="1882" y="1066"/>
                  </a:lnTo>
                  <a:lnTo>
                    <a:pt x="1880" y="1092"/>
                  </a:lnTo>
                  <a:lnTo>
                    <a:pt x="1866" y="1096"/>
                  </a:lnTo>
                  <a:lnTo>
                    <a:pt x="1842" y="1096"/>
                  </a:lnTo>
                  <a:lnTo>
                    <a:pt x="1810" y="1054"/>
                  </a:lnTo>
                  <a:lnTo>
                    <a:pt x="1796" y="1050"/>
                  </a:lnTo>
                  <a:lnTo>
                    <a:pt x="1782" y="1048"/>
                  </a:lnTo>
                  <a:lnTo>
                    <a:pt x="1772" y="1052"/>
                  </a:lnTo>
                  <a:lnTo>
                    <a:pt x="1762" y="1058"/>
                  </a:lnTo>
                  <a:lnTo>
                    <a:pt x="1756" y="1068"/>
                  </a:lnTo>
                  <a:lnTo>
                    <a:pt x="1752" y="1078"/>
                  </a:lnTo>
                  <a:lnTo>
                    <a:pt x="1752" y="1092"/>
                  </a:lnTo>
                  <a:lnTo>
                    <a:pt x="1754" y="1108"/>
                  </a:lnTo>
                  <a:lnTo>
                    <a:pt x="1748" y="1116"/>
                  </a:lnTo>
                  <a:lnTo>
                    <a:pt x="1744" y="1124"/>
                  </a:lnTo>
                  <a:lnTo>
                    <a:pt x="1730" y="1122"/>
                  </a:lnTo>
                  <a:lnTo>
                    <a:pt x="1718" y="1118"/>
                  </a:lnTo>
                  <a:lnTo>
                    <a:pt x="1706" y="1112"/>
                  </a:lnTo>
                  <a:lnTo>
                    <a:pt x="1700" y="1108"/>
                  </a:lnTo>
                  <a:lnTo>
                    <a:pt x="1696" y="1086"/>
                  </a:lnTo>
                  <a:lnTo>
                    <a:pt x="1678" y="1076"/>
                  </a:lnTo>
                  <a:lnTo>
                    <a:pt x="1660" y="1070"/>
                  </a:lnTo>
                  <a:lnTo>
                    <a:pt x="1632" y="1060"/>
                  </a:lnTo>
                  <a:lnTo>
                    <a:pt x="1620" y="1046"/>
                  </a:lnTo>
                  <a:lnTo>
                    <a:pt x="1600" y="1046"/>
                  </a:lnTo>
                  <a:lnTo>
                    <a:pt x="1594" y="1048"/>
                  </a:lnTo>
                  <a:lnTo>
                    <a:pt x="1588" y="1050"/>
                  </a:lnTo>
                  <a:lnTo>
                    <a:pt x="1580" y="1058"/>
                  </a:lnTo>
                  <a:lnTo>
                    <a:pt x="1566" y="1070"/>
                  </a:lnTo>
                  <a:lnTo>
                    <a:pt x="1522" y="1094"/>
                  </a:lnTo>
                  <a:lnTo>
                    <a:pt x="1504" y="1100"/>
                  </a:lnTo>
                  <a:lnTo>
                    <a:pt x="1498" y="1102"/>
                  </a:lnTo>
                  <a:lnTo>
                    <a:pt x="1492" y="1106"/>
                  </a:lnTo>
                  <a:lnTo>
                    <a:pt x="1486" y="1116"/>
                  </a:lnTo>
                  <a:lnTo>
                    <a:pt x="1474" y="1132"/>
                  </a:lnTo>
                  <a:lnTo>
                    <a:pt x="1450" y="1134"/>
                  </a:lnTo>
                  <a:lnTo>
                    <a:pt x="1442" y="1138"/>
                  </a:lnTo>
                  <a:lnTo>
                    <a:pt x="1436" y="1140"/>
                  </a:lnTo>
                  <a:lnTo>
                    <a:pt x="1430" y="1144"/>
                  </a:lnTo>
                  <a:lnTo>
                    <a:pt x="1424" y="1150"/>
                  </a:lnTo>
                  <a:lnTo>
                    <a:pt x="1410" y="1170"/>
                  </a:lnTo>
                  <a:lnTo>
                    <a:pt x="1400" y="1178"/>
                  </a:lnTo>
                  <a:lnTo>
                    <a:pt x="1382" y="1182"/>
                  </a:lnTo>
                  <a:lnTo>
                    <a:pt x="1368" y="1186"/>
                  </a:lnTo>
                  <a:lnTo>
                    <a:pt x="1342" y="119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5" name="Freeform 21"/>
            <p:cNvSpPr/>
            <p:nvPr/>
          </p:nvSpPr>
          <p:spPr bwMode="auto">
            <a:xfrm>
              <a:off x="6962775" y="4486275"/>
              <a:ext cx="577850" cy="571500"/>
            </a:xfrm>
            <a:custGeom>
              <a:avLst/>
              <a:gdLst>
                <a:gd name="T0" fmla="*/ 138 w 364"/>
                <a:gd name="T1" fmla="*/ 356 h 360"/>
                <a:gd name="T2" fmla="*/ 108 w 364"/>
                <a:gd name="T3" fmla="*/ 340 h 360"/>
                <a:gd name="T4" fmla="*/ 86 w 364"/>
                <a:gd name="T5" fmla="*/ 274 h 360"/>
                <a:gd name="T6" fmla="*/ 48 w 364"/>
                <a:gd name="T7" fmla="*/ 256 h 360"/>
                <a:gd name="T8" fmla="*/ 46 w 364"/>
                <a:gd name="T9" fmla="*/ 226 h 360"/>
                <a:gd name="T10" fmla="*/ 24 w 364"/>
                <a:gd name="T11" fmla="*/ 188 h 360"/>
                <a:gd name="T12" fmla="*/ 0 w 364"/>
                <a:gd name="T13" fmla="*/ 162 h 360"/>
                <a:gd name="T14" fmla="*/ 10 w 364"/>
                <a:gd name="T15" fmla="*/ 140 h 360"/>
                <a:gd name="T16" fmla="*/ 26 w 364"/>
                <a:gd name="T17" fmla="*/ 122 h 360"/>
                <a:gd name="T18" fmla="*/ 32 w 364"/>
                <a:gd name="T19" fmla="*/ 104 h 360"/>
                <a:gd name="T20" fmla="*/ 58 w 364"/>
                <a:gd name="T21" fmla="*/ 88 h 360"/>
                <a:gd name="T22" fmla="*/ 70 w 364"/>
                <a:gd name="T23" fmla="*/ 68 h 360"/>
                <a:gd name="T24" fmla="*/ 72 w 364"/>
                <a:gd name="T25" fmla="*/ 16 h 360"/>
                <a:gd name="T26" fmla="*/ 90 w 364"/>
                <a:gd name="T27" fmla="*/ 8 h 360"/>
                <a:gd name="T28" fmla="*/ 106 w 364"/>
                <a:gd name="T29" fmla="*/ 6 h 360"/>
                <a:gd name="T30" fmla="*/ 140 w 364"/>
                <a:gd name="T31" fmla="*/ 10 h 360"/>
                <a:gd name="T32" fmla="*/ 152 w 364"/>
                <a:gd name="T33" fmla="*/ 2 h 360"/>
                <a:gd name="T34" fmla="*/ 186 w 364"/>
                <a:gd name="T35" fmla="*/ 4 h 360"/>
                <a:gd name="T36" fmla="*/ 212 w 364"/>
                <a:gd name="T37" fmla="*/ 16 h 360"/>
                <a:gd name="T38" fmla="*/ 238 w 364"/>
                <a:gd name="T39" fmla="*/ 26 h 360"/>
                <a:gd name="T40" fmla="*/ 254 w 364"/>
                <a:gd name="T41" fmla="*/ 22 h 360"/>
                <a:gd name="T42" fmla="*/ 280 w 364"/>
                <a:gd name="T43" fmla="*/ 2 h 360"/>
                <a:gd name="T44" fmla="*/ 300 w 364"/>
                <a:gd name="T45" fmla="*/ 8 h 360"/>
                <a:gd name="T46" fmla="*/ 324 w 364"/>
                <a:gd name="T47" fmla="*/ 18 h 360"/>
                <a:gd name="T48" fmla="*/ 360 w 364"/>
                <a:gd name="T49" fmla="*/ 28 h 360"/>
                <a:gd name="T50" fmla="*/ 324 w 364"/>
                <a:gd name="T51" fmla="*/ 58 h 360"/>
                <a:gd name="T52" fmla="*/ 316 w 364"/>
                <a:gd name="T53" fmla="*/ 76 h 360"/>
                <a:gd name="T54" fmla="*/ 320 w 364"/>
                <a:gd name="T55" fmla="*/ 84 h 360"/>
                <a:gd name="T56" fmla="*/ 362 w 364"/>
                <a:gd name="T57" fmla="*/ 72 h 360"/>
                <a:gd name="T58" fmla="*/ 364 w 364"/>
                <a:gd name="T59" fmla="*/ 90 h 360"/>
                <a:gd name="T60" fmla="*/ 346 w 364"/>
                <a:gd name="T61" fmla="*/ 100 h 360"/>
                <a:gd name="T62" fmla="*/ 322 w 364"/>
                <a:gd name="T63" fmla="*/ 112 h 360"/>
                <a:gd name="T64" fmla="*/ 344 w 364"/>
                <a:gd name="T65" fmla="*/ 142 h 360"/>
                <a:gd name="T66" fmla="*/ 340 w 364"/>
                <a:gd name="T67" fmla="*/ 196 h 360"/>
                <a:gd name="T68" fmla="*/ 344 w 364"/>
                <a:gd name="T69" fmla="*/ 214 h 360"/>
                <a:gd name="T70" fmla="*/ 338 w 364"/>
                <a:gd name="T71" fmla="*/ 238 h 360"/>
                <a:gd name="T72" fmla="*/ 330 w 364"/>
                <a:gd name="T73" fmla="*/ 240 h 360"/>
                <a:gd name="T74" fmla="*/ 324 w 364"/>
                <a:gd name="T75" fmla="*/ 224 h 360"/>
                <a:gd name="T76" fmla="*/ 304 w 364"/>
                <a:gd name="T77" fmla="*/ 232 h 360"/>
                <a:gd name="T78" fmla="*/ 270 w 364"/>
                <a:gd name="T79" fmla="*/ 268 h 360"/>
                <a:gd name="T80" fmla="*/ 262 w 364"/>
                <a:gd name="T81" fmla="*/ 286 h 360"/>
                <a:gd name="T82" fmla="*/ 260 w 364"/>
                <a:gd name="T83" fmla="*/ 344 h 360"/>
                <a:gd name="T84" fmla="*/ 222 w 364"/>
                <a:gd name="T85" fmla="*/ 344 h 360"/>
                <a:gd name="T86" fmla="*/ 158 w 364"/>
                <a:gd name="T87" fmla="*/ 360 h 360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364" h="360">
                  <a:moveTo>
                    <a:pt x="158" y="360"/>
                  </a:moveTo>
                  <a:lnTo>
                    <a:pt x="158" y="360"/>
                  </a:lnTo>
                  <a:lnTo>
                    <a:pt x="138" y="356"/>
                  </a:lnTo>
                  <a:lnTo>
                    <a:pt x="126" y="352"/>
                  </a:lnTo>
                  <a:lnTo>
                    <a:pt x="116" y="346"/>
                  </a:lnTo>
                  <a:lnTo>
                    <a:pt x="108" y="340"/>
                  </a:lnTo>
                  <a:lnTo>
                    <a:pt x="86" y="274"/>
                  </a:lnTo>
                  <a:lnTo>
                    <a:pt x="66" y="258"/>
                  </a:lnTo>
                  <a:lnTo>
                    <a:pt x="48" y="256"/>
                  </a:lnTo>
                  <a:lnTo>
                    <a:pt x="50" y="240"/>
                  </a:lnTo>
                  <a:lnTo>
                    <a:pt x="46" y="226"/>
                  </a:lnTo>
                  <a:lnTo>
                    <a:pt x="40" y="212"/>
                  </a:lnTo>
                  <a:lnTo>
                    <a:pt x="34" y="200"/>
                  </a:lnTo>
                  <a:lnTo>
                    <a:pt x="24" y="188"/>
                  </a:lnTo>
                  <a:lnTo>
                    <a:pt x="14" y="178"/>
                  </a:lnTo>
                  <a:lnTo>
                    <a:pt x="0" y="162"/>
                  </a:lnTo>
                  <a:lnTo>
                    <a:pt x="0" y="156"/>
                  </a:lnTo>
                  <a:lnTo>
                    <a:pt x="2" y="150"/>
                  </a:lnTo>
                  <a:lnTo>
                    <a:pt x="10" y="140"/>
                  </a:lnTo>
                  <a:lnTo>
                    <a:pt x="18" y="130"/>
                  </a:lnTo>
                  <a:lnTo>
                    <a:pt x="26" y="122"/>
                  </a:lnTo>
                  <a:lnTo>
                    <a:pt x="26" y="114"/>
                  </a:lnTo>
                  <a:lnTo>
                    <a:pt x="28" y="110"/>
                  </a:lnTo>
                  <a:lnTo>
                    <a:pt x="32" y="104"/>
                  </a:lnTo>
                  <a:lnTo>
                    <a:pt x="36" y="102"/>
                  </a:lnTo>
                  <a:lnTo>
                    <a:pt x="48" y="94"/>
                  </a:lnTo>
                  <a:lnTo>
                    <a:pt x="58" y="88"/>
                  </a:lnTo>
                  <a:lnTo>
                    <a:pt x="70" y="68"/>
                  </a:lnTo>
                  <a:lnTo>
                    <a:pt x="70" y="38"/>
                  </a:lnTo>
                  <a:lnTo>
                    <a:pt x="70" y="24"/>
                  </a:lnTo>
                  <a:lnTo>
                    <a:pt x="72" y="16"/>
                  </a:lnTo>
                  <a:lnTo>
                    <a:pt x="80" y="14"/>
                  </a:lnTo>
                  <a:lnTo>
                    <a:pt x="90" y="8"/>
                  </a:lnTo>
                  <a:lnTo>
                    <a:pt x="94" y="6"/>
                  </a:lnTo>
                  <a:lnTo>
                    <a:pt x="100" y="6"/>
                  </a:lnTo>
                  <a:lnTo>
                    <a:pt x="106" y="6"/>
                  </a:lnTo>
                  <a:lnTo>
                    <a:pt x="112" y="10"/>
                  </a:lnTo>
                  <a:lnTo>
                    <a:pt x="140" y="10"/>
                  </a:lnTo>
                  <a:lnTo>
                    <a:pt x="146" y="6"/>
                  </a:lnTo>
                  <a:lnTo>
                    <a:pt x="152" y="2"/>
                  </a:lnTo>
                  <a:lnTo>
                    <a:pt x="160" y="0"/>
                  </a:lnTo>
                  <a:lnTo>
                    <a:pt x="168" y="0"/>
                  </a:lnTo>
                  <a:lnTo>
                    <a:pt x="186" y="4"/>
                  </a:lnTo>
                  <a:lnTo>
                    <a:pt x="202" y="8"/>
                  </a:lnTo>
                  <a:lnTo>
                    <a:pt x="212" y="16"/>
                  </a:lnTo>
                  <a:lnTo>
                    <a:pt x="224" y="22"/>
                  </a:lnTo>
                  <a:lnTo>
                    <a:pt x="230" y="24"/>
                  </a:lnTo>
                  <a:lnTo>
                    <a:pt x="238" y="26"/>
                  </a:lnTo>
                  <a:lnTo>
                    <a:pt x="246" y="24"/>
                  </a:lnTo>
                  <a:lnTo>
                    <a:pt x="254" y="22"/>
                  </a:lnTo>
                  <a:lnTo>
                    <a:pt x="264" y="14"/>
                  </a:lnTo>
                  <a:lnTo>
                    <a:pt x="274" y="4"/>
                  </a:lnTo>
                  <a:lnTo>
                    <a:pt x="280" y="2"/>
                  </a:lnTo>
                  <a:lnTo>
                    <a:pt x="286" y="0"/>
                  </a:lnTo>
                  <a:lnTo>
                    <a:pt x="292" y="2"/>
                  </a:lnTo>
                  <a:lnTo>
                    <a:pt x="300" y="8"/>
                  </a:lnTo>
                  <a:lnTo>
                    <a:pt x="324" y="18"/>
                  </a:lnTo>
                  <a:lnTo>
                    <a:pt x="364" y="22"/>
                  </a:lnTo>
                  <a:lnTo>
                    <a:pt x="360" y="28"/>
                  </a:lnTo>
                  <a:lnTo>
                    <a:pt x="352" y="34"/>
                  </a:lnTo>
                  <a:lnTo>
                    <a:pt x="332" y="48"/>
                  </a:lnTo>
                  <a:lnTo>
                    <a:pt x="324" y="58"/>
                  </a:lnTo>
                  <a:lnTo>
                    <a:pt x="318" y="66"/>
                  </a:lnTo>
                  <a:lnTo>
                    <a:pt x="316" y="72"/>
                  </a:lnTo>
                  <a:lnTo>
                    <a:pt x="316" y="76"/>
                  </a:lnTo>
                  <a:lnTo>
                    <a:pt x="316" y="80"/>
                  </a:lnTo>
                  <a:lnTo>
                    <a:pt x="320" y="84"/>
                  </a:lnTo>
                  <a:lnTo>
                    <a:pt x="350" y="84"/>
                  </a:lnTo>
                  <a:lnTo>
                    <a:pt x="362" y="72"/>
                  </a:lnTo>
                  <a:lnTo>
                    <a:pt x="364" y="82"/>
                  </a:lnTo>
                  <a:lnTo>
                    <a:pt x="364" y="90"/>
                  </a:lnTo>
                  <a:lnTo>
                    <a:pt x="360" y="96"/>
                  </a:lnTo>
                  <a:lnTo>
                    <a:pt x="346" y="100"/>
                  </a:lnTo>
                  <a:lnTo>
                    <a:pt x="338" y="104"/>
                  </a:lnTo>
                  <a:lnTo>
                    <a:pt x="322" y="112"/>
                  </a:lnTo>
                  <a:lnTo>
                    <a:pt x="324" y="132"/>
                  </a:lnTo>
                  <a:lnTo>
                    <a:pt x="344" y="142"/>
                  </a:lnTo>
                  <a:lnTo>
                    <a:pt x="340" y="166"/>
                  </a:lnTo>
                  <a:lnTo>
                    <a:pt x="340" y="196"/>
                  </a:lnTo>
                  <a:lnTo>
                    <a:pt x="342" y="204"/>
                  </a:lnTo>
                  <a:lnTo>
                    <a:pt x="344" y="214"/>
                  </a:lnTo>
                  <a:lnTo>
                    <a:pt x="342" y="228"/>
                  </a:lnTo>
                  <a:lnTo>
                    <a:pt x="340" y="232"/>
                  </a:lnTo>
                  <a:lnTo>
                    <a:pt x="338" y="238"/>
                  </a:lnTo>
                  <a:lnTo>
                    <a:pt x="330" y="240"/>
                  </a:lnTo>
                  <a:lnTo>
                    <a:pt x="328" y="226"/>
                  </a:lnTo>
                  <a:lnTo>
                    <a:pt x="324" y="224"/>
                  </a:lnTo>
                  <a:lnTo>
                    <a:pt x="320" y="224"/>
                  </a:lnTo>
                  <a:lnTo>
                    <a:pt x="312" y="226"/>
                  </a:lnTo>
                  <a:lnTo>
                    <a:pt x="304" y="232"/>
                  </a:lnTo>
                  <a:lnTo>
                    <a:pt x="296" y="240"/>
                  </a:lnTo>
                  <a:lnTo>
                    <a:pt x="280" y="256"/>
                  </a:lnTo>
                  <a:lnTo>
                    <a:pt x="270" y="268"/>
                  </a:lnTo>
                  <a:lnTo>
                    <a:pt x="266" y="278"/>
                  </a:lnTo>
                  <a:lnTo>
                    <a:pt x="262" y="286"/>
                  </a:lnTo>
                  <a:lnTo>
                    <a:pt x="260" y="344"/>
                  </a:lnTo>
                  <a:lnTo>
                    <a:pt x="250" y="342"/>
                  </a:lnTo>
                  <a:lnTo>
                    <a:pt x="222" y="344"/>
                  </a:lnTo>
                  <a:lnTo>
                    <a:pt x="200" y="346"/>
                  </a:lnTo>
                  <a:lnTo>
                    <a:pt x="180" y="352"/>
                  </a:lnTo>
                  <a:lnTo>
                    <a:pt x="158" y="36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6" name="Freeform 22"/>
            <p:cNvSpPr/>
            <p:nvPr/>
          </p:nvSpPr>
          <p:spPr bwMode="auto">
            <a:xfrm>
              <a:off x="4975225" y="4273550"/>
              <a:ext cx="733425" cy="762000"/>
            </a:xfrm>
            <a:custGeom>
              <a:avLst/>
              <a:gdLst>
                <a:gd name="T0" fmla="*/ 360 w 462"/>
                <a:gd name="T1" fmla="*/ 474 h 480"/>
                <a:gd name="T2" fmla="*/ 328 w 462"/>
                <a:gd name="T3" fmla="*/ 448 h 480"/>
                <a:gd name="T4" fmla="*/ 300 w 462"/>
                <a:gd name="T5" fmla="*/ 412 h 480"/>
                <a:gd name="T6" fmla="*/ 282 w 462"/>
                <a:gd name="T7" fmla="*/ 362 h 480"/>
                <a:gd name="T8" fmla="*/ 252 w 462"/>
                <a:gd name="T9" fmla="*/ 340 h 480"/>
                <a:gd name="T10" fmla="*/ 230 w 462"/>
                <a:gd name="T11" fmla="*/ 340 h 480"/>
                <a:gd name="T12" fmla="*/ 214 w 462"/>
                <a:gd name="T13" fmla="*/ 346 h 480"/>
                <a:gd name="T14" fmla="*/ 196 w 462"/>
                <a:gd name="T15" fmla="*/ 376 h 480"/>
                <a:gd name="T16" fmla="*/ 176 w 462"/>
                <a:gd name="T17" fmla="*/ 402 h 480"/>
                <a:gd name="T18" fmla="*/ 152 w 462"/>
                <a:gd name="T19" fmla="*/ 428 h 480"/>
                <a:gd name="T20" fmla="*/ 144 w 462"/>
                <a:gd name="T21" fmla="*/ 430 h 480"/>
                <a:gd name="T22" fmla="*/ 118 w 462"/>
                <a:gd name="T23" fmla="*/ 442 h 480"/>
                <a:gd name="T24" fmla="*/ 72 w 462"/>
                <a:gd name="T25" fmla="*/ 434 h 480"/>
                <a:gd name="T26" fmla="*/ 38 w 462"/>
                <a:gd name="T27" fmla="*/ 416 h 480"/>
                <a:gd name="T28" fmla="*/ 46 w 462"/>
                <a:gd name="T29" fmla="*/ 386 h 480"/>
                <a:gd name="T30" fmla="*/ 42 w 462"/>
                <a:gd name="T31" fmla="*/ 360 h 480"/>
                <a:gd name="T32" fmla="*/ 2 w 462"/>
                <a:gd name="T33" fmla="*/ 312 h 480"/>
                <a:gd name="T34" fmla="*/ 10 w 462"/>
                <a:gd name="T35" fmla="*/ 228 h 480"/>
                <a:gd name="T36" fmla="*/ 0 w 462"/>
                <a:gd name="T37" fmla="*/ 168 h 480"/>
                <a:gd name="T38" fmla="*/ 4 w 462"/>
                <a:gd name="T39" fmla="*/ 166 h 480"/>
                <a:gd name="T40" fmla="*/ 64 w 462"/>
                <a:gd name="T41" fmla="*/ 212 h 480"/>
                <a:gd name="T42" fmla="*/ 82 w 462"/>
                <a:gd name="T43" fmla="*/ 216 h 480"/>
                <a:gd name="T44" fmla="*/ 110 w 462"/>
                <a:gd name="T45" fmla="*/ 208 h 480"/>
                <a:gd name="T46" fmla="*/ 148 w 462"/>
                <a:gd name="T47" fmla="*/ 172 h 480"/>
                <a:gd name="T48" fmla="*/ 176 w 462"/>
                <a:gd name="T49" fmla="*/ 116 h 480"/>
                <a:gd name="T50" fmla="*/ 210 w 462"/>
                <a:gd name="T51" fmla="*/ 62 h 480"/>
                <a:gd name="T52" fmla="*/ 232 w 462"/>
                <a:gd name="T53" fmla="*/ 4 h 480"/>
                <a:gd name="T54" fmla="*/ 272 w 462"/>
                <a:gd name="T55" fmla="*/ 0 h 480"/>
                <a:gd name="T56" fmla="*/ 306 w 462"/>
                <a:gd name="T57" fmla="*/ 10 h 480"/>
                <a:gd name="T58" fmla="*/ 352 w 462"/>
                <a:gd name="T59" fmla="*/ 50 h 480"/>
                <a:gd name="T60" fmla="*/ 394 w 462"/>
                <a:gd name="T61" fmla="*/ 60 h 480"/>
                <a:gd name="T62" fmla="*/ 444 w 462"/>
                <a:gd name="T63" fmla="*/ 98 h 480"/>
                <a:gd name="T64" fmla="*/ 462 w 462"/>
                <a:gd name="T65" fmla="*/ 134 h 480"/>
                <a:gd name="T66" fmla="*/ 430 w 462"/>
                <a:gd name="T67" fmla="*/ 158 h 480"/>
                <a:gd name="T68" fmla="*/ 402 w 462"/>
                <a:gd name="T69" fmla="*/ 182 h 480"/>
                <a:gd name="T70" fmla="*/ 336 w 462"/>
                <a:gd name="T71" fmla="*/ 188 h 480"/>
                <a:gd name="T72" fmla="*/ 292 w 462"/>
                <a:gd name="T73" fmla="*/ 192 h 480"/>
                <a:gd name="T74" fmla="*/ 284 w 462"/>
                <a:gd name="T75" fmla="*/ 218 h 480"/>
                <a:gd name="T76" fmla="*/ 288 w 462"/>
                <a:gd name="T77" fmla="*/ 236 h 480"/>
                <a:gd name="T78" fmla="*/ 284 w 462"/>
                <a:gd name="T79" fmla="*/ 276 h 480"/>
                <a:gd name="T80" fmla="*/ 304 w 462"/>
                <a:gd name="T81" fmla="*/ 296 h 480"/>
                <a:gd name="T82" fmla="*/ 362 w 462"/>
                <a:gd name="T83" fmla="*/ 364 h 480"/>
                <a:gd name="T84" fmla="*/ 372 w 462"/>
                <a:gd name="T85" fmla="*/ 400 h 48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462" h="480">
                  <a:moveTo>
                    <a:pt x="372" y="480"/>
                  </a:moveTo>
                  <a:lnTo>
                    <a:pt x="372" y="480"/>
                  </a:lnTo>
                  <a:lnTo>
                    <a:pt x="360" y="474"/>
                  </a:lnTo>
                  <a:lnTo>
                    <a:pt x="348" y="466"/>
                  </a:lnTo>
                  <a:lnTo>
                    <a:pt x="338" y="458"/>
                  </a:lnTo>
                  <a:lnTo>
                    <a:pt x="328" y="448"/>
                  </a:lnTo>
                  <a:lnTo>
                    <a:pt x="312" y="430"/>
                  </a:lnTo>
                  <a:lnTo>
                    <a:pt x="300" y="412"/>
                  </a:lnTo>
                  <a:lnTo>
                    <a:pt x="296" y="394"/>
                  </a:lnTo>
                  <a:lnTo>
                    <a:pt x="290" y="376"/>
                  </a:lnTo>
                  <a:lnTo>
                    <a:pt x="282" y="362"/>
                  </a:lnTo>
                  <a:lnTo>
                    <a:pt x="272" y="350"/>
                  </a:lnTo>
                  <a:lnTo>
                    <a:pt x="258" y="342"/>
                  </a:lnTo>
                  <a:lnTo>
                    <a:pt x="252" y="340"/>
                  </a:lnTo>
                  <a:lnTo>
                    <a:pt x="246" y="338"/>
                  </a:lnTo>
                  <a:lnTo>
                    <a:pt x="238" y="338"/>
                  </a:lnTo>
                  <a:lnTo>
                    <a:pt x="230" y="340"/>
                  </a:lnTo>
                  <a:lnTo>
                    <a:pt x="222" y="342"/>
                  </a:lnTo>
                  <a:lnTo>
                    <a:pt x="214" y="346"/>
                  </a:lnTo>
                  <a:lnTo>
                    <a:pt x="202" y="358"/>
                  </a:lnTo>
                  <a:lnTo>
                    <a:pt x="198" y="364"/>
                  </a:lnTo>
                  <a:lnTo>
                    <a:pt x="196" y="376"/>
                  </a:lnTo>
                  <a:lnTo>
                    <a:pt x="188" y="390"/>
                  </a:lnTo>
                  <a:lnTo>
                    <a:pt x="176" y="402"/>
                  </a:lnTo>
                  <a:lnTo>
                    <a:pt x="152" y="424"/>
                  </a:lnTo>
                  <a:lnTo>
                    <a:pt x="152" y="428"/>
                  </a:lnTo>
                  <a:lnTo>
                    <a:pt x="146" y="428"/>
                  </a:lnTo>
                  <a:lnTo>
                    <a:pt x="144" y="430"/>
                  </a:lnTo>
                  <a:lnTo>
                    <a:pt x="140" y="434"/>
                  </a:lnTo>
                  <a:lnTo>
                    <a:pt x="118" y="442"/>
                  </a:lnTo>
                  <a:lnTo>
                    <a:pt x="94" y="440"/>
                  </a:lnTo>
                  <a:lnTo>
                    <a:pt x="72" y="434"/>
                  </a:lnTo>
                  <a:lnTo>
                    <a:pt x="54" y="426"/>
                  </a:lnTo>
                  <a:lnTo>
                    <a:pt x="46" y="422"/>
                  </a:lnTo>
                  <a:lnTo>
                    <a:pt x="38" y="416"/>
                  </a:lnTo>
                  <a:lnTo>
                    <a:pt x="46" y="400"/>
                  </a:lnTo>
                  <a:lnTo>
                    <a:pt x="46" y="386"/>
                  </a:lnTo>
                  <a:lnTo>
                    <a:pt x="44" y="374"/>
                  </a:lnTo>
                  <a:lnTo>
                    <a:pt x="42" y="360"/>
                  </a:lnTo>
                  <a:lnTo>
                    <a:pt x="16" y="336"/>
                  </a:lnTo>
                  <a:lnTo>
                    <a:pt x="8" y="324"/>
                  </a:lnTo>
                  <a:lnTo>
                    <a:pt x="2" y="312"/>
                  </a:lnTo>
                  <a:lnTo>
                    <a:pt x="10" y="228"/>
                  </a:lnTo>
                  <a:lnTo>
                    <a:pt x="2" y="194"/>
                  </a:lnTo>
                  <a:lnTo>
                    <a:pt x="0" y="182"/>
                  </a:lnTo>
                  <a:lnTo>
                    <a:pt x="0" y="168"/>
                  </a:lnTo>
                  <a:lnTo>
                    <a:pt x="4" y="166"/>
                  </a:lnTo>
                  <a:lnTo>
                    <a:pt x="38" y="188"/>
                  </a:lnTo>
                  <a:lnTo>
                    <a:pt x="64" y="212"/>
                  </a:lnTo>
                  <a:lnTo>
                    <a:pt x="74" y="216"/>
                  </a:lnTo>
                  <a:lnTo>
                    <a:pt x="82" y="216"/>
                  </a:lnTo>
                  <a:lnTo>
                    <a:pt x="92" y="216"/>
                  </a:lnTo>
                  <a:lnTo>
                    <a:pt x="102" y="212"/>
                  </a:lnTo>
                  <a:lnTo>
                    <a:pt x="110" y="208"/>
                  </a:lnTo>
                  <a:lnTo>
                    <a:pt x="118" y="204"/>
                  </a:lnTo>
                  <a:lnTo>
                    <a:pt x="134" y="190"/>
                  </a:lnTo>
                  <a:lnTo>
                    <a:pt x="148" y="172"/>
                  </a:lnTo>
                  <a:lnTo>
                    <a:pt x="158" y="154"/>
                  </a:lnTo>
                  <a:lnTo>
                    <a:pt x="168" y="134"/>
                  </a:lnTo>
                  <a:lnTo>
                    <a:pt x="176" y="116"/>
                  </a:lnTo>
                  <a:lnTo>
                    <a:pt x="210" y="62"/>
                  </a:lnTo>
                  <a:lnTo>
                    <a:pt x="210" y="16"/>
                  </a:lnTo>
                  <a:lnTo>
                    <a:pt x="232" y="4"/>
                  </a:lnTo>
                  <a:lnTo>
                    <a:pt x="252" y="2"/>
                  </a:lnTo>
                  <a:lnTo>
                    <a:pt x="272" y="0"/>
                  </a:lnTo>
                  <a:lnTo>
                    <a:pt x="284" y="2"/>
                  </a:lnTo>
                  <a:lnTo>
                    <a:pt x="294" y="4"/>
                  </a:lnTo>
                  <a:lnTo>
                    <a:pt x="306" y="10"/>
                  </a:lnTo>
                  <a:lnTo>
                    <a:pt x="318" y="18"/>
                  </a:lnTo>
                  <a:lnTo>
                    <a:pt x="352" y="50"/>
                  </a:lnTo>
                  <a:lnTo>
                    <a:pt x="394" y="60"/>
                  </a:lnTo>
                  <a:lnTo>
                    <a:pt x="412" y="70"/>
                  </a:lnTo>
                  <a:lnTo>
                    <a:pt x="434" y="88"/>
                  </a:lnTo>
                  <a:lnTo>
                    <a:pt x="444" y="98"/>
                  </a:lnTo>
                  <a:lnTo>
                    <a:pt x="454" y="110"/>
                  </a:lnTo>
                  <a:lnTo>
                    <a:pt x="460" y="122"/>
                  </a:lnTo>
                  <a:lnTo>
                    <a:pt x="462" y="134"/>
                  </a:lnTo>
                  <a:lnTo>
                    <a:pt x="444" y="146"/>
                  </a:lnTo>
                  <a:lnTo>
                    <a:pt x="430" y="158"/>
                  </a:lnTo>
                  <a:lnTo>
                    <a:pt x="416" y="170"/>
                  </a:lnTo>
                  <a:lnTo>
                    <a:pt x="402" y="182"/>
                  </a:lnTo>
                  <a:lnTo>
                    <a:pt x="386" y="186"/>
                  </a:lnTo>
                  <a:lnTo>
                    <a:pt x="368" y="188"/>
                  </a:lnTo>
                  <a:lnTo>
                    <a:pt x="336" y="188"/>
                  </a:lnTo>
                  <a:lnTo>
                    <a:pt x="322" y="186"/>
                  </a:lnTo>
                  <a:lnTo>
                    <a:pt x="306" y="188"/>
                  </a:lnTo>
                  <a:lnTo>
                    <a:pt x="292" y="192"/>
                  </a:lnTo>
                  <a:lnTo>
                    <a:pt x="280" y="198"/>
                  </a:lnTo>
                  <a:lnTo>
                    <a:pt x="284" y="218"/>
                  </a:lnTo>
                  <a:lnTo>
                    <a:pt x="288" y="228"/>
                  </a:lnTo>
                  <a:lnTo>
                    <a:pt x="288" y="236"/>
                  </a:lnTo>
                  <a:lnTo>
                    <a:pt x="284" y="256"/>
                  </a:lnTo>
                  <a:lnTo>
                    <a:pt x="282" y="266"/>
                  </a:lnTo>
                  <a:lnTo>
                    <a:pt x="284" y="276"/>
                  </a:lnTo>
                  <a:lnTo>
                    <a:pt x="290" y="286"/>
                  </a:lnTo>
                  <a:lnTo>
                    <a:pt x="304" y="296"/>
                  </a:lnTo>
                  <a:lnTo>
                    <a:pt x="334" y="324"/>
                  </a:lnTo>
                  <a:lnTo>
                    <a:pt x="362" y="364"/>
                  </a:lnTo>
                  <a:lnTo>
                    <a:pt x="372" y="400"/>
                  </a:lnTo>
                  <a:lnTo>
                    <a:pt x="372" y="48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7" name="Freeform 23"/>
            <p:cNvSpPr/>
            <p:nvPr/>
          </p:nvSpPr>
          <p:spPr bwMode="auto">
            <a:xfrm>
              <a:off x="5438775" y="4105275"/>
              <a:ext cx="1196975" cy="739775"/>
            </a:xfrm>
            <a:custGeom>
              <a:avLst/>
              <a:gdLst>
                <a:gd name="T0" fmla="*/ 72 w 754"/>
                <a:gd name="T1" fmla="*/ 452 h 466"/>
                <a:gd name="T2" fmla="*/ 4 w 754"/>
                <a:gd name="T3" fmla="*/ 380 h 466"/>
                <a:gd name="T4" fmla="*/ 2 w 754"/>
                <a:gd name="T5" fmla="*/ 362 h 466"/>
                <a:gd name="T6" fmla="*/ 6 w 754"/>
                <a:gd name="T7" fmla="*/ 348 h 466"/>
                <a:gd name="T8" fmla="*/ 0 w 754"/>
                <a:gd name="T9" fmla="*/ 310 h 466"/>
                <a:gd name="T10" fmla="*/ 18 w 754"/>
                <a:gd name="T11" fmla="*/ 304 h 466"/>
                <a:gd name="T12" fmla="*/ 96 w 754"/>
                <a:gd name="T13" fmla="*/ 304 h 466"/>
                <a:gd name="T14" fmla="*/ 138 w 754"/>
                <a:gd name="T15" fmla="*/ 276 h 466"/>
                <a:gd name="T16" fmla="*/ 178 w 754"/>
                <a:gd name="T17" fmla="*/ 244 h 466"/>
                <a:gd name="T18" fmla="*/ 180 w 754"/>
                <a:gd name="T19" fmla="*/ 226 h 466"/>
                <a:gd name="T20" fmla="*/ 126 w 754"/>
                <a:gd name="T21" fmla="*/ 166 h 466"/>
                <a:gd name="T22" fmla="*/ 100 w 754"/>
                <a:gd name="T23" fmla="*/ 144 h 466"/>
                <a:gd name="T24" fmla="*/ 98 w 754"/>
                <a:gd name="T25" fmla="*/ 96 h 466"/>
                <a:gd name="T26" fmla="*/ 136 w 754"/>
                <a:gd name="T27" fmla="*/ 66 h 466"/>
                <a:gd name="T28" fmla="*/ 146 w 754"/>
                <a:gd name="T29" fmla="*/ 54 h 466"/>
                <a:gd name="T30" fmla="*/ 140 w 754"/>
                <a:gd name="T31" fmla="*/ 30 h 466"/>
                <a:gd name="T32" fmla="*/ 118 w 754"/>
                <a:gd name="T33" fmla="*/ 10 h 466"/>
                <a:gd name="T34" fmla="*/ 108 w 754"/>
                <a:gd name="T35" fmla="*/ 0 h 466"/>
                <a:gd name="T36" fmla="*/ 234 w 754"/>
                <a:gd name="T37" fmla="*/ 6 h 466"/>
                <a:gd name="T38" fmla="*/ 246 w 754"/>
                <a:gd name="T39" fmla="*/ 22 h 466"/>
                <a:gd name="T40" fmla="*/ 276 w 754"/>
                <a:gd name="T41" fmla="*/ 46 h 466"/>
                <a:gd name="T42" fmla="*/ 314 w 754"/>
                <a:gd name="T43" fmla="*/ 62 h 466"/>
                <a:gd name="T44" fmla="*/ 338 w 754"/>
                <a:gd name="T45" fmla="*/ 72 h 466"/>
                <a:gd name="T46" fmla="*/ 494 w 754"/>
                <a:gd name="T47" fmla="*/ 100 h 466"/>
                <a:gd name="T48" fmla="*/ 504 w 754"/>
                <a:gd name="T49" fmla="*/ 116 h 466"/>
                <a:gd name="T50" fmla="*/ 524 w 754"/>
                <a:gd name="T51" fmla="*/ 136 h 466"/>
                <a:gd name="T52" fmla="*/ 618 w 754"/>
                <a:gd name="T53" fmla="*/ 158 h 466"/>
                <a:gd name="T54" fmla="*/ 626 w 754"/>
                <a:gd name="T55" fmla="*/ 160 h 466"/>
                <a:gd name="T56" fmla="*/ 660 w 754"/>
                <a:gd name="T57" fmla="*/ 164 h 466"/>
                <a:gd name="T58" fmla="*/ 670 w 754"/>
                <a:gd name="T59" fmla="*/ 174 h 466"/>
                <a:gd name="T60" fmla="*/ 684 w 754"/>
                <a:gd name="T61" fmla="*/ 192 h 466"/>
                <a:gd name="T62" fmla="*/ 702 w 754"/>
                <a:gd name="T63" fmla="*/ 196 h 466"/>
                <a:gd name="T64" fmla="*/ 718 w 754"/>
                <a:gd name="T65" fmla="*/ 208 h 466"/>
                <a:gd name="T66" fmla="*/ 708 w 754"/>
                <a:gd name="T67" fmla="*/ 228 h 466"/>
                <a:gd name="T68" fmla="*/ 702 w 754"/>
                <a:gd name="T69" fmla="*/ 250 h 466"/>
                <a:gd name="T70" fmla="*/ 724 w 754"/>
                <a:gd name="T71" fmla="*/ 274 h 466"/>
                <a:gd name="T72" fmla="*/ 732 w 754"/>
                <a:gd name="T73" fmla="*/ 298 h 466"/>
                <a:gd name="T74" fmla="*/ 740 w 754"/>
                <a:gd name="T75" fmla="*/ 320 h 466"/>
                <a:gd name="T76" fmla="*/ 754 w 754"/>
                <a:gd name="T77" fmla="*/ 330 h 466"/>
                <a:gd name="T78" fmla="*/ 734 w 754"/>
                <a:gd name="T79" fmla="*/ 338 h 466"/>
                <a:gd name="T80" fmla="*/ 692 w 754"/>
                <a:gd name="T81" fmla="*/ 354 h 466"/>
                <a:gd name="T82" fmla="*/ 640 w 754"/>
                <a:gd name="T83" fmla="*/ 392 h 466"/>
                <a:gd name="T84" fmla="*/ 616 w 754"/>
                <a:gd name="T85" fmla="*/ 414 h 466"/>
                <a:gd name="T86" fmla="*/ 582 w 754"/>
                <a:gd name="T87" fmla="*/ 424 h 466"/>
                <a:gd name="T88" fmla="*/ 562 w 754"/>
                <a:gd name="T89" fmla="*/ 434 h 466"/>
                <a:gd name="T90" fmla="*/ 544 w 754"/>
                <a:gd name="T91" fmla="*/ 448 h 466"/>
                <a:gd name="T92" fmla="*/ 512 w 754"/>
                <a:gd name="T93" fmla="*/ 422 h 466"/>
                <a:gd name="T94" fmla="*/ 482 w 754"/>
                <a:gd name="T95" fmla="*/ 408 h 466"/>
                <a:gd name="T96" fmla="*/ 450 w 754"/>
                <a:gd name="T97" fmla="*/ 380 h 466"/>
                <a:gd name="T98" fmla="*/ 426 w 754"/>
                <a:gd name="T99" fmla="*/ 384 h 466"/>
                <a:gd name="T100" fmla="*/ 410 w 754"/>
                <a:gd name="T101" fmla="*/ 404 h 466"/>
                <a:gd name="T102" fmla="*/ 358 w 754"/>
                <a:gd name="T103" fmla="*/ 392 h 466"/>
                <a:gd name="T104" fmla="*/ 286 w 754"/>
                <a:gd name="T105" fmla="*/ 352 h 466"/>
                <a:gd name="T106" fmla="*/ 252 w 754"/>
                <a:gd name="T107" fmla="*/ 346 h 466"/>
                <a:gd name="T108" fmla="*/ 200 w 754"/>
                <a:gd name="T109" fmla="*/ 338 h 466"/>
                <a:gd name="T110" fmla="*/ 184 w 754"/>
                <a:gd name="T111" fmla="*/ 350 h 466"/>
                <a:gd name="T112" fmla="*/ 202 w 754"/>
                <a:gd name="T113" fmla="*/ 380 h 466"/>
                <a:gd name="T114" fmla="*/ 196 w 754"/>
                <a:gd name="T115" fmla="*/ 392 h 466"/>
                <a:gd name="T116" fmla="*/ 164 w 754"/>
                <a:gd name="T117" fmla="*/ 390 h 466"/>
                <a:gd name="T118" fmla="*/ 128 w 754"/>
                <a:gd name="T119" fmla="*/ 406 h 466"/>
                <a:gd name="T120" fmla="*/ 96 w 754"/>
                <a:gd name="T121" fmla="*/ 454 h 466"/>
                <a:gd name="T122" fmla="*/ 80 w 754"/>
                <a:gd name="T123" fmla="*/ 466 h 4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54" h="466">
                  <a:moveTo>
                    <a:pt x="80" y="466"/>
                  </a:moveTo>
                  <a:lnTo>
                    <a:pt x="80" y="466"/>
                  </a:lnTo>
                  <a:lnTo>
                    <a:pt x="72" y="452"/>
                  </a:lnTo>
                  <a:lnTo>
                    <a:pt x="64" y="440"/>
                  </a:lnTo>
                  <a:lnTo>
                    <a:pt x="44" y="418"/>
                  </a:lnTo>
                  <a:lnTo>
                    <a:pt x="4" y="380"/>
                  </a:lnTo>
                  <a:lnTo>
                    <a:pt x="2" y="368"/>
                  </a:lnTo>
                  <a:lnTo>
                    <a:pt x="2" y="362"/>
                  </a:lnTo>
                  <a:lnTo>
                    <a:pt x="4" y="356"/>
                  </a:lnTo>
                  <a:lnTo>
                    <a:pt x="6" y="348"/>
                  </a:lnTo>
                  <a:lnTo>
                    <a:pt x="8" y="328"/>
                  </a:lnTo>
                  <a:lnTo>
                    <a:pt x="0" y="310"/>
                  </a:lnTo>
                  <a:lnTo>
                    <a:pt x="6" y="306"/>
                  </a:lnTo>
                  <a:lnTo>
                    <a:pt x="18" y="304"/>
                  </a:lnTo>
                  <a:lnTo>
                    <a:pt x="44" y="302"/>
                  </a:lnTo>
                  <a:lnTo>
                    <a:pt x="96" y="304"/>
                  </a:lnTo>
                  <a:lnTo>
                    <a:pt x="112" y="298"/>
                  </a:lnTo>
                  <a:lnTo>
                    <a:pt x="126" y="288"/>
                  </a:lnTo>
                  <a:lnTo>
                    <a:pt x="138" y="276"/>
                  </a:lnTo>
                  <a:lnTo>
                    <a:pt x="152" y="264"/>
                  </a:lnTo>
                  <a:lnTo>
                    <a:pt x="178" y="244"/>
                  </a:lnTo>
                  <a:lnTo>
                    <a:pt x="180" y="226"/>
                  </a:lnTo>
                  <a:lnTo>
                    <a:pt x="162" y="200"/>
                  </a:lnTo>
                  <a:lnTo>
                    <a:pt x="144" y="182"/>
                  </a:lnTo>
                  <a:lnTo>
                    <a:pt x="126" y="166"/>
                  </a:lnTo>
                  <a:lnTo>
                    <a:pt x="106" y="156"/>
                  </a:lnTo>
                  <a:lnTo>
                    <a:pt x="100" y="144"/>
                  </a:lnTo>
                  <a:lnTo>
                    <a:pt x="98" y="96"/>
                  </a:lnTo>
                  <a:lnTo>
                    <a:pt x="114" y="80"/>
                  </a:lnTo>
                  <a:lnTo>
                    <a:pt x="124" y="72"/>
                  </a:lnTo>
                  <a:lnTo>
                    <a:pt x="136" y="66"/>
                  </a:lnTo>
                  <a:lnTo>
                    <a:pt x="142" y="60"/>
                  </a:lnTo>
                  <a:lnTo>
                    <a:pt x="146" y="54"/>
                  </a:lnTo>
                  <a:lnTo>
                    <a:pt x="146" y="48"/>
                  </a:lnTo>
                  <a:lnTo>
                    <a:pt x="146" y="42"/>
                  </a:lnTo>
                  <a:lnTo>
                    <a:pt x="140" y="30"/>
                  </a:lnTo>
                  <a:lnTo>
                    <a:pt x="134" y="22"/>
                  </a:lnTo>
                  <a:lnTo>
                    <a:pt x="118" y="10"/>
                  </a:lnTo>
                  <a:lnTo>
                    <a:pt x="112" y="6"/>
                  </a:lnTo>
                  <a:lnTo>
                    <a:pt x="108" y="0"/>
                  </a:lnTo>
                  <a:lnTo>
                    <a:pt x="196" y="0"/>
                  </a:lnTo>
                  <a:lnTo>
                    <a:pt x="234" y="6"/>
                  </a:lnTo>
                  <a:lnTo>
                    <a:pt x="238" y="14"/>
                  </a:lnTo>
                  <a:lnTo>
                    <a:pt x="246" y="22"/>
                  </a:lnTo>
                  <a:lnTo>
                    <a:pt x="254" y="30"/>
                  </a:lnTo>
                  <a:lnTo>
                    <a:pt x="264" y="38"/>
                  </a:lnTo>
                  <a:lnTo>
                    <a:pt x="276" y="46"/>
                  </a:lnTo>
                  <a:lnTo>
                    <a:pt x="288" y="52"/>
                  </a:lnTo>
                  <a:lnTo>
                    <a:pt x="300" y="58"/>
                  </a:lnTo>
                  <a:lnTo>
                    <a:pt x="314" y="62"/>
                  </a:lnTo>
                  <a:lnTo>
                    <a:pt x="338" y="72"/>
                  </a:lnTo>
                  <a:lnTo>
                    <a:pt x="456" y="74"/>
                  </a:lnTo>
                  <a:lnTo>
                    <a:pt x="494" y="100"/>
                  </a:lnTo>
                  <a:lnTo>
                    <a:pt x="498" y="108"/>
                  </a:lnTo>
                  <a:lnTo>
                    <a:pt x="504" y="116"/>
                  </a:lnTo>
                  <a:lnTo>
                    <a:pt x="512" y="126"/>
                  </a:lnTo>
                  <a:lnTo>
                    <a:pt x="524" y="136"/>
                  </a:lnTo>
                  <a:lnTo>
                    <a:pt x="578" y="140"/>
                  </a:lnTo>
                  <a:lnTo>
                    <a:pt x="618" y="158"/>
                  </a:lnTo>
                  <a:lnTo>
                    <a:pt x="622" y="160"/>
                  </a:lnTo>
                  <a:lnTo>
                    <a:pt x="626" y="160"/>
                  </a:lnTo>
                  <a:lnTo>
                    <a:pt x="638" y="160"/>
                  </a:lnTo>
                  <a:lnTo>
                    <a:pt x="652" y="162"/>
                  </a:lnTo>
                  <a:lnTo>
                    <a:pt x="660" y="164"/>
                  </a:lnTo>
                  <a:lnTo>
                    <a:pt x="668" y="170"/>
                  </a:lnTo>
                  <a:lnTo>
                    <a:pt x="670" y="174"/>
                  </a:lnTo>
                  <a:lnTo>
                    <a:pt x="672" y="180"/>
                  </a:lnTo>
                  <a:lnTo>
                    <a:pt x="676" y="186"/>
                  </a:lnTo>
                  <a:lnTo>
                    <a:pt x="684" y="192"/>
                  </a:lnTo>
                  <a:lnTo>
                    <a:pt x="690" y="194"/>
                  </a:lnTo>
                  <a:lnTo>
                    <a:pt x="702" y="196"/>
                  </a:lnTo>
                  <a:lnTo>
                    <a:pt x="710" y="198"/>
                  </a:lnTo>
                  <a:lnTo>
                    <a:pt x="714" y="202"/>
                  </a:lnTo>
                  <a:lnTo>
                    <a:pt x="718" y="208"/>
                  </a:lnTo>
                  <a:lnTo>
                    <a:pt x="720" y="214"/>
                  </a:lnTo>
                  <a:lnTo>
                    <a:pt x="708" y="228"/>
                  </a:lnTo>
                  <a:lnTo>
                    <a:pt x="706" y="236"/>
                  </a:lnTo>
                  <a:lnTo>
                    <a:pt x="702" y="250"/>
                  </a:lnTo>
                  <a:lnTo>
                    <a:pt x="708" y="256"/>
                  </a:lnTo>
                  <a:lnTo>
                    <a:pt x="716" y="264"/>
                  </a:lnTo>
                  <a:lnTo>
                    <a:pt x="724" y="274"/>
                  </a:lnTo>
                  <a:lnTo>
                    <a:pt x="732" y="290"/>
                  </a:lnTo>
                  <a:lnTo>
                    <a:pt x="732" y="298"/>
                  </a:lnTo>
                  <a:lnTo>
                    <a:pt x="734" y="310"/>
                  </a:lnTo>
                  <a:lnTo>
                    <a:pt x="736" y="316"/>
                  </a:lnTo>
                  <a:lnTo>
                    <a:pt x="740" y="320"/>
                  </a:lnTo>
                  <a:lnTo>
                    <a:pt x="746" y="326"/>
                  </a:lnTo>
                  <a:lnTo>
                    <a:pt x="754" y="330"/>
                  </a:lnTo>
                  <a:lnTo>
                    <a:pt x="754" y="334"/>
                  </a:lnTo>
                  <a:lnTo>
                    <a:pt x="734" y="338"/>
                  </a:lnTo>
                  <a:lnTo>
                    <a:pt x="718" y="342"/>
                  </a:lnTo>
                  <a:lnTo>
                    <a:pt x="704" y="348"/>
                  </a:lnTo>
                  <a:lnTo>
                    <a:pt x="692" y="354"/>
                  </a:lnTo>
                  <a:lnTo>
                    <a:pt x="670" y="372"/>
                  </a:lnTo>
                  <a:lnTo>
                    <a:pt x="640" y="392"/>
                  </a:lnTo>
                  <a:lnTo>
                    <a:pt x="634" y="396"/>
                  </a:lnTo>
                  <a:lnTo>
                    <a:pt x="626" y="400"/>
                  </a:lnTo>
                  <a:lnTo>
                    <a:pt x="616" y="414"/>
                  </a:lnTo>
                  <a:lnTo>
                    <a:pt x="598" y="420"/>
                  </a:lnTo>
                  <a:lnTo>
                    <a:pt x="582" y="424"/>
                  </a:lnTo>
                  <a:lnTo>
                    <a:pt x="576" y="426"/>
                  </a:lnTo>
                  <a:lnTo>
                    <a:pt x="570" y="430"/>
                  </a:lnTo>
                  <a:lnTo>
                    <a:pt x="562" y="434"/>
                  </a:lnTo>
                  <a:lnTo>
                    <a:pt x="556" y="442"/>
                  </a:lnTo>
                  <a:lnTo>
                    <a:pt x="544" y="448"/>
                  </a:lnTo>
                  <a:lnTo>
                    <a:pt x="512" y="422"/>
                  </a:lnTo>
                  <a:lnTo>
                    <a:pt x="500" y="418"/>
                  </a:lnTo>
                  <a:lnTo>
                    <a:pt x="490" y="414"/>
                  </a:lnTo>
                  <a:lnTo>
                    <a:pt x="482" y="408"/>
                  </a:lnTo>
                  <a:lnTo>
                    <a:pt x="474" y="402"/>
                  </a:lnTo>
                  <a:lnTo>
                    <a:pt x="462" y="390"/>
                  </a:lnTo>
                  <a:lnTo>
                    <a:pt x="450" y="380"/>
                  </a:lnTo>
                  <a:lnTo>
                    <a:pt x="434" y="382"/>
                  </a:lnTo>
                  <a:lnTo>
                    <a:pt x="426" y="384"/>
                  </a:lnTo>
                  <a:lnTo>
                    <a:pt x="420" y="392"/>
                  </a:lnTo>
                  <a:lnTo>
                    <a:pt x="410" y="404"/>
                  </a:lnTo>
                  <a:lnTo>
                    <a:pt x="392" y="402"/>
                  </a:lnTo>
                  <a:lnTo>
                    <a:pt x="374" y="398"/>
                  </a:lnTo>
                  <a:lnTo>
                    <a:pt x="358" y="392"/>
                  </a:lnTo>
                  <a:lnTo>
                    <a:pt x="342" y="384"/>
                  </a:lnTo>
                  <a:lnTo>
                    <a:pt x="312" y="366"/>
                  </a:lnTo>
                  <a:lnTo>
                    <a:pt x="286" y="352"/>
                  </a:lnTo>
                  <a:lnTo>
                    <a:pt x="268" y="348"/>
                  </a:lnTo>
                  <a:lnTo>
                    <a:pt x="252" y="346"/>
                  </a:lnTo>
                  <a:lnTo>
                    <a:pt x="228" y="338"/>
                  </a:lnTo>
                  <a:lnTo>
                    <a:pt x="200" y="338"/>
                  </a:lnTo>
                  <a:lnTo>
                    <a:pt x="192" y="342"/>
                  </a:lnTo>
                  <a:lnTo>
                    <a:pt x="186" y="344"/>
                  </a:lnTo>
                  <a:lnTo>
                    <a:pt x="184" y="350"/>
                  </a:lnTo>
                  <a:lnTo>
                    <a:pt x="186" y="358"/>
                  </a:lnTo>
                  <a:lnTo>
                    <a:pt x="192" y="368"/>
                  </a:lnTo>
                  <a:lnTo>
                    <a:pt x="202" y="380"/>
                  </a:lnTo>
                  <a:lnTo>
                    <a:pt x="196" y="392"/>
                  </a:lnTo>
                  <a:lnTo>
                    <a:pt x="182" y="390"/>
                  </a:lnTo>
                  <a:lnTo>
                    <a:pt x="164" y="390"/>
                  </a:lnTo>
                  <a:lnTo>
                    <a:pt x="150" y="394"/>
                  </a:lnTo>
                  <a:lnTo>
                    <a:pt x="138" y="398"/>
                  </a:lnTo>
                  <a:lnTo>
                    <a:pt x="128" y="406"/>
                  </a:lnTo>
                  <a:lnTo>
                    <a:pt x="118" y="414"/>
                  </a:lnTo>
                  <a:lnTo>
                    <a:pt x="112" y="426"/>
                  </a:lnTo>
                  <a:lnTo>
                    <a:pt x="96" y="454"/>
                  </a:lnTo>
                  <a:lnTo>
                    <a:pt x="88" y="460"/>
                  </a:lnTo>
                  <a:lnTo>
                    <a:pt x="80" y="46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8" name="Freeform 24"/>
            <p:cNvSpPr/>
            <p:nvPr/>
          </p:nvSpPr>
          <p:spPr bwMode="auto">
            <a:xfrm>
              <a:off x="6423025" y="3759200"/>
              <a:ext cx="739775" cy="911225"/>
            </a:xfrm>
            <a:custGeom>
              <a:avLst/>
              <a:gdLst>
                <a:gd name="T0" fmla="*/ 212 w 466"/>
                <a:gd name="T1" fmla="*/ 570 h 574"/>
                <a:gd name="T2" fmla="*/ 202 w 466"/>
                <a:gd name="T3" fmla="*/ 516 h 574"/>
                <a:gd name="T4" fmla="*/ 166 w 466"/>
                <a:gd name="T5" fmla="*/ 522 h 574"/>
                <a:gd name="T6" fmla="*/ 148 w 466"/>
                <a:gd name="T7" fmla="*/ 546 h 574"/>
                <a:gd name="T8" fmla="*/ 140 w 466"/>
                <a:gd name="T9" fmla="*/ 538 h 574"/>
                <a:gd name="T10" fmla="*/ 122 w 466"/>
                <a:gd name="T11" fmla="*/ 520 h 574"/>
                <a:gd name="T12" fmla="*/ 114 w 466"/>
                <a:gd name="T13" fmla="*/ 490 h 574"/>
                <a:gd name="T14" fmla="*/ 102 w 466"/>
                <a:gd name="T15" fmla="*/ 470 h 574"/>
                <a:gd name="T16" fmla="*/ 100 w 466"/>
                <a:gd name="T17" fmla="*/ 446 h 574"/>
                <a:gd name="T18" fmla="*/ 106 w 466"/>
                <a:gd name="T19" fmla="*/ 416 h 574"/>
                <a:gd name="T20" fmla="*/ 68 w 466"/>
                <a:gd name="T21" fmla="*/ 398 h 574"/>
                <a:gd name="T22" fmla="*/ 58 w 466"/>
                <a:gd name="T23" fmla="*/ 380 h 574"/>
                <a:gd name="T24" fmla="*/ 56 w 466"/>
                <a:gd name="T25" fmla="*/ 366 h 574"/>
                <a:gd name="T26" fmla="*/ 86 w 466"/>
                <a:gd name="T27" fmla="*/ 346 h 574"/>
                <a:gd name="T28" fmla="*/ 96 w 466"/>
                <a:gd name="T29" fmla="*/ 284 h 574"/>
                <a:gd name="T30" fmla="*/ 78 w 466"/>
                <a:gd name="T31" fmla="*/ 252 h 574"/>
                <a:gd name="T32" fmla="*/ 48 w 466"/>
                <a:gd name="T33" fmla="*/ 262 h 574"/>
                <a:gd name="T34" fmla="*/ 30 w 466"/>
                <a:gd name="T35" fmla="*/ 252 h 574"/>
                <a:gd name="T36" fmla="*/ 0 w 466"/>
                <a:gd name="T37" fmla="*/ 202 h 574"/>
                <a:gd name="T38" fmla="*/ 10 w 466"/>
                <a:gd name="T39" fmla="*/ 180 h 574"/>
                <a:gd name="T40" fmla="*/ 42 w 466"/>
                <a:gd name="T41" fmla="*/ 148 h 574"/>
                <a:gd name="T42" fmla="*/ 44 w 466"/>
                <a:gd name="T43" fmla="*/ 72 h 574"/>
                <a:gd name="T44" fmla="*/ 58 w 466"/>
                <a:gd name="T45" fmla="*/ 74 h 574"/>
                <a:gd name="T46" fmla="*/ 76 w 466"/>
                <a:gd name="T47" fmla="*/ 110 h 574"/>
                <a:gd name="T48" fmla="*/ 110 w 466"/>
                <a:gd name="T49" fmla="*/ 120 h 574"/>
                <a:gd name="T50" fmla="*/ 126 w 466"/>
                <a:gd name="T51" fmla="*/ 80 h 574"/>
                <a:gd name="T52" fmla="*/ 134 w 466"/>
                <a:gd name="T53" fmla="*/ 54 h 574"/>
                <a:gd name="T54" fmla="*/ 102 w 466"/>
                <a:gd name="T55" fmla="*/ 6 h 574"/>
                <a:gd name="T56" fmla="*/ 118 w 466"/>
                <a:gd name="T57" fmla="*/ 0 h 574"/>
                <a:gd name="T58" fmla="*/ 150 w 466"/>
                <a:gd name="T59" fmla="*/ 40 h 574"/>
                <a:gd name="T60" fmla="*/ 176 w 466"/>
                <a:gd name="T61" fmla="*/ 80 h 574"/>
                <a:gd name="T62" fmla="*/ 264 w 466"/>
                <a:gd name="T63" fmla="*/ 106 h 574"/>
                <a:gd name="T64" fmla="*/ 294 w 466"/>
                <a:gd name="T65" fmla="*/ 174 h 574"/>
                <a:gd name="T66" fmla="*/ 318 w 466"/>
                <a:gd name="T67" fmla="*/ 202 h 574"/>
                <a:gd name="T68" fmla="*/ 358 w 466"/>
                <a:gd name="T69" fmla="*/ 194 h 574"/>
                <a:gd name="T70" fmla="*/ 362 w 466"/>
                <a:gd name="T71" fmla="*/ 180 h 574"/>
                <a:gd name="T72" fmla="*/ 388 w 466"/>
                <a:gd name="T73" fmla="*/ 194 h 574"/>
                <a:gd name="T74" fmla="*/ 382 w 466"/>
                <a:gd name="T75" fmla="*/ 224 h 574"/>
                <a:gd name="T76" fmla="*/ 338 w 466"/>
                <a:gd name="T77" fmla="*/ 250 h 574"/>
                <a:gd name="T78" fmla="*/ 330 w 466"/>
                <a:gd name="T79" fmla="*/ 280 h 574"/>
                <a:gd name="T80" fmla="*/ 326 w 466"/>
                <a:gd name="T81" fmla="*/ 302 h 574"/>
                <a:gd name="T82" fmla="*/ 380 w 466"/>
                <a:gd name="T83" fmla="*/ 346 h 574"/>
                <a:gd name="T84" fmla="*/ 392 w 466"/>
                <a:gd name="T85" fmla="*/ 360 h 574"/>
                <a:gd name="T86" fmla="*/ 456 w 466"/>
                <a:gd name="T87" fmla="*/ 378 h 574"/>
                <a:gd name="T88" fmla="*/ 466 w 466"/>
                <a:gd name="T89" fmla="*/ 402 h 574"/>
                <a:gd name="T90" fmla="*/ 426 w 466"/>
                <a:gd name="T91" fmla="*/ 420 h 574"/>
                <a:gd name="T92" fmla="*/ 416 w 466"/>
                <a:gd name="T93" fmla="*/ 440 h 574"/>
                <a:gd name="T94" fmla="*/ 420 w 466"/>
                <a:gd name="T95" fmla="*/ 460 h 574"/>
                <a:gd name="T96" fmla="*/ 400 w 466"/>
                <a:gd name="T97" fmla="*/ 522 h 574"/>
                <a:gd name="T98" fmla="*/ 378 w 466"/>
                <a:gd name="T99" fmla="*/ 546 h 574"/>
                <a:gd name="T100" fmla="*/ 330 w 466"/>
                <a:gd name="T101" fmla="*/ 560 h 574"/>
                <a:gd name="T102" fmla="*/ 278 w 466"/>
                <a:gd name="T103" fmla="*/ 566 h 574"/>
                <a:gd name="T104" fmla="*/ 256 w 466"/>
                <a:gd name="T105" fmla="*/ 536 h 574"/>
                <a:gd name="T106" fmla="*/ 238 w 466"/>
                <a:gd name="T107" fmla="*/ 532 h 574"/>
                <a:gd name="T108" fmla="*/ 226 w 466"/>
                <a:gd name="T109" fmla="*/ 574 h 574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66" h="574">
                  <a:moveTo>
                    <a:pt x="216" y="574"/>
                  </a:moveTo>
                  <a:lnTo>
                    <a:pt x="216" y="574"/>
                  </a:lnTo>
                  <a:lnTo>
                    <a:pt x="212" y="570"/>
                  </a:lnTo>
                  <a:lnTo>
                    <a:pt x="212" y="524"/>
                  </a:lnTo>
                  <a:lnTo>
                    <a:pt x="202" y="516"/>
                  </a:lnTo>
                  <a:lnTo>
                    <a:pt x="182" y="516"/>
                  </a:lnTo>
                  <a:lnTo>
                    <a:pt x="176" y="518"/>
                  </a:lnTo>
                  <a:lnTo>
                    <a:pt x="170" y="520"/>
                  </a:lnTo>
                  <a:lnTo>
                    <a:pt x="166" y="522"/>
                  </a:lnTo>
                  <a:lnTo>
                    <a:pt x="162" y="528"/>
                  </a:lnTo>
                  <a:lnTo>
                    <a:pt x="154" y="542"/>
                  </a:lnTo>
                  <a:lnTo>
                    <a:pt x="148" y="546"/>
                  </a:lnTo>
                  <a:lnTo>
                    <a:pt x="144" y="548"/>
                  </a:lnTo>
                  <a:lnTo>
                    <a:pt x="142" y="542"/>
                  </a:lnTo>
                  <a:lnTo>
                    <a:pt x="140" y="538"/>
                  </a:lnTo>
                  <a:lnTo>
                    <a:pt x="130" y="532"/>
                  </a:lnTo>
                  <a:lnTo>
                    <a:pt x="122" y="520"/>
                  </a:lnTo>
                  <a:lnTo>
                    <a:pt x="122" y="510"/>
                  </a:lnTo>
                  <a:lnTo>
                    <a:pt x="120" y="502"/>
                  </a:lnTo>
                  <a:lnTo>
                    <a:pt x="118" y="494"/>
                  </a:lnTo>
                  <a:lnTo>
                    <a:pt x="114" y="490"/>
                  </a:lnTo>
                  <a:lnTo>
                    <a:pt x="108" y="480"/>
                  </a:lnTo>
                  <a:lnTo>
                    <a:pt x="104" y="476"/>
                  </a:lnTo>
                  <a:lnTo>
                    <a:pt x="102" y="470"/>
                  </a:lnTo>
                  <a:lnTo>
                    <a:pt x="94" y="462"/>
                  </a:lnTo>
                  <a:lnTo>
                    <a:pt x="94" y="452"/>
                  </a:lnTo>
                  <a:lnTo>
                    <a:pt x="100" y="446"/>
                  </a:lnTo>
                  <a:lnTo>
                    <a:pt x="112" y="436"/>
                  </a:lnTo>
                  <a:lnTo>
                    <a:pt x="110" y="424"/>
                  </a:lnTo>
                  <a:lnTo>
                    <a:pt x="106" y="416"/>
                  </a:lnTo>
                  <a:lnTo>
                    <a:pt x="100" y="410"/>
                  </a:lnTo>
                  <a:lnTo>
                    <a:pt x="92" y="406"/>
                  </a:lnTo>
                  <a:lnTo>
                    <a:pt x="74" y="400"/>
                  </a:lnTo>
                  <a:lnTo>
                    <a:pt x="68" y="398"/>
                  </a:lnTo>
                  <a:lnTo>
                    <a:pt x="60" y="394"/>
                  </a:lnTo>
                  <a:lnTo>
                    <a:pt x="58" y="380"/>
                  </a:lnTo>
                  <a:lnTo>
                    <a:pt x="54" y="376"/>
                  </a:lnTo>
                  <a:lnTo>
                    <a:pt x="54" y="370"/>
                  </a:lnTo>
                  <a:lnTo>
                    <a:pt x="56" y="366"/>
                  </a:lnTo>
                  <a:lnTo>
                    <a:pt x="64" y="356"/>
                  </a:lnTo>
                  <a:lnTo>
                    <a:pt x="74" y="350"/>
                  </a:lnTo>
                  <a:lnTo>
                    <a:pt x="86" y="346"/>
                  </a:lnTo>
                  <a:lnTo>
                    <a:pt x="102" y="326"/>
                  </a:lnTo>
                  <a:lnTo>
                    <a:pt x="100" y="304"/>
                  </a:lnTo>
                  <a:lnTo>
                    <a:pt x="96" y="284"/>
                  </a:lnTo>
                  <a:lnTo>
                    <a:pt x="88" y="266"/>
                  </a:lnTo>
                  <a:lnTo>
                    <a:pt x="84" y="260"/>
                  </a:lnTo>
                  <a:lnTo>
                    <a:pt x="78" y="252"/>
                  </a:lnTo>
                  <a:lnTo>
                    <a:pt x="56" y="252"/>
                  </a:lnTo>
                  <a:lnTo>
                    <a:pt x="48" y="262"/>
                  </a:lnTo>
                  <a:lnTo>
                    <a:pt x="40" y="264"/>
                  </a:lnTo>
                  <a:lnTo>
                    <a:pt x="34" y="258"/>
                  </a:lnTo>
                  <a:lnTo>
                    <a:pt x="30" y="252"/>
                  </a:lnTo>
                  <a:lnTo>
                    <a:pt x="24" y="238"/>
                  </a:lnTo>
                  <a:lnTo>
                    <a:pt x="20" y="216"/>
                  </a:lnTo>
                  <a:lnTo>
                    <a:pt x="0" y="202"/>
                  </a:lnTo>
                  <a:lnTo>
                    <a:pt x="2" y="194"/>
                  </a:lnTo>
                  <a:lnTo>
                    <a:pt x="6" y="186"/>
                  </a:lnTo>
                  <a:lnTo>
                    <a:pt x="10" y="180"/>
                  </a:lnTo>
                  <a:lnTo>
                    <a:pt x="16" y="172"/>
                  </a:lnTo>
                  <a:lnTo>
                    <a:pt x="30" y="160"/>
                  </a:lnTo>
                  <a:lnTo>
                    <a:pt x="42" y="148"/>
                  </a:lnTo>
                  <a:lnTo>
                    <a:pt x="46" y="128"/>
                  </a:lnTo>
                  <a:lnTo>
                    <a:pt x="46" y="108"/>
                  </a:lnTo>
                  <a:lnTo>
                    <a:pt x="44" y="72"/>
                  </a:lnTo>
                  <a:lnTo>
                    <a:pt x="48" y="70"/>
                  </a:lnTo>
                  <a:lnTo>
                    <a:pt x="58" y="74"/>
                  </a:lnTo>
                  <a:lnTo>
                    <a:pt x="60" y="82"/>
                  </a:lnTo>
                  <a:lnTo>
                    <a:pt x="66" y="96"/>
                  </a:lnTo>
                  <a:lnTo>
                    <a:pt x="72" y="104"/>
                  </a:lnTo>
                  <a:lnTo>
                    <a:pt x="76" y="110"/>
                  </a:lnTo>
                  <a:lnTo>
                    <a:pt x="82" y="116"/>
                  </a:lnTo>
                  <a:lnTo>
                    <a:pt x="90" y="120"/>
                  </a:lnTo>
                  <a:lnTo>
                    <a:pt x="110" y="120"/>
                  </a:lnTo>
                  <a:lnTo>
                    <a:pt x="118" y="104"/>
                  </a:lnTo>
                  <a:lnTo>
                    <a:pt x="122" y="92"/>
                  </a:lnTo>
                  <a:lnTo>
                    <a:pt x="126" y="80"/>
                  </a:lnTo>
                  <a:lnTo>
                    <a:pt x="132" y="66"/>
                  </a:lnTo>
                  <a:lnTo>
                    <a:pt x="134" y="54"/>
                  </a:lnTo>
                  <a:lnTo>
                    <a:pt x="96" y="18"/>
                  </a:lnTo>
                  <a:lnTo>
                    <a:pt x="98" y="10"/>
                  </a:lnTo>
                  <a:lnTo>
                    <a:pt x="102" y="6"/>
                  </a:lnTo>
                  <a:lnTo>
                    <a:pt x="106" y="4"/>
                  </a:lnTo>
                  <a:lnTo>
                    <a:pt x="112" y="0"/>
                  </a:lnTo>
                  <a:lnTo>
                    <a:pt x="118" y="0"/>
                  </a:lnTo>
                  <a:lnTo>
                    <a:pt x="128" y="12"/>
                  </a:lnTo>
                  <a:lnTo>
                    <a:pt x="140" y="24"/>
                  </a:lnTo>
                  <a:lnTo>
                    <a:pt x="150" y="40"/>
                  </a:lnTo>
                  <a:lnTo>
                    <a:pt x="160" y="60"/>
                  </a:lnTo>
                  <a:lnTo>
                    <a:pt x="176" y="80"/>
                  </a:lnTo>
                  <a:lnTo>
                    <a:pt x="248" y="94"/>
                  </a:lnTo>
                  <a:lnTo>
                    <a:pt x="264" y="106"/>
                  </a:lnTo>
                  <a:lnTo>
                    <a:pt x="272" y="126"/>
                  </a:lnTo>
                  <a:lnTo>
                    <a:pt x="280" y="150"/>
                  </a:lnTo>
                  <a:lnTo>
                    <a:pt x="286" y="162"/>
                  </a:lnTo>
                  <a:lnTo>
                    <a:pt x="294" y="174"/>
                  </a:lnTo>
                  <a:lnTo>
                    <a:pt x="302" y="184"/>
                  </a:lnTo>
                  <a:lnTo>
                    <a:pt x="314" y="194"/>
                  </a:lnTo>
                  <a:lnTo>
                    <a:pt x="318" y="202"/>
                  </a:lnTo>
                  <a:lnTo>
                    <a:pt x="336" y="200"/>
                  </a:lnTo>
                  <a:lnTo>
                    <a:pt x="348" y="198"/>
                  </a:lnTo>
                  <a:lnTo>
                    <a:pt x="358" y="194"/>
                  </a:lnTo>
                  <a:lnTo>
                    <a:pt x="360" y="182"/>
                  </a:lnTo>
                  <a:lnTo>
                    <a:pt x="360" y="180"/>
                  </a:lnTo>
                  <a:lnTo>
                    <a:pt x="362" y="180"/>
                  </a:lnTo>
                  <a:lnTo>
                    <a:pt x="366" y="180"/>
                  </a:lnTo>
                  <a:lnTo>
                    <a:pt x="380" y="180"/>
                  </a:lnTo>
                  <a:lnTo>
                    <a:pt x="388" y="194"/>
                  </a:lnTo>
                  <a:lnTo>
                    <a:pt x="392" y="206"/>
                  </a:lnTo>
                  <a:lnTo>
                    <a:pt x="394" y="220"/>
                  </a:lnTo>
                  <a:lnTo>
                    <a:pt x="382" y="224"/>
                  </a:lnTo>
                  <a:lnTo>
                    <a:pt x="370" y="226"/>
                  </a:lnTo>
                  <a:lnTo>
                    <a:pt x="348" y="226"/>
                  </a:lnTo>
                  <a:lnTo>
                    <a:pt x="338" y="250"/>
                  </a:lnTo>
                  <a:lnTo>
                    <a:pt x="334" y="274"/>
                  </a:lnTo>
                  <a:lnTo>
                    <a:pt x="330" y="280"/>
                  </a:lnTo>
                  <a:lnTo>
                    <a:pt x="326" y="284"/>
                  </a:lnTo>
                  <a:lnTo>
                    <a:pt x="326" y="292"/>
                  </a:lnTo>
                  <a:lnTo>
                    <a:pt x="326" y="302"/>
                  </a:lnTo>
                  <a:lnTo>
                    <a:pt x="368" y="342"/>
                  </a:lnTo>
                  <a:lnTo>
                    <a:pt x="372" y="344"/>
                  </a:lnTo>
                  <a:lnTo>
                    <a:pt x="380" y="346"/>
                  </a:lnTo>
                  <a:lnTo>
                    <a:pt x="388" y="350"/>
                  </a:lnTo>
                  <a:lnTo>
                    <a:pt x="390" y="354"/>
                  </a:lnTo>
                  <a:lnTo>
                    <a:pt x="392" y="360"/>
                  </a:lnTo>
                  <a:lnTo>
                    <a:pt x="408" y="374"/>
                  </a:lnTo>
                  <a:lnTo>
                    <a:pt x="456" y="378"/>
                  </a:lnTo>
                  <a:lnTo>
                    <a:pt x="466" y="386"/>
                  </a:lnTo>
                  <a:lnTo>
                    <a:pt x="466" y="402"/>
                  </a:lnTo>
                  <a:lnTo>
                    <a:pt x="458" y="408"/>
                  </a:lnTo>
                  <a:lnTo>
                    <a:pt x="450" y="412"/>
                  </a:lnTo>
                  <a:lnTo>
                    <a:pt x="434" y="416"/>
                  </a:lnTo>
                  <a:lnTo>
                    <a:pt x="426" y="420"/>
                  </a:lnTo>
                  <a:lnTo>
                    <a:pt x="422" y="424"/>
                  </a:lnTo>
                  <a:lnTo>
                    <a:pt x="418" y="430"/>
                  </a:lnTo>
                  <a:lnTo>
                    <a:pt x="416" y="440"/>
                  </a:lnTo>
                  <a:lnTo>
                    <a:pt x="420" y="450"/>
                  </a:lnTo>
                  <a:lnTo>
                    <a:pt x="420" y="456"/>
                  </a:lnTo>
                  <a:lnTo>
                    <a:pt x="420" y="460"/>
                  </a:lnTo>
                  <a:lnTo>
                    <a:pt x="408" y="466"/>
                  </a:lnTo>
                  <a:lnTo>
                    <a:pt x="400" y="472"/>
                  </a:lnTo>
                  <a:lnTo>
                    <a:pt x="400" y="522"/>
                  </a:lnTo>
                  <a:lnTo>
                    <a:pt x="392" y="532"/>
                  </a:lnTo>
                  <a:lnTo>
                    <a:pt x="384" y="540"/>
                  </a:lnTo>
                  <a:lnTo>
                    <a:pt x="378" y="546"/>
                  </a:lnTo>
                  <a:lnTo>
                    <a:pt x="368" y="550"/>
                  </a:lnTo>
                  <a:lnTo>
                    <a:pt x="352" y="556"/>
                  </a:lnTo>
                  <a:lnTo>
                    <a:pt x="330" y="560"/>
                  </a:lnTo>
                  <a:lnTo>
                    <a:pt x="316" y="566"/>
                  </a:lnTo>
                  <a:lnTo>
                    <a:pt x="302" y="570"/>
                  </a:lnTo>
                  <a:lnTo>
                    <a:pt x="290" y="570"/>
                  </a:lnTo>
                  <a:lnTo>
                    <a:pt x="278" y="566"/>
                  </a:lnTo>
                  <a:lnTo>
                    <a:pt x="268" y="556"/>
                  </a:lnTo>
                  <a:lnTo>
                    <a:pt x="260" y="546"/>
                  </a:lnTo>
                  <a:lnTo>
                    <a:pt x="256" y="536"/>
                  </a:lnTo>
                  <a:lnTo>
                    <a:pt x="250" y="530"/>
                  </a:lnTo>
                  <a:lnTo>
                    <a:pt x="242" y="530"/>
                  </a:lnTo>
                  <a:lnTo>
                    <a:pt x="238" y="532"/>
                  </a:lnTo>
                  <a:lnTo>
                    <a:pt x="234" y="542"/>
                  </a:lnTo>
                  <a:lnTo>
                    <a:pt x="226" y="574"/>
                  </a:lnTo>
                  <a:lnTo>
                    <a:pt x="216" y="57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9" name="Freeform 25"/>
            <p:cNvSpPr/>
            <p:nvPr/>
          </p:nvSpPr>
          <p:spPr bwMode="auto">
            <a:xfrm>
              <a:off x="6619875" y="3635375"/>
              <a:ext cx="863600" cy="854075"/>
            </a:xfrm>
            <a:custGeom>
              <a:avLst/>
              <a:gdLst>
                <a:gd name="T0" fmla="*/ 322 w 544"/>
                <a:gd name="T1" fmla="*/ 532 h 538"/>
                <a:gd name="T2" fmla="*/ 308 w 544"/>
                <a:gd name="T3" fmla="*/ 518 h 538"/>
                <a:gd name="T4" fmla="*/ 308 w 544"/>
                <a:gd name="T5" fmla="*/ 508 h 538"/>
                <a:gd name="T6" fmla="*/ 354 w 544"/>
                <a:gd name="T7" fmla="*/ 484 h 538"/>
                <a:gd name="T8" fmla="*/ 342 w 544"/>
                <a:gd name="T9" fmla="*/ 450 h 538"/>
                <a:gd name="T10" fmla="*/ 298 w 544"/>
                <a:gd name="T11" fmla="*/ 444 h 538"/>
                <a:gd name="T12" fmla="*/ 272 w 544"/>
                <a:gd name="T13" fmla="*/ 420 h 538"/>
                <a:gd name="T14" fmla="*/ 240 w 544"/>
                <a:gd name="T15" fmla="*/ 400 h 538"/>
                <a:gd name="T16" fmla="*/ 216 w 544"/>
                <a:gd name="T17" fmla="*/ 380 h 538"/>
                <a:gd name="T18" fmla="*/ 216 w 544"/>
                <a:gd name="T19" fmla="*/ 364 h 538"/>
                <a:gd name="T20" fmla="*/ 224 w 544"/>
                <a:gd name="T21" fmla="*/ 334 h 538"/>
                <a:gd name="T22" fmla="*/ 254 w 544"/>
                <a:gd name="T23" fmla="*/ 314 h 538"/>
                <a:gd name="T24" fmla="*/ 280 w 544"/>
                <a:gd name="T25" fmla="*/ 304 h 538"/>
                <a:gd name="T26" fmla="*/ 264 w 544"/>
                <a:gd name="T27" fmla="*/ 250 h 538"/>
                <a:gd name="T28" fmla="*/ 228 w 544"/>
                <a:gd name="T29" fmla="*/ 252 h 538"/>
                <a:gd name="T30" fmla="*/ 202 w 544"/>
                <a:gd name="T31" fmla="*/ 272 h 538"/>
                <a:gd name="T32" fmla="*/ 186 w 544"/>
                <a:gd name="T33" fmla="*/ 256 h 538"/>
                <a:gd name="T34" fmla="*/ 152 w 544"/>
                <a:gd name="T35" fmla="*/ 186 h 538"/>
                <a:gd name="T36" fmla="*/ 116 w 544"/>
                <a:gd name="T37" fmla="*/ 158 h 538"/>
                <a:gd name="T38" fmla="*/ 58 w 544"/>
                <a:gd name="T39" fmla="*/ 146 h 538"/>
                <a:gd name="T40" fmla="*/ 26 w 544"/>
                <a:gd name="T41" fmla="*/ 98 h 538"/>
                <a:gd name="T42" fmla="*/ 0 w 544"/>
                <a:gd name="T43" fmla="*/ 56 h 538"/>
                <a:gd name="T44" fmla="*/ 10 w 544"/>
                <a:gd name="T45" fmla="*/ 36 h 538"/>
                <a:gd name="T46" fmla="*/ 30 w 544"/>
                <a:gd name="T47" fmla="*/ 52 h 538"/>
                <a:gd name="T48" fmla="*/ 36 w 544"/>
                <a:gd name="T49" fmla="*/ 60 h 538"/>
                <a:gd name="T50" fmla="*/ 60 w 544"/>
                <a:gd name="T51" fmla="*/ 90 h 538"/>
                <a:gd name="T52" fmla="*/ 112 w 544"/>
                <a:gd name="T53" fmla="*/ 98 h 538"/>
                <a:gd name="T54" fmla="*/ 140 w 544"/>
                <a:gd name="T55" fmla="*/ 68 h 538"/>
                <a:gd name="T56" fmla="*/ 160 w 544"/>
                <a:gd name="T57" fmla="*/ 76 h 538"/>
                <a:gd name="T58" fmla="*/ 200 w 544"/>
                <a:gd name="T59" fmla="*/ 50 h 538"/>
                <a:gd name="T60" fmla="*/ 212 w 544"/>
                <a:gd name="T61" fmla="*/ 10 h 538"/>
                <a:gd name="T62" fmla="*/ 236 w 544"/>
                <a:gd name="T63" fmla="*/ 0 h 538"/>
                <a:gd name="T64" fmla="*/ 268 w 544"/>
                <a:gd name="T65" fmla="*/ 52 h 538"/>
                <a:gd name="T66" fmla="*/ 338 w 544"/>
                <a:gd name="T67" fmla="*/ 88 h 538"/>
                <a:gd name="T68" fmla="*/ 412 w 544"/>
                <a:gd name="T69" fmla="*/ 218 h 538"/>
                <a:gd name="T70" fmla="*/ 424 w 544"/>
                <a:gd name="T71" fmla="*/ 258 h 538"/>
                <a:gd name="T72" fmla="*/ 500 w 544"/>
                <a:gd name="T73" fmla="*/ 312 h 538"/>
                <a:gd name="T74" fmla="*/ 526 w 544"/>
                <a:gd name="T75" fmla="*/ 336 h 538"/>
                <a:gd name="T76" fmla="*/ 470 w 544"/>
                <a:gd name="T77" fmla="*/ 340 h 538"/>
                <a:gd name="T78" fmla="*/ 504 w 544"/>
                <a:gd name="T79" fmla="*/ 374 h 538"/>
                <a:gd name="T80" fmla="*/ 498 w 544"/>
                <a:gd name="T81" fmla="*/ 392 h 538"/>
                <a:gd name="T82" fmla="*/ 540 w 544"/>
                <a:gd name="T83" fmla="*/ 420 h 538"/>
                <a:gd name="T84" fmla="*/ 540 w 544"/>
                <a:gd name="T85" fmla="*/ 440 h 538"/>
                <a:gd name="T86" fmla="*/ 502 w 544"/>
                <a:gd name="T87" fmla="*/ 468 h 538"/>
                <a:gd name="T88" fmla="*/ 498 w 544"/>
                <a:gd name="T89" fmla="*/ 474 h 538"/>
                <a:gd name="T90" fmla="*/ 452 w 544"/>
                <a:gd name="T91" fmla="*/ 514 h 538"/>
                <a:gd name="T92" fmla="*/ 416 w 544"/>
                <a:gd name="T93" fmla="*/ 530 h 538"/>
                <a:gd name="T94" fmla="*/ 342 w 544"/>
                <a:gd name="T95" fmla="*/ 538 h 53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544" h="538">
                  <a:moveTo>
                    <a:pt x="342" y="538"/>
                  </a:moveTo>
                  <a:lnTo>
                    <a:pt x="342" y="538"/>
                  </a:lnTo>
                  <a:lnTo>
                    <a:pt x="330" y="534"/>
                  </a:lnTo>
                  <a:lnTo>
                    <a:pt x="322" y="532"/>
                  </a:lnTo>
                  <a:lnTo>
                    <a:pt x="308" y="532"/>
                  </a:lnTo>
                  <a:lnTo>
                    <a:pt x="308" y="518"/>
                  </a:lnTo>
                  <a:lnTo>
                    <a:pt x="304" y="516"/>
                  </a:lnTo>
                  <a:lnTo>
                    <a:pt x="304" y="514"/>
                  </a:lnTo>
                  <a:lnTo>
                    <a:pt x="304" y="512"/>
                  </a:lnTo>
                  <a:lnTo>
                    <a:pt x="308" y="508"/>
                  </a:lnTo>
                  <a:lnTo>
                    <a:pt x="316" y="506"/>
                  </a:lnTo>
                  <a:lnTo>
                    <a:pt x="344" y="496"/>
                  </a:lnTo>
                  <a:lnTo>
                    <a:pt x="354" y="484"/>
                  </a:lnTo>
                  <a:lnTo>
                    <a:pt x="352" y="468"/>
                  </a:lnTo>
                  <a:lnTo>
                    <a:pt x="348" y="458"/>
                  </a:lnTo>
                  <a:lnTo>
                    <a:pt x="342" y="450"/>
                  </a:lnTo>
                  <a:lnTo>
                    <a:pt x="336" y="446"/>
                  </a:lnTo>
                  <a:lnTo>
                    <a:pt x="326" y="444"/>
                  </a:lnTo>
                  <a:lnTo>
                    <a:pt x="318" y="444"/>
                  </a:lnTo>
                  <a:lnTo>
                    <a:pt x="298" y="444"/>
                  </a:lnTo>
                  <a:lnTo>
                    <a:pt x="286" y="438"/>
                  </a:lnTo>
                  <a:lnTo>
                    <a:pt x="280" y="432"/>
                  </a:lnTo>
                  <a:lnTo>
                    <a:pt x="272" y="420"/>
                  </a:lnTo>
                  <a:lnTo>
                    <a:pt x="258" y="414"/>
                  </a:lnTo>
                  <a:lnTo>
                    <a:pt x="248" y="408"/>
                  </a:lnTo>
                  <a:lnTo>
                    <a:pt x="240" y="400"/>
                  </a:lnTo>
                  <a:lnTo>
                    <a:pt x="234" y="394"/>
                  </a:lnTo>
                  <a:lnTo>
                    <a:pt x="222" y="386"/>
                  </a:lnTo>
                  <a:lnTo>
                    <a:pt x="216" y="380"/>
                  </a:lnTo>
                  <a:lnTo>
                    <a:pt x="214" y="374"/>
                  </a:lnTo>
                  <a:lnTo>
                    <a:pt x="210" y="368"/>
                  </a:lnTo>
                  <a:lnTo>
                    <a:pt x="216" y="364"/>
                  </a:lnTo>
                  <a:lnTo>
                    <a:pt x="220" y="360"/>
                  </a:lnTo>
                  <a:lnTo>
                    <a:pt x="222" y="350"/>
                  </a:lnTo>
                  <a:lnTo>
                    <a:pt x="224" y="334"/>
                  </a:lnTo>
                  <a:lnTo>
                    <a:pt x="230" y="314"/>
                  </a:lnTo>
                  <a:lnTo>
                    <a:pt x="242" y="314"/>
                  </a:lnTo>
                  <a:lnTo>
                    <a:pt x="254" y="314"/>
                  </a:lnTo>
                  <a:lnTo>
                    <a:pt x="266" y="312"/>
                  </a:lnTo>
                  <a:lnTo>
                    <a:pt x="274" y="308"/>
                  </a:lnTo>
                  <a:lnTo>
                    <a:pt x="280" y="304"/>
                  </a:lnTo>
                  <a:lnTo>
                    <a:pt x="278" y="286"/>
                  </a:lnTo>
                  <a:lnTo>
                    <a:pt x="276" y="268"/>
                  </a:lnTo>
                  <a:lnTo>
                    <a:pt x="268" y="256"/>
                  </a:lnTo>
                  <a:lnTo>
                    <a:pt x="264" y="250"/>
                  </a:lnTo>
                  <a:lnTo>
                    <a:pt x="260" y="246"/>
                  </a:lnTo>
                  <a:lnTo>
                    <a:pt x="240" y="248"/>
                  </a:lnTo>
                  <a:lnTo>
                    <a:pt x="228" y="252"/>
                  </a:lnTo>
                  <a:lnTo>
                    <a:pt x="224" y="268"/>
                  </a:lnTo>
                  <a:lnTo>
                    <a:pt x="202" y="272"/>
                  </a:lnTo>
                  <a:lnTo>
                    <a:pt x="198" y="264"/>
                  </a:lnTo>
                  <a:lnTo>
                    <a:pt x="194" y="260"/>
                  </a:lnTo>
                  <a:lnTo>
                    <a:pt x="186" y="256"/>
                  </a:lnTo>
                  <a:lnTo>
                    <a:pt x="172" y="230"/>
                  </a:lnTo>
                  <a:lnTo>
                    <a:pt x="162" y="206"/>
                  </a:lnTo>
                  <a:lnTo>
                    <a:pt x="152" y="186"/>
                  </a:lnTo>
                  <a:lnTo>
                    <a:pt x="140" y="168"/>
                  </a:lnTo>
                  <a:lnTo>
                    <a:pt x="128" y="162"/>
                  </a:lnTo>
                  <a:lnTo>
                    <a:pt x="116" y="158"/>
                  </a:lnTo>
                  <a:lnTo>
                    <a:pt x="96" y="158"/>
                  </a:lnTo>
                  <a:lnTo>
                    <a:pt x="58" y="146"/>
                  </a:lnTo>
                  <a:lnTo>
                    <a:pt x="50" y="136"/>
                  </a:lnTo>
                  <a:lnTo>
                    <a:pt x="40" y="116"/>
                  </a:lnTo>
                  <a:lnTo>
                    <a:pt x="26" y="98"/>
                  </a:lnTo>
                  <a:lnTo>
                    <a:pt x="12" y="80"/>
                  </a:lnTo>
                  <a:lnTo>
                    <a:pt x="0" y="70"/>
                  </a:lnTo>
                  <a:lnTo>
                    <a:pt x="0" y="56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4" y="36"/>
                  </a:lnTo>
                  <a:lnTo>
                    <a:pt x="10" y="36"/>
                  </a:lnTo>
                  <a:lnTo>
                    <a:pt x="18" y="40"/>
                  </a:lnTo>
                  <a:lnTo>
                    <a:pt x="22" y="48"/>
                  </a:lnTo>
                  <a:lnTo>
                    <a:pt x="30" y="52"/>
                  </a:lnTo>
                  <a:lnTo>
                    <a:pt x="30" y="56"/>
                  </a:lnTo>
                  <a:lnTo>
                    <a:pt x="36" y="60"/>
                  </a:lnTo>
                  <a:lnTo>
                    <a:pt x="44" y="68"/>
                  </a:lnTo>
                  <a:lnTo>
                    <a:pt x="50" y="76"/>
                  </a:lnTo>
                  <a:lnTo>
                    <a:pt x="60" y="90"/>
                  </a:lnTo>
                  <a:lnTo>
                    <a:pt x="68" y="92"/>
                  </a:lnTo>
                  <a:lnTo>
                    <a:pt x="80" y="96"/>
                  </a:lnTo>
                  <a:lnTo>
                    <a:pt x="112" y="98"/>
                  </a:lnTo>
                  <a:lnTo>
                    <a:pt x="118" y="94"/>
                  </a:lnTo>
                  <a:lnTo>
                    <a:pt x="124" y="88"/>
                  </a:lnTo>
                  <a:lnTo>
                    <a:pt x="134" y="74"/>
                  </a:lnTo>
                  <a:lnTo>
                    <a:pt x="140" y="68"/>
                  </a:lnTo>
                  <a:lnTo>
                    <a:pt x="146" y="66"/>
                  </a:lnTo>
                  <a:lnTo>
                    <a:pt x="150" y="66"/>
                  </a:lnTo>
                  <a:lnTo>
                    <a:pt x="154" y="68"/>
                  </a:lnTo>
                  <a:lnTo>
                    <a:pt x="160" y="76"/>
                  </a:lnTo>
                  <a:lnTo>
                    <a:pt x="178" y="78"/>
                  </a:lnTo>
                  <a:lnTo>
                    <a:pt x="200" y="50"/>
                  </a:lnTo>
                  <a:lnTo>
                    <a:pt x="202" y="32"/>
                  </a:lnTo>
                  <a:lnTo>
                    <a:pt x="208" y="16"/>
                  </a:lnTo>
                  <a:lnTo>
                    <a:pt x="212" y="10"/>
                  </a:lnTo>
                  <a:lnTo>
                    <a:pt x="218" y="4"/>
                  </a:lnTo>
                  <a:lnTo>
                    <a:pt x="226" y="2"/>
                  </a:lnTo>
                  <a:lnTo>
                    <a:pt x="236" y="0"/>
                  </a:lnTo>
                  <a:lnTo>
                    <a:pt x="236" y="26"/>
                  </a:lnTo>
                  <a:lnTo>
                    <a:pt x="268" y="52"/>
                  </a:lnTo>
                  <a:lnTo>
                    <a:pt x="284" y="58"/>
                  </a:lnTo>
                  <a:lnTo>
                    <a:pt x="300" y="68"/>
                  </a:lnTo>
                  <a:lnTo>
                    <a:pt x="318" y="78"/>
                  </a:lnTo>
                  <a:lnTo>
                    <a:pt x="338" y="88"/>
                  </a:lnTo>
                  <a:lnTo>
                    <a:pt x="372" y="150"/>
                  </a:lnTo>
                  <a:lnTo>
                    <a:pt x="390" y="184"/>
                  </a:lnTo>
                  <a:lnTo>
                    <a:pt x="412" y="218"/>
                  </a:lnTo>
                  <a:lnTo>
                    <a:pt x="414" y="230"/>
                  </a:lnTo>
                  <a:lnTo>
                    <a:pt x="418" y="244"/>
                  </a:lnTo>
                  <a:lnTo>
                    <a:pt x="424" y="258"/>
                  </a:lnTo>
                  <a:lnTo>
                    <a:pt x="432" y="274"/>
                  </a:lnTo>
                  <a:lnTo>
                    <a:pt x="478" y="298"/>
                  </a:lnTo>
                  <a:lnTo>
                    <a:pt x="500" y="312"/>
                  </a:lnTo>
                  <a:lnTo>
                    <a:pt x="526" y="330"/>
                  </a:lnTo>
                  <a:lnTo>
                    <a:pt x="526" y="336"/>
                  </a:lnTo>
                  <a:lnTo>
                    <a:pt x="522" y="340"/>
                  </a:lnTo>
                  <a:lnTo>
                    <a:pt x="514" y="340"/>
                  </a:lnTo>
                  <a:lnTo>
                    <a:pt x="496" y="342"/>
                  </a:lnTo>
                  <a:lnTo>
                    <a:pt x="470" y="340"/>
                  </a:lnTo>
                  <a:lnTo>
                    <a:pt x="470" y="362"/>
                  </a:lnTo>
                  <a:lnTo>
                    <a:pt x="504" y="374"/>
                  </a:lnTo>
                  <a:lnTo>
                    <a:pt x="500" y="380"/>
                  </a:lnTo>
                  <a:lnTo>
                    <a:pt x="498" y="386"/>
                  </a:lnTo>
                  <a:lnTo>
                    <a:pt x="498" y="392"/>
                  </a:lnTo>
                  <a:lnTo>
                    <a:pt x="500" y="400"/>
                  </a:lnTo>
                  <a:lnTo>
                    <a:pt x="540" y="420"/>
                  </a:lnTo>
                  <a:lnTo>
                    <a:pt x="544" y="426"/>
                  </a:lnTo>
                  <a:lnTo>
                    <a:pt x="542" y="434"/>
                  </a:lnTo>
                  <a:lnTo>
                    <a:pt x="540" y="440"/>
                  </a:lnTo>
                  <a:lnTo>
                    <a:pt x="536" y="446"/>
                  </a:lnTo>
                  <a:lnTo>
                    <a:pt x="530" y="450"/>
                  </a:lnTo>
                  <a:lnTo>
                    <a:pt x="516" y="460"/>
                  </a:lnTo>
                  <a:lnTo>
                    <a:pt x="502" y="468"/>
                  </a:lnTo>
                  <a:lnTo>
                    <a:pt x="502" y="472"/>
                  </a:lnTo>
                  <a:lnTo>
                    <a:pt x="498" y="474"/>
                  </a:lnTo>
                  <a:lnTo>
                    <a:pt x="492" y="478"/>
                  </a:lnTo>
                  <a:lnTo>
                    <a:pt x="478" y="490"/>
                  </a:lnTo>
                  <a:lnTo>
                    <a:pt x="452" y="514"/>
                  </a:lnTo>
                  <a:lnTo>
                    <a:pt x="418" y="526"/>
                  </a:lnTo>
                  <a:lnTo>
                    <a:pt x="416" y="530"/>
                  </a:lnTo>
                  <a:lnTo>
                    <a:pt x="366" y="528"/>
                  </a:lnTo>
                  <a:lnTo>
                    <a:pt x="354" y="532"/>
                  </a:lnTo>
                  <a:lnTo>
                    <a:pt x="342" y="5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0" name="Freeform 26"/>
            <p:cNvSpPr/>
            <p:nvPr/>
          </p:nvSpPr>
          <p:spPr bwMode="auto">
            <a:xfrm>
              <a:off x="5727700" y="3489325"/>
              <a:ext cx="889000" cy="860425"/>
            </a:xfrm>
            <a:custGeom>
              <a:avLst/>
              <a:gdLst>
                <a:gd name="T0" fmla="*/ 434 w 560"/>
                <a:gd name="T1" fmla="*/ 536 h 542"/>
                <a:gd name="T2" fmla="*/ 400 w 560"/>
                <a:gd name="T3" fmla="*/ 518 h 542"/>
                <a:gd name="T4" fmla="*/ 346 w 560"/>
                <a:gd name="T5" fmla="*/ 512 h 542"/>
                <a:gd name="T6" fmla="*/ 316 w 560"/>
                <a:gd name="T7" fmla="*/ 476 h 542"/>
                <a:gd name="T8" fmla="*/ 282 w 560"/>
                <a:gd name="T9" fmla="*/ 454 h 542"/>
                <a:gd name="T10" fmla="*/ 116 w 560"/>
                <a:gd name="T11" fmla="*/ 434 h 542"/>
                <a:gd name="T12" fmla="*/ 84 w 560"/>
                <a:gd name="T13" fmla="*/ 412 h 542"/>
                <a:gd name="T14" fmla="*/ 68 w 560"/>
                <a:gd name="T15" fmla="*/ 398 h 542"/>
                <a:gd name="T16" fmla="*/ 58 w 560"/>
                <a:gd name="T17" fmla="*/ 370 h 542"/>
                <a:gd name="T18" fmla="*/ 18 w 560"/>
                <a:gd name="T19" fmla="*/ 292 h 542"/>
                <a:gd name="T20" fmla="*/ 2 w 560"/>
                <a:gd name="T21" fmla="*/ 246 h 542"/>
                <a:gd name="T22" fmla="*/ 14 w 560"/>
                <a:gd name="T23" fmla="*/ 206 h 542"/>
                <a:gd name="T24" fmla="*/ 50 w 560"/>
                <a:gd name="T25" fmla="*/ 182 h 542"/>
                <a:gd name="T26" fmla="*/ 68 w 560"/>
                <a:gd name="T27" fmla="*/ 172 h 542"/>
                <a:gd name="T28" fmla="*/ 104 w 560"/>
                <a:gd name="T29" fmla="*/ 164 h 542"/>
                <a:gd name="T30" fmla="*/ 138 w 560"/>
                <a:gd name="T31" fmla="*/ 144 h 542"/>
                <a:gd name="T32" fmla="*/ 208 w 560"/>
                <a:gd name="T33" fmla="*/ 128 h 542"/>
                <a:gd name="T34" fmla="*/ 234 w 560"/>
                <a:gd name="T35" fmla="*/ 106 h 542"/>
                <a:gd name="T36" fmla="*/ 266 w 560"/>
                <a:gd name="T37" fmla="*/ 74 h 542"/>
                <a:gd name="T38" fmla="*/ 280 w 560"/>
                <a:gd name="T39" fmla="*/ 44 h 542"/>
                <a:gd name="T40" fmla="*/ 284 w 560"/>
                <a:gd name="T41" fmla="*/ 0 h 542"/>
                <a:gd name="T42" fmla="*/ 414 w 560"/>
                <a:gd name="T43" fmla="*/ 12 h 542"/>
                <a:gd name="T44" fmla="*/ 428 w 560"/>
                <a:gd name="T45" fmla="*/ 32 h 542"/>
                <a:gd name="T46" fmla="*/ 444 w 560"/>
                <a:gd name="T47" fmla="*/ 58 h 542"/>
                <a:gd name="T48" fmla="*/ 438 w 560"/>
                <a:gd name="T49" fmla="*/ 82 h 542"/>
                <a:gd name="T50" fmla="*/ 418 w 560"/>
                <a:gd name="T51" fmla="*/ 96 h 542"/>
                <a:gd name="T52" fmla="*/ 408 w 560"/>
                <a:gd name="T53" fmla="*/ 118 h 542"/>
                <a:gd name="T54" fmla="*/ 396 w 560"/>
                <a:gd name="T55" fmla="*/ 122 h 542"/>
                <a:gd name="T56" fmla="*/ 432 w 560"/>
                <a:gd name="T57" fmla="*/ 156 h 542"/>
                <a:gd name="T58" fmla="*/ 434 w 560"/>
                <a:gd name="T59" fmla="*/ 162 h 542"/>
                <a:gd name="T60" fmla="*/ 466 w 560"/>
                <a:gd name="T61" fmla="*/ 186 h 542"/>
                <a:gd name="T62" fmla="*/ 498 w 560"/>
                <a:gd name="T63" fmla="*/ 192 h 542"/>
                <a:gd name="T64" fmla="*/ 516 w 560"/>
                <a:gd name="T65" fmla="*/ 188 h 542"/>
                <a:gd name="T66" fmla="*/ 532 w 560"/>
                <a:gd name="T67" fmla="*/ 204 h 542"/>
                <a:gd name="T68" fmla="*/ 558 w 560"/>
                <a:gd name="T69" fmla="*/ 234 h 542"/>
                <a:gd name="T70" fmla="*/ 554 w 560"/>
                <a:gd name="T71" fmla="*/ 244 h 542"/>
                <a:gd name="T72" fmla="*/ 544 w 560"/>
                <a:gd name="T73" fmla="*/ 282 h 542"/>
                <a:gd name="T74" fmla="*/ 528 w 560"/>
                <a:gd name="T75" fmla="*/ 276 h 542"/>
                <a:gd name="T76" fmla="*/ 500 w 560"/>
                <a:gd name="T77" fmla="*/ 234 h 542"/>
                <a:gd name="T78" fmla="*/ 472 w 560"/>
                <a:gd name="T79" fmla="*/ 232 h 542"/>
                <a:gd name="T80" fmla="*/ 474 w 560"/>
                <a:gd name="T81" fmla="*/ 302 h 542"/>
                <a:gd name="T82" fmla="*/ 442 w 560"/>
                <a:gd name="T83" fmla="*/ 344 h 542"/>
                <a:gd name="T84" fmla="*/ 428 w 560"/>
                <a:gd name="T85" fmla="*/ 376 h 542"/>
                <a:gd name="T86" fmla="*/ 450 w 560"/>
                <a:gd name="T87" fmla="*/ 392 h 542"/>
                <a:gd name="T88" fmla="*/ 460 w 560"/>
                <a:gd name="T89" fmla="*/ 430 h 542"/>
                <a:gd name="T90" fmla="*/ 474 w 560"/>
                <a:gd name="T91" fmla="*/ 444 h 542"/>
                <a:gd name="T92" fmla="*/ 486 w 560"/>
                <a:gd name="T93" fmla="*/ 446 h 542"/>
                <a:gd name="T94" fmla="*/ 504 w 560"/>
                <a:gd name="T95" fmla="*/ 434 h 542"/>
                <a:gd name="T96" fmla="*/ 520 w 560"/>
                <a:gd name="T97" fmla="*/ 448 h 542"/>
                <a:gd name="T98" fmla="*/ 530 w 560"/>
                <a:gd name="T99" fmla="*/ 484 h 542"/>
                <a:gd name="T100" fmla="*/ 526 w 560"/>
                <a:gd name="T101" fmla="*/ 502 h 542"/>
                <a:gd name="T102" fmla="*/ 492 w 560"/>
                <a:gd name="T103" fmla="*/ 522 h 542"/>
                <a:gd name="T104" fmla="*/ 478 w 560"/>
                <a:gd name="T105" fmla="*/ 542 h 54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60" h="542">
                  <a:moveTo>
                    <a:pt x="478" y="542"/>
                  </a:moveTo>
                  <a:lnTo>
                    <a:pt x="478" y="542"/>
                  </a:lnTo>
                  <a:lnTo>
                    <a:pt x="434" y="536"/>
                  </a:lnTo>
                  <a:lnTo>
                    <a:pt x="400" y="518"/>
                  </a:lnTo>
                  <a:lnTo>
                    <a:pt x="376" y="518"/>
                  </a:lnTo>
                  <a:lnTo>
                    <a:pt x="360" y="516"/>
                  </a:lnTo>
                  <a:lnTo>
                    <a:pt x="346" y="512"/>
                  </a:lnTo>
                  <a:lnTo>
                    <a:pt x="334" y="502"/>
                  </a:lnTo>
                  <a:lnTo>
                    <a:pt x="316" y="476"/>
                  </a:lnTo>
                  <a:lnTo>
                    <a:pt x="282" y="454"/>
                  </a:lnTo>
                  <a:lnTo>
                    <a:pt x="162" y="452"/>
                  </a:lnTo>
                  <a:lnTo>
                    <a:pt x="116" y="434"/>
                  </a:lnTo>
                  <a:lnTo>
                    <a:pt x="96" y="424"/>
                  </a:lnTo>
                  <a:lnTo>
                    <a:pt x="90" y="418"/>
                  </a:lnTo>
                  <a:lnTo>
                    <a:pt x="84" y="412"/>
                  </a:lnTo>
                  <a:lnTo>
                    <a:pt x="74" y="406"/>
                  </a:lnTo>
                  <a:lnTo>
                    <a:pt x="68" y="398"/>
                  </a:lnTo>
                  <a:lnTo>
                    <a:pt x="60" y="386"/>
                  </a:lnTo>
                  <a:lnTo>
                    <a:pt x="58" y="370"/>
                  </a:lnTo>
                  <a:lnTo>
                    <a:pt x="54" y="356"/>
                  </a:lnTo>
                  <a:lnTo>
                    <a:pt x="42" y="332"/>
                  </a:lnTo>
                  <a:lnTo>
                    <a:pt x="18" y="292"/>
                  </a:lnTo>
                  <a:lnTo>
                    <a:pt x="2" y="246"/>
                  </a:lnTo>
                  <a:lnTo>
                    <a:pt x="0" y="208"/>
                  </a:lnTo>
                  <a:lnTo>
                    <a:pt x="14" y="206"/>
                  </a:lnTo>
                  <a:lnTo>
                    <a:pt x="26" y="198"/>
                  </a:lnTo>
                  <a:lnTo>
                    <a:pt x="40" y="190"/>
                  </a:lnTo>
                  <a:lnTo>
                    <a:pt x="50" y="182"/>
                  </a:lnTo>
                  <a:lnTo>
                    <a:pt x="58" y="176"/>
                  </a:lnTo>
                  <a:lnTo>
                    <a:pt x="68" y="172"/>
                  </a:lnTo>
                  <a:lnTo>
                    <a:pt x="86" y="170"/>
                  </a:lnTo>
                  <a:lnTo>
                    <a:pt x="104" y="164"/>
                  </a:lnTo>
                  <a:lnTo>
                    <a:pt x="120" y="156"/>
                  </a:lnTo>
                  <a:lnTo>
                    <a:pt x="138" y="144"/>
                  </a:lnTo>
                  <a:lnTo>
                    <a:pt x="154" y="142"/>
                  </a:lnTo>
                  <a:lnTo>
                    <a:pt x="172" y="138"/>
                  </a:lnTo>
                  <a:lnTo>
                    <a:pt x="208" y="128"/>
                  </a:lnTo>
                  <a:lnTo>
                    <a:pt x="222" y="118"/>
                  </a:lnTo>
                  <a:lnTo>
                    <a:pt x="234" y="106"/>
                  </a:lnTo>
                  <a:lnTo>
                    <a:pt x="258" y="82"/>
                  </a:lnTo>
                  <a:lnTo>
                    <a:pt x="266" y="74"/>
                  </a:lnTo>
                  <a:lnTo>
                    <a:pt x="274" y="64"/>
                  </a:lnTo>
                  <a:lnTo>
                    <a:pt x="278" y="54"/>
                  </a:lnTo>
                  <a:lnTo>
                    <a:pt x="280" y="44"/>
                  </a:lnTo>
                  <a:lnTo>
                    <a:pt x="284" y="20"/>
                  </a:lnTo>
                  <a:lnTo>
                    <a:pt x="284" y="0"/>
                  </a:lnTo>
                  <a:lnTo>
                    <a:pt x="338" y="12"/>
                  </a:lnTo>
                  <a:lnTo>
                    <a:pt x="414" y="12"/>
                  </a:lnTo>
                  <a:lnTo>
                    <a:pt x="428" y="32"/>
                  </a:lnTo>
                  <a:lnTo>
                    <a:pt x="436" y="38"/>
                  </a:lnTo>
                  <a:lnTo>
                    <a:pt x="442" y="50"/>
                  </a:lnTo>
                  <a:lnTo>
                    <a:pt x="444" y="58"/>
                  </a:lnTo>
                  <a:lnTo>
                    <a:pt x="444" y="66"/>
                  </a:lnTo>
                  <a:lnTo>
                    <a:pt x="442" y="74"/>
                  </a:lnTo>
                  <a:lnTo>
                    <a:pt x="438" y="82"/>
                  </a:lnTo>
                  <a:lnTo>
                    <a:pt x="426" y="88"/>
                  </a:lnTo>
                  <a:lnTo>
                    <a:pt x="418" y="96"/>
                  </a:lnTo>
                  <a:lnTo>
                    <a:pt x="412" y="104"/>
                  </a:lnTo>
                  <a:lnTo>
                    <a:pt x="408" y="118"/>
                  </a:lnTo>
                  <a:lnTo>
                    <a:pt x="402" y="120"/>
                  </a:lnTo>
                  <a:lnTo>
                    <a:pt x="396" y="122"/>
                  </a:lnTo>
                  <a:lnTo>
                    <a:pt x="396" y="130"/>
                  </a:lnTo>
                  <a:lnTo>
                    <a:pt x="432" y="156"/>
                  </a:lnTo>
                  <a:lnTo>
                    <a:pt x="434" y="162"/>
                  </a:lnTo>
                  <a:lnTo>
                    <a:pt x="448" y="174"/>
                  </a:lnTo>
                  <a:lnTo>
                    <a:pt x="456" y="180"/>
                  </a:lnTo>
                  <a:lnTo>
                    <a:pt x="466" y="186"/>
                  </a:lnTo>
                  <a:lnTo>
                    <a:pt x="476" y="192"/>
                  </a:lnTo>
                  <a:lnTo>
                    <a:pt x="488" y="194"/>
                  </a:lnTo>
                  <a:lnTo>
                    <a:pt x="498" y="192"/>
                  </a:lnTo>
                  <a:lnTo>
                    <a:pt x="510" y="186"/>
                  </a:lnTo>
                  <a:lnTo>
                    <a:pt x="516" y="188"/>
                  </a:lnTo>
                  <a:lnTo>
                    <a:pt x="520" y="192"/>
                  </a:lnTo>
                  <a:lnTo>
                    <a:pt x="532" y="204"/>
                  </a:lnTo>
                  <a:lnTo>
                    <a:pt x="560" y="226"/>
                  </a:lnTo>
                  <a:lnTo>
                    <a:pt x="558" y="234"/>
                  </a:lnTo>
                  <a:lnTo>
                    <a:pt x="556" y="240"/>
                  </a:lnTo>
                  <a:lnTo>
                    <a:pt x="554" y="244"/>
                  </a:lnTo>
                  <a:lnTo>
                    <a:pt x="550" y="256"/>
                  </a:lnTo>
                  <a:lnTo>
                    <a:pt x="548" y="270"/>
                  </a:lnTo>
                  <a:lnTo>
                    <a:pt x="544" y="282"/>
                  </a:lnTo>
                  <a:lnTo>
                    <a:pt x="528" y="276"/>
                  </a:lnTo>
                  <a:lnTo>
                    <a:pt x="514" y="256"/>
                  </a:lnTo>
                  <a:lnTo>
                    <a:pt x="504" y="240"/>
                  </a:lnTo>
                  <a:lnTo>
                    <a:pt x="500" y="234"/>
                  </a:lnTo>
                  <a:lnTo>
                    <a:pt x="492" y="232"/>
                  </a:lnTo>
                  <a:lnTo>
                    <a:pt x="484" y="230"/>
                  </a:lnTo>
                  <a:lnTo>
                    <a:pt x="472" y="232"/>
                  </a:lnTo>
                  <a:lnTo>
                    <a:pt x="474" y="302"/>
                  </a:lnTo>
                  <a:lnTo>
                    <a:pt x="466" y="316"/>
                  </a:lnTo>
                  <a:lnTo>
                    <a:pt x="454" y="330"/>
                  </a:lnTo>
                  <a:lnTo>
                    <a:pt x="442" y="344"/>
                  </a:lnTo>
                  <a:lnTo>
                    <a:pt x="428" y="354"/>
                  </a:lnTo>
                  <a:lnTo>
                    <a:pt x="428" y="376"/>
                  </a:lnTo>
                  <a:lnTo>
                    <a:pt x="436" y="384"/>
                  </a:lnTo>
                  <a:lnTo>
                    <a:pt x="450" y="392"/>
                  </a:lnTo>
                  <a:lnTo>
                    <a:pt x="460" y="430"/>
                  </a:lnTo>
                  <a:lnTo>
                    <a:pt x="462" y="434"/>
                  </a:lnTo>
                  <a:lnTo>
                    <a:pt x="466" y="438"/>
                  </a:lnTo>
                  <a:lnTo>
                    <a:pt x="474" y="444"/>
                  </a:lnTo>
                  <a:lnTo>
                    <a:pt x="480" y="446"/>
                  </a:lnTo>
                  <a:lnTo>
                    <a:pt x="486" y="446"/>
                  </a:lnTo>
                  <a:lnTo>
                    <a:pt x="492" y="440"/>
                  </a:lnTo>
                  <a:lnTo>
                    <a:pt x="498" y="436"/>
                  </a:lnTo>
                  <a:lnTo>
                    <a:pt x="504" y="434"/>
                  </a:lnTo>
                  <a:lnTo>
                    <a:pt x="514" y="436"/>
                  </a:lnTo>
                  <a:lnTo>
                    <a:pt x="520" y="448"/>
                  </a:lnTo>
                  <a:lnTo>
                    <a:pt x="526" y="464"/>
                  </a:lnTo>
                  <a:lnTo>
                    <a:pt x="528" y="474"/>
                  </a:lnTo>
                  <a:lnTo>
                    <a:pt x="530" y="484"/>
                  </a:lnTo>
                  <a:lnTo>
                    <a:pt x="530" y="492"/>
                  </a:lnTo>
                  <a:lnTo>
                    <a:pt x="526" y="502"/>
                  </a:lnTo>
                  <a:lnTo>
                    <a:pt x="516" y="504"/>
                  </a:lnTo>
                  <a:lnTo>
                    <a:pt x="506" y="510"/>
                  </a:lnTo>
                  <a:lnTo>
                    <a:pt x="492" y="522"/>
                  </a:lnTo>
                  <a:lnTo>
                    <a:pt x="478" y="54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1" name="Freeform 27"/>
            <p:cNvSpPr/>
            <p:nvPr/>
          </p:nvSpPr>
          <p:spPr bwMode="auto">
            <a:xfrm>
              <a:off x="5026025" y="2933700"/>
              <a:ext cx="777875" cy="1409700"/>
            </a:xfrm>
            <a:custGeom>
              <a:avLst/>
              <a:gdLst>
                <a:gd name="T0" fmla="*/ 320 w 490"/>
                <a:gd name="T1" fmla="*/ 878 h 888"/>
                <a:gd name="T2" fmla="*/ 252 w 490"/>
                <a:gd name="T3" fmla="*/ 834 h 888"/>
                <a:gd name="T4" fmla="*/ 196 w 490"/>
                <a:gd name="T5" fmla="*/ 838 h 888"/>
                <a:gd name="T6" fmla="*/ 170 w 490"/>
                <a:gd name="T7" fmla="*/ 842 h 888"/>
                <a:gd name="T8" fmla="*/ 136 w 490"/>
                <a:gd name="T9" fmla="*/ 824 h 888"/>
                <a:gd name="T10" fmla="*/ 106 w 490"/>
                <a:gd name="T11" fmla="*/ 804 h 888"/>
                <a:gd name="T12" fmla="*/ 56 w 490"/>
                <a:gd name="T13" fmla="*/ 800 h 888"/>
                <a:gd name="T14" fmla="*/ 12 w 490"/>
                <a:gd name="T15" fmla="*/ 776 h 888"/>
                <a:gd name="T16" fmla="*/ 20 w 490"/>
                <a:gd name="T17" fmla="*/ 744 h 888"/>
                <a:gd name="T18" fmla="*/ 8 w 490"/>
                <a:gd name="T19" fmla="*/ 726 h 888"/>
                <a:gd name="T20" fmla="*/ 0 w 490"/>
                <a:gd name="T21" fmla="*/ 706 h 888"/>
                <a:gd name="T22" fmla="*/ 62 w 490"/>
                <a:gd name="T23" fmla="*/ 696 h 888"/>
                <a:gd name="T24" fmla="*/ 66 w 490"/>
                <a:gd name="T25" fmla="*/ 648 h 888"/>
                <a:gd name="T26" fmla="*/ 52 w 490"/>
                <a:gd name="T27" fmla="*/ 602 h 888"/>
                <a:gd name="T28" fmla="*/ 56 w 490"/>
                <a:gd name="T29" fmla="*/ 536 h 888"/>
                <a:gd name="T30" fmla="*/ 104 w 490"/>
                <a:gd name="T31" fmla="*/ 530 h 888"/>
                <a:gd name="T32" fmla="*/ 168 w 490"/>
                <a:gd name="T33" fmla="*/ 548 h 888"/>
                <a:gd name="T34" fmla="*/ 172 w 490"/>
                <a:gd name="T35" fmla="*/ 504 h 888"/>
                <a:gd name="T36" fmla="*/ 190 w 490"/>
                <a:gd name="T37" fmla="*/ 494 h 888"/>
                <a:gd name="T38" fmla="*/ 214 w 490"/>
                <a:gd name="T39" fmla="*/ 500 h 888"/>
                <a:gd name="T40" fmla="*/ 248 w 490"/>
                <a:gd name="T41" fmla="*/ 478 h 888"/>
                <a:gd name="T42" fmla="*/ 246 w 490"/>
                <a:gd name="T43" fmla="*/ 416 h 888"/>
                <a:gd name="T44" fmla="*/ 256 w 490"/>
                <a:gd name="T45" fmla="*/ 384 h 888"/>
                <a:gd name="T46" fmla="*/ 240 w 490"/>
                <a:gd name="T47" fmla="*/ 362 h 888"/>
                <a:gd name="T48" fmla="*/ 196 w 490"/>
                <a:gd name="T49" fmla="*/ 334 h 888"/>
                <a:gd name="T50" fmla="*/ 152 w 490"/>
                <a:gd name="T51" fmla="*/ 318 h 888"/>
                <a:gd name="T52" fmla="*/ 126 w 490"/>
                <a:gd name="T53" fmla="*/ 296 h 888"/>
                <a:gd name="T54" fmla="*/ 130 w 490"/>
                <a:gd name="T55" fmla="*/ 244 h 888"/>
                <a:gd name="T56" fmla="*/ 148 w 490"/>
                <a:gd name="T57" fmla="*/ 222 h 888"/>
                <a:gd name="T58" fmla="*/ 184 w 490"/>
                <a:gd name="T59" fmla="*/ 226 h 888"/>
                <a:gd name="T60" fmla="*/ 270 w 490"/>
                <a:gd name="T61" fmla="*/ 220 h 888"/>
                <a:gd name="T62" fmla="*/ 278 w 490"/>
                <a:gd name="T63" fmla="*/ 162 h 888"/>
                <a:gd name="T64" fmla="*/ 280 w 490"/>
                <a:gd name="T65" fmla="*/ 130 h 888"/>
                <a:gd name="T66" fmla="*/ 304 w 490"/>
                <a:gd name="T67" fmla="*/ 104 h 888"/>
                <a:gd name="T68" fmla="*/ 364 w 490"/>
                <a:gd name="T69" fmla="*/ 38 h 888"/>
                <a:gd name="T70" fmla="*/ 404 w 490"/>
                <a:gd name="T71" fmla="*/ 28 h 888"/>
                <a:gd name="T72" fmla="*/ 416 w 490"/>
                <a:gd name="T73" fmla="*/ 22 h 888"/>
                <a:gd name="T74" fmla="*/ 440 w 490"/>
                <a:gd name="T75" fmla="*/ 2 h 888"/>
                <a:gd name="T76" fmla="*/ 462 w 490"/>
                <a:gd name="T77" fmla="*/ 20 h 888"/>
                <a:gd name="T78" fmla="*/ 452 w 490"/>
                <a:gd name="T79" fmla="*/ 52 h 888"/>
                <a:gd name="T80" fmla="*/ 438 w 490"/>
                <a:gd name="T81" fmla="*/ 108 h 888"/>
                <a:gd name="T82" fmla="*/ 422 w 490"/>
                <a:gd name="T83" fmla="*/ 138 h 888"/>
                <a:gd name="T84" fmla="*/ 430 w 490"/>
                <a:gd name="T85" fmla="*/ 228 h 888"/>
                <a:gd name="T86" fmla="*/ 408 w 490"/>
                <a:gd name="T87" fmla="*/ 284 h 888"/>
                <a:gd name="T88" fmla="*/ 398 w 490"/>
                <a:gd name="T89" fmla="*/ 384 h 888"/>
                <a:gd name="T90" fmla="*/ 418 w 490"/>
                <a:gd name="T91" fmla="*/ 454 h 888"/>
                <a:gd name="T92" fmla="*/ 412 w 490"/>
                <a:gd name="T93" fmla="*/ 526 h 888"/>
                <a:gd name="T94" fmla="*/ 428 w 490"/>
                <a:gd name="T95" fmla="*/ 556 h 888"/>
                <a:gd name="T96" fmla="*/ 432 w 490"/>
                <a:gd name="T97" fmla="*/ 600 h 888"/>
                <a:gd name="T98" fmla="*/ 476 w 490"/>
                <a:gd name="T99" fmla="*/ 690 h 888"/>
                <a:gd name="T100" fmla="*/ 462 w 490"/>
                <a:gd name="T101" fmla="*/ 726 h 888"/>
                <a:gd name="T102" fmla="*/ 362 w 490"/>
                <a:gd name="T103" fmla="*/ 728 h 888"/>
                <a:gd name="T104" fmla="*/ 354 w 490"/>
                <a:gd name="T105" fmla="*/ 744 h 888"/>
                <a:gd name="T106" fmla="*/ 398 w 490"/>
                <a:gd name="T107" fmla="*/ 792 h 888"/>
                <a:gd name="T108" fmla="*/ 350 w 490"/>
                <a:gd name="T109" fmla="*/ 828 h 888"/>
                <a:gd name="T110" fmla="*/ 344 w 490"/>
                <a:gd name="T111" fmla="*/ 888 h 8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490" h="888">
                  <a:moveTo>
                    <a:pt x="344" y="888"/>
                  </a:moveTo>
                  <a:lnTo>
                    <a:pt x="344" y="888"/>
                  </a:lnTo>
                  <a:lnTo>
                    <a:pt x="330" y="884"/>
                  </a:lnTo>
                  <a:lnTo>
                    <a:pt x="320" y="878"/>
                  </a:lnTo>
                  <a:lnTo>
                    <a:pt x="304" y="866"/>
                  </a:lnTo>
                  <a:lnTo>
                    <a:pt x="278" y="842"/>
                  </a:lnTo>
                  <a:lnTo>
                    <a:pt x="252" y="834"/>
                  </a:lnTo>
                  <a:lnTo>
                    <a:pt x="232" y="834"/>
                  </a:lnTo>
                  <a:lnTo>
                    <a:pt x="214" y="834"/>
                  </a:lnTo>
                  <a:lnTo>
                    <a:pt x="196" y="838"/>
                  </a:lnTo>
                  <a:lnTo>
                    <a:pt x="188" y="840"/>
                  </a:lnTo>
                  <a:lnTo>
                    <a:pt x="180" y="844"/>
                  </a:lnTo>
                  <a:lnTo>
                    <a:pt x="170" y="842"/>
                  </a:lnTo>
                  <a:lnTo>
                    <a:pt x="160" y="836"/>
                  </a:lnTo>
                  <a:lnTo>
                    <a:pt x="146" y="826"/>
                  </a:lnTo>
                  <a:lnTo>
                    <a:pt x="136" y="824"/>
                  </a:lnTo>
                  <a:lnTo>
                    <a:pt x="128" y="822"/>
                  </a:lnTo>
                  <a:lnTo>
                    <a:pt x="120" y="818"/>
                  </a:lnTo>
                  <a:lnTo>
                    <a:pt x="114" y="814"/>
                  </a:lnTo>
                  <a:lnTo>
                    <a:pt x="106" y="804"/>
                  </a:lnTo>
                  <a:lnTo>
                    <a:pt x="102" y="802"/>
                  </a:lnTo>
                  <a:lnTo>
                    <a:pt x="98" y="800"/>
                  </a:lnTo>
                  <a:lnTo>
                    <a:pt x="56" y="800"/>
                  </a:lnTo>
                  <a:lnTo>
                    <a:pt x="12" y="784"/>
                  </a:lnTo>
                  <a:lnTo>
                    <a:pt x="12" y="776"/>
                  </a:lnTo>
                  <a:lnTo>
                    <a:pt x="14" y="770"/>
                  </a:lnTo>
                  <a:lnTo>
                    <a:pt x="20" y="758"/>
                  </a:lnTo>
                  <a:lnTo>
                    <a:pt x="20" y="744"/>
                  </a:lnTo>
                  <a:lnTo>
                    <a:pt x="18" y="734"/>
                  </a:lnTo>
                  <a:lnTo>
                    <a:pt x="14" y="728"/>
                  </a:lnTo>
                  <a:lnTo>
                    <a:pt x="8" y="726"/>
                  </a:lnTo>
                  <a:lnTo>
                    <a:pt x="2" y="718"/>
                  </a:lnTo>
                  <a:lnTo>
                    <a:pt x="0" y="714"/>
                  </a:lnTo>
                  <a:lnTo>
                    <a:pt x="0" y="708"/>
                  </a:lnTo>
                  <a:lnTo>
                    <a:pt x="0" y="706"/>
                  </a:lnTo>
                  <a:lnTo>
                    <a:pt x="58" y="704"/>
                  </a:lnTo>
                  <a:lnTo>
                    <a:pt x="62" y="696"/>
                  </a:lnTo>
                  <a:lnTo>
                    <a:pt x="66" y="686"/>
                  </a:lnTo>
                  <a:lnTo>
                    <a:pt x="66" y="676"/>
                  </a:lnTo>
                  <a:lnTo>
                    <a:pt x="68" y="666"/>
                  </a:lnTo>
                  <a:lnTo>
                    <a:pt x="66" y="648"/>
                  </a:lnTo>
                  <a:lnTo>
                    <a:pt x="64" y="632"/>
                  </a:lnTo>
                  <a:lnTo>
                    <a:pt x="52" y="602"/>
                  </a:lnTo>
                  <a:lnTo>
                    <a:pt x="46" y="564"/>
                  </a:lnTo>
                  <a:lnTo>
                    <a:pt x="46" y="550"/>
                  </a:lnTo>
                  <a:lnTo>
                    <a:pt x="50" y="542"/>
                  </a:lnTo>
                  <a:lnTo>
                    <a:pt x="56" y="536"/>
                  </a:lnTo>
                  <a:lnTo>
                    <a:pt x="68" y="532"/>
                  </a:lnTo>
                  <a:lnTo>
                    <a:pt x="84" y="530"/>
                  </a:lnTo>
                  <a:lnTo>
                    <a:pt x="104" y="530"/>
                  </a:lnTo>
                  <a:lnTo>
                    <a:pt x="150" y="552"/>
                  </a:lnTo>
                  <a:lnTo>
                    <a:pt x="162" y="550"/>
                  </a:lnTo>
                  <a:lnTo>
                    <a:pt x="168" y="548"/>
                  </a:lnTo>
                  <a:lnTo>
                    <a:pt x="172" y="546"/>
                  </a:lnTo>
                  <a:lnTo>
                    <a:pt x="172" y="504"/>
                  </a:lnTo>
                  <a:lnTo>
                    <a:pt x="174" y="500"/>
                  </a:lnTo>
                  <a:lnTo>
                    <a:pt x="178" y="496"/>
                  </a:lnTo>
                  <a:lnTo>
                    <a:pt x="182" y="494"/>
                  </a:lnTo>
                  <a:lnTo>
                    <a:pt x="190" y="494"/>
                  </a:lnTo>
                  <a:lnTo>
                    <a:pt x="204" y="494"/>
                  </a:lnTo>
                  <a:lnTo>
                    <a:pt x="210" y="496"/>
                  </a:lnTo>
                  <a:lnTo>
                    <a:pt x="214" y="500"/>
                  </a:lnTo>
                  <a:lnTo>
                    <a:pt x="242" y="500"/>
                  </a:lnTo>
                  <a:lnTo>
                    <a:pt x="246" y="490"/>
                  </a:lnTo>
                  <a:lnTo>
                    <a:pt x="248" y="478"/>
                  </a:lnTo>
                  <a:lnTo>
                    <a:pt x="250" y="454"/>
                  </a:lnTo>
                  <a:lnTo>
                    <a:pt x="250" y="432"/>
                  </a:lnTo>
                  <a:lnTo>
                    <a:pt x="248" y="424"/>
                  </a:lnTo>
                  <a:lnTo>
                    <a:pt x="246" y="416"/>
                  </a:lnTo>
                  <a:lnTo>
                    <a:pt x="248" y="404"/>
                  </a:lnTo>
                  <a:lnTo>
                    <a:pt x="250" y="396"/>
                  </a:lnTo>
                  <a:lnTo>
                    <a:pt x="256" y="384"/>
                  </a:lnTo>
                  <a:lnTo>
                    <a:pt x="256" y="364"/>
                  </a:lnTo>
                  <a:lnTo>
                    <a:pt x="240" y="362"/>
                  </a:lnTo>
                  <a:lnTo>
                    <a:pt x="224" y="352"/>
                  </a:lnTo>
                  <a:lnTo>
                    <a:pt x="210" y="342"/>
                  </a:lnTo>
                  <a:lnTo>
                    <a:pt x="196" y="334"/>
                  </a:lnTo>
                  <a:lnTo>
                    <a:pt x="188" y="328"/>
                  </a:lnTo>
                  <a:lnTo>
                    <a:pt x="170" y="324"/>
                  </a:lnTo>
                  <a:lnTo>
                    <a:pt x="152" y="318"/>
                  </a:lnTo>
                  <a:lnTo>
                    <a:pt x="136" y="312"/>
                  </a:lnTo>
                  <a:lnTo>
                    <a:pt x="126" y="306"/>
                  </a:lnTo>
                  <a:lnTo>
                    <a:pt x="126" y="296"/>
                  </a:lnTo>
                  <a:lnTo>
                    <a:pt x="128" y="290"/>
                  </a:lnTo>
                  <a:lnTo>
                    <a:pt x="136" y="280"/>
                  </a:lnTo>
                  <a:lnTo>
                    <a:pt x="130" y="244"/>
                  </a:lnTo>
                  <a:lnTo>
                    <a:pt x="134" y="242"/>
                  </a:lnTo>
                  <a:lnTo>
                    <a:pt x="140" y="236"/>
                  </a:lnTo>
                  <a:lnTo>
                    <a:pt x="148" y="222"/>
                  </a:lnTo>
                  <a:lnTo>
                    <a:pt x="162" y="222"/>
                  </a:lnTo>
                  <a:lnTo>
                    <a:pt x="172" y="222"/>
                  </a:lnTo>
                  <a:lnTo>
                    <a:pt x="184" y="226"/>
                  </a:lnTo>
                  <a:lnTo>
                    <a:pt x="264" y="230"/>
                  </a:lnTo>
                  <a:lnTo>
                    <a:pt x="270" y="220"/>
                  </a:lnTo>
                  <a:lnTo>
                    <a:pt x="276" y="210"/>
                  </a:lnTo>
                  <a:lnTo>
                    <a:pt x="278" y="198"/>
                  </a:lnTo>
                  <a:lnTo>
                    <a:pt x="280" y="186"/>
                  </a:lnTo>
                  <a:lnTo>
                    <a:pt x="278" y="162"/>
                  </a:lnTo>
                  <a:lnTo>
                    <a:pt x="278" y="144"/>
                  </a:lnTo>
                  <a:lnTo>
                    <a:pt x="278" y="136"/>
                  </a:lnTo>
                  <a:lnTo>
                    <a:pt x="280" y="130"/>
                  </a:lnTo>
                  <a:lnTo>
                    <a:pt x="282" y="124"/>
                  </a:lnTo>
                  <a:lnTo>
                    <a:pt x="286" y="120"/>
                  </a:lnTo>
                  <a:lnTo>
                    <a:pt x="294" y="114"/>
                  </a:lnTo>
                  <a:lnTo>
                    <a:pt x="304" y="104"/>
                  </a:lnTo>
                  <a:lnTo>
                    <a:pt x="334" y="60"/>
                  </a:lnTo>
                  <a:lnTo>
                    <a:pt x="364" y="38"/>
                  </a:lnTo>
                  <a:lnTo>
                    <a:pt x="382" y="12"/>
                  </a:lnTo>
                  <a:lnTo>
                    <a:pt x="404" y="28"/>
                  </a:lnTo>
                  <a:lnTo>
                    <a:pt x="410" y="28"/>
                  </a:lnTo>
                  <a:lnTo>
                    <a:pt x="416" y="22"/>
                  </a:lnTo>
                  <a:lnTo>
                    <a:pt x="422" y="16"/>
                  </a:lnTo>
                  <a:lnTo>
                    <a:pt x="430" y="0"/>
                  </a:lnTo>
                  <a:lnTo>
                    <a:pt x="440" y="2"/>
                  </a:lnTo>
                  <a:lnTo>
                    <a:pt x="450" y="4"/>
                  </a:lnTo>
                  <a:lnTo>
                    <a:pt x="456" y="8"/>
                  </a:lnTo>
                  <a:lnTo>
                    <a:pt x="460" y="12"/>
                  </a:lnTo>
                  <a:lnTo>
                    <a:pt x="462" y="20"/>
                  </a:lnTo>
                  <a:lnTo>
                    <a:pt x="464" y="28"/>
                  </a:lnTo>
                  <a:lnTo>
                    <a:pt x="452" y="52"/>
                  </a:lnTo>
                  <a:lnTo>
                    <a:pt x="450" y="72"/>
                  </a:lnTo>
                  <a:lnTo>
                    <a:pt x="446" y="90"/>
                  </a:lnTo>
                  <a:lnTo>
                    <a:pt x="444" y="100"/>
                  </a:lnTo>
                  <a:lnTo>
                    <a:pt x="438" y="108"/>
                  </a:lnTo>
                  <a:lnTo>
                    <a:pt x="432" y="118"/>
                  </a:lnTo>
                  <a:lnTo>
                    <a:pt x="424" y="126"/>
                  </a:lnTo>
                  <a:lnTo>
                    <a:pt x="422" y="138"/>
                  </a:lnTo>
                  <a:lnTo>
                    <a:pt x="420" y="150"/>
                  </a:lnTo>
                  <a:lnTo>
                    <a:pt x="422" y="174"/>
                  </a:lnTo>
                  <a:lnTo>
                    <a:pt x="430" y="228"/>
                  </a:lnTo>
                  <a:lnTo>
                    <a:pt x="430" y="238"/>
                  </a:lnTo>
                  <a:lnTo>
                    <a:pt x="428" y="246"/>
                  </a:lnTo>
                  <a:lnTo>
                    <a:pt x="420" y="266"/>
                  </a:lnTo>
                  <a:lnTo>
                    <a:pt x="408" y="284"/>
                  </a:lnTo>
                  <a:lnTo>
                    <a:pt x="398" y="300"/>
                  </a:lnTo>
                  <a:lnTo>
                    <a:pt x="398" y="384"/>
                  </a:lnTo>
                  <a:lnTo>
                    <a:pt x="412" y="416"/>
                  </a:lnTo>
                  <a:lnTo>
                    <a:pt x="416" y="434"/>
                  </a:lnTo>
                  <a:lnTo>
                    <a:pt x="418" y="454"/>
                  </a:lnTo>
                  <a:lnTo>
                    <a:pt x="414" y="472"/>
                  </a:lnTo>
                  <a:lnTo>
                    <a:pt x="410" y="492"/>
                  </a:lnTo>
                  <a:lnTo>
                    <a:pt x="410" y="514"/>
                  </a:lnTo>
                  <a:lnTo>
                    <a:pt x="412" y="526"/>
                  </a:lnTo>
                  <a:lnTo>
                    <a:pt x="414" y="538"/>
                  </a:lnTo>
                  <a:lnTo>
                    <a:pt x="422" y="548"/>
                  </a:lnTo>
                  <a:lnTo>
                    <a:pt x="428" y="556"/>
                  </a:lnTo>
                  <a:lnTo>
                    <a:pt x="434" y="568"/>
                  </a:lnTo>
                  <a:lnTo>
                    <a:pt x="432" y="600"/>
                  </a:lnTo>
                  <a:lnTo>
                    <a:pt x="456" y="660"/>
                  </a:lnTo>
                  <a:lnTo>
                    <a:pt x="466" y="674"/>
                  </a:lnTo>
                  <a:lnTo>
                    <a:pt x="476" y="690"/>
                  </a:lnTo>
                  <a:lnTo>
                    <a:pt x="484" y="710"/>
                  </a:lnTo>
                  <a:lnTo>
                    <a:pt x="490" y="732"/>
                  </a:lnTo>
                  <a:lnTo>
                    <a:pt x="462" y="726"/>
                  </a:lnTo>
                  <a:lnTo>
                    <a:pt x="404" y="726"/>
                  </a:lnTo>
                  <a:lnTo>
                    <a:pt x="372" y="728"/>
                  </a:lnTo>
                  <a:lnTo>
                    <a:pt x="362" y="728"/>
                  </a:lnTo>
                  <a:lnTo>
                    <a:pt x="356" y="732"/>
                  </a:lnTo>
                  <a:lnTo>
                    <a:pt x="354" y="744"/>
                  </a:lnTo>
                  <a:lnTo>
                    <a:pt x="394" y="776"/>
                  </a:lnTo>
                  <a:lnTo>
                    <a:pt x="398" y="792"/>
                  </a:lnTo>
                  <a:lnTo>
                    <a:pt x="382" y="798"/>
                  </a:lnTo>
                  <a:lnTo>
                    <a:pt x="370" y="806"/>
                  </a:lnTo>
                  <a:lnTo>
                    <a:pt x="360" y="816"/>
                  </a:lnTo>
                  <a:lnTo>
                    <a:pt x="350" y="828"/>
                  </a:lnTo>
                  <a:lnTo>
                    <a:pt x="350" y="888"/>
                  </a:lnTo>
                  <a:lnTo>
                    <a:pt x="344" y="88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2" name="Freeform 28"/>
            <p:cNvSpPr/>
            <p:nvPr/>
          </p:nvSpPr>
          <p:spPr bwMode="auto">
            <a:xfrm>
              <a:off x="2622550" y="2911475"/>
              <a:ext cx="1962149" cy="1428750"/>
            </a:xfrm>
            <a:custGeom>
              <a:avLst/>
              <a:gdLst>
                <a:gd name="T0" fmla="*/ 494 w 1236"/>
                <a:gd name="T1" fmla="*/ 798 h 900"/>
                <a:gd name="T2" fmla="*/ 430 w 1236"/>
                <a:gd name="T3" fmla="*/ 762 h 900"/>
                <a:gd name="T4" fmla="*/ 278 w 1236"/>
                <a:gd name="T5" fmla="*/ 748 h 900"/>
                <a:gd name="T6" fmla="*/ 176 w 1236"/>
                <a:gd name="T7" fmla="*/ 704 h 900"/>
                <a:gd name="T8" fmla="*/ 148 w 1236"/>
                <a:gd name="T9" fmla="*/ 670 h 900"/>
                <a:gd name="T10" fmla="*/ 70 w 1236"/>
                <a:gd name="T11" fmla="*/ 640 h 900"/>
                <a:gd name="T12" fmla="*/ 24 w 1236"/>
                <a:gd name="T13" fmla="*/ 596 h 900"/>
                <a:gd name="T14" fmla="*/ 0 w 1236"/>
                <a:gd name="T15" fmla="*/ 412 h 900"/>
                <a:gd name="T16" fmla="*/ 16 w 1236"/>
                <a:gd name="T17" fmla="*/ 340 h 900"/>
                <a:gd name="T18" fmla="*/ 26 w 1236"/>
                <a:gd name="T19" fmla="*/ 328 h 900"/>
                <a:gd name="T20" fmla="*/ 52 w 1236"/>
                <a:gd name="T21" fmla="*/ 314 h 900"/>
                <a:gd name="T22" fmla="*/ 98 w 1236"/>
                <a:gd name="T23" fmla="*/ 336 h 900"/>
                <a:gd name="T24" fmla="*/ 150 w 1236"/>
                <a:gd name="T25" fmla="*/ 336 h 900"/>
                <a:gd name="T26" fmla="*/ 138 w 1236"/>
                <a:gd name="T27" fmla="*/ 274 h 900"/>
                <a:gd name="T28" fmla="*/ 168 w 1236"/>
                <a:gd name="T29" fmla="*/ 236 h 900"/>
                <a:gd name="T30" fmla="*/ 186 w 1236"/>
                <a:gd name="T31" fmla="*/ 192 h 900"/>
                <a:gd name="T32" fmla="*/ 152 w 1236"/>
                <a:gd name="T33" fmla="*/ 150 h 900"/>
                <a:gd name="T34" fmla="*/ 120 w 1236"/>
                <a:gd name="T35" fmla="*/ 120 h 900"/>
                <a:gd name="T36" fmla="*/ 118 w 1236"/>
                <a:gd name="T37" fmla="*/ 92 h 900"/>
                <a:gd name="T38" fmla="*/ 104 w 1236"/>
                <a:gd name="T39" fmla="*/ 58 h 900"/>
                <a:gd name="T40" fmla="*/ 234 w 1236"/>
                <a:gd name="T41" fmla="*/ 42 h 900"/>
                <a:gd name="T42" fmla="*/ 340 w 1236"/>
                <a:gd name="T43" fmla="*/ 4 h 900"/>
                <a:gd name="T44" fmla="*/ 430 w 1236"/>
                <a:gd name="T45" fmla="*/ 8 h 900"/>
                <a:gd name="T46" fmla="*/ 526 w 1236"/>
                <a:gd name="T47" fmla="*/ 22 h 900"/>
                <a:gd name="T48" fmla="*/ 654 w 1236"/>
                <a:gd name="T49" fmla="*/ 114 h 900"/>
                <a:gd name="T50" fmla="*/ 720 w 1236"/>
                <a:gd name="T51" fmla="*/ 110 h 900"/>
                <a:gd name="T52" fmla="*/ 720 w 1236"/>
                <a:gd name="T53" fmla="*/ 56 h 900"/>
                <a:gd name="T54" fmla="*/ 792 w 1236"/>
                <a:gd name="T55" fmla="*/ 72 h 900"/>
                <a:gd name="T56" fmla="*/ 930 w 1236"/>
                <a:gd name="T57" fmla="*/ 128 h 900"/>
                <a:gd name="T58" fmla="*/ 952 w 1236"/>
                <a:gd name="T59" fmla="*/ 142 h 900"/>
                <a:gd name="T60" fmla="*/ 1088 w 1236"/>
                <a:gd name="T61" fmla="*/ 224 h 900"/>
                <a:gd name="T62" fmla="*/ 1174 w 1236"/>
                <a:gd name="T63" fmla="*/ 250 h 900"/>
                <a:gd name="T64" fmla="*/ 1216 w 1236"/>
                <a:gd name="T65" fmla="*/ 368 h 900"/>
                <a:gd name="T66" fmla="*/ 1236 w 1236"/>
                <a:gd name="T67" fmla="*/ 452 h 900"/>
                <a:gd name="T68" fmla="*/ 1184 w 1236"/>
                <a:gd name="T69" fmla="*/ 496 h 900"/>
                <a:gd name="T70" fmla="*/ 1120 w 1236"/>
                <a:gd name="T71" fmla="*/ 584 h 900"/>
                <a:gd name="T72" fmla="*/ 1144 w 1236"/>
                <a:gd name="T73" fmla="*/ 626 h 900"/>
                <a:gd name="T74" fmla="*/ 1086 w 1236"/>
                <a:gd name="T75" fmla="*/ 606 h 900"/>
                <a:gd name="T76" fmla="*/ 1030 w 1236"/>
                <a:gd name="T77" fmla="*/ 642 h 900"/>
                <a:gd name="T78" fmla="*/ 1064 w 1236"/>
                <a:gd name="T79" fmla="*/ 694 h 900"/>
                <a:gd name="T80" fmla="*/ 1076 w 1236"/>
                <a:gd name="T81" fmla="*/ 792 h 900"/>
                <a:gd name="T82" fmla="*/ 1034 w 1236"/>
                <a:gd name="T83" fmla="*/ 804 h 900"/>
                <a:gd name="T84" fmla="*/ 996 w 1236"/>
                <a:gd name="T85" fmla="*/ 806 h 900"/>
                <a:gd name="T86" fmla="*/ 956 w 1236"/>
                <a:gd name="T87" fmla="*/ 788 h 900"/>
                <a:gd name="T88" fmla="*/ 920 w 1236"/>
                <a:gd name="T89" fmla="*/ 800 h 900"/>
                <a:gd name="T90" fmla="*/ 878 w 1236"/>
                <a:gd name="T91" fmla="*/ 780 h 900"/>
                <a:gd name="T92" fmla="*/ 828 w 1236"/>
                <a:gd name="T93" fmla="*/ 698 h 900"/>
                <a:gd name="T94" fmla="*/ 778 w 1236"/>
                <a:gd name="T95" fmla="*/ 654 h 900"/>
                <a:gd name="T96" fmla="*/ 700 w 1236"/>
                <a:gd name="T97" fmla="*/ 662 h 900"/>
                <a:gd name="T98" fmla="*/ 722 w 1236"/>
                <a:gd name="T99" fmla="*/ 746 h 900"/>
                <a:gd name="T100" fmla="*/ 694 w 1236"/>
                <a:gd name="T101" fmla="*/ 796 h 900"/>
                <a:gd name="T102" fmla="*/ 664 w 1236"/>
                <a:gd name="T103" fmla="*/ 862 h 900"/>
                <a:gd name="T104" fmla="*/ 634 w 1236"/>
                <a:gd name="T105" fmla="*/ 886 h 900"/>
                <a:gd name="T106" fmla="*/ 604 w 1236"/>
                <a:gd name="T107" fmla="*/ 884 h 900"/>
                <a:gd name="T108" fmla="*/ 568 w 1236"/>
                <a:gd name="T109" fmla="*/ 880 h 90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36" h="900">
                  <a:moveTo>
                    <a:pt x="552" y="900"/>
                  </a:moveTo>
                  <a:lnTo>
                    <a:pt x="552" y="900"/>
                  </a:lnTo>
                  <a:lnTo>
                    <a:pt x="522" y="874"/>
                  </a:lnTo>
                  <a:lnTo>
                    <a:pt x="510" y="834"/>
                  </a:lnTo>
                  <a:lnTo>
                    <a:pt x="494" y="798"/>
                  </a:lnTo>
                  <a:lnTo>
                    <a:pt x="486" y="790"/>
                  </a:lnTo>
                  <a:lnTo>
                    <a:pt x="478" y="782"/>
                  </a:lnTo>
                  <a:lnTo>
                    <a:pt x="460" y="772"/>
                  </a:lnTo>
                  <a:lnTo>
                    <a:pt x="444" y="766"/>
                  </a:lnTo>
                  <a:lnTo>
                    <a:pt x="430" y="762"/>
                  </a:lnTo>
                  <a:lnTo>
                    <a:pt x="322" y="764"/>
                  </a:lnTo>
                  <a:lnTo>
                    <a:pt x="310" y="762"/>
                  </a:lnTo>
                  <a:lnTo>
                    <a:pt x="298" y="758"/>
                  </a:lnTo>
                  <a:lnTo>
                    <a:pt x="278" y="748"/>
                  </a:lnTo>
                  <a:lnTo>
                    <a:pt x="262" y="736"/>
                  </a:lnTo>
                  <a:lnTo>
                    <a:pt x="248" y="724"/>
                  </a:lnTo>
                  <a:lnTo>
                    <a:pt x="220" y="720"/>
                  </a:lnTo>
                  <a:lnTo>
                    <a:pt x="198" y="712"/>
                  </a:lnTo>
                  <a:lnTo>
                    <a:pt x="176" y="704"/>
                  </a:lnTo>
                  <a:lnTo>
                    <a:pt x="158" y="692"/>
                  </a:lnTo>
                  <a:lnTo>
                    <a:pt x="156" y="686"/>
                  </a:lnTo>
                  <a:lnTo>
                    <a:pt x="154" y="680"/>
                  </a:lnTo>
                  <a:lnTo>
                    <a:pt x="148" y="670"/>
                  </a:lnTo>
                  <a:lnTo>
                    <a:pt x="138" y="662"/>
                  </a:lnTo>
                  <a:lnTo>
                    <a:pt x="118" y="658"/>
                  </a:lnTo>
                  <a:lnTo>
                    <a:pt x="100" y="654"/>
                  </a:lnTo>
                  <a:lnTo>
                    <a:pt x="84" y="648"/>
                  </a:lnTo>
                  <a:lnTo>
                    <a:pt x="70" y="640"/>
                  </a:lnTo>
                  <a:lnTo>
                    <a:pt x="62" y="638"/>
                  </a:lnTo>
                  <a:lnTo>
                    <a:pt x="54" y="634"/>
                  </a:lnTo>
                  <a:lnTo>
                    <a:pt x="42" y="624"/>
                  </a:lnTo>
                  <a:lnTo>
                    <a:pt x="32" y="610"/>
                  </a:lnTo>
                  <a:lnTo>
                    <a:pt x="24" y="596"/>
                  </a:lnTo>
                  <a:lnTo>
                    <a:pt x="18" y="580"/>
                  </a:lnTo>
                  <a:lnTo>
                    <a:pt x="12" y="566"/>
                  </a:lnTo>
                  <a:lnTo>
                    <a:pt x="6" y="542"/>
                  </a:lnTo>
                  <a:lnTo>
                    <a:pt x="0" y="412"/>
                  </a:lnTo>
                  <a:lnTo>
                    <a:pt x="14" y="388"/>
                  </a:lnTo>
                  <a:lnTo>
                    <a:pt x="18" y="376"/>
                  </a:lnTo>
                  <a:lnTo>
                    <a:pt x="22" y="366"/>
                  </a:lnTo>
                  <a:lnTo>
                    <a:pt x="20" y="352"/>
                  </a:lnTo>
                  <a:lnTo>
                    <a:pt x="16" y="340"/>
                  </a:lnTo>
                  <a:lnTo>
                    <a:pt x="12" y="332"/>
                  </a:lnTo>
                  <a:lnTo>
                    <a:pt x="10" y="328"/>
                  </a:lnTo>
                  <a:lnTo>
                    <a:pt x="22" y="326"/>
                  </a:lnTo>
                  <a:lnTo>
                    <a:pt x="26" y="328"/>
                  </a:lnTo>
                  <a:lnTo>
                    <a:pt x="32" y="330"/>
                  </a:lnTo>
                  <a:lnTo>
                    <a:pt x="42" y="330"/>
                  </a:lnTo>
                  <a:lnTo>
                    <a:pt x="50" y="320"/>
                  </a:lnTo>
                  <a:lnTo>
                    <a:pt x="52" y="314"/>
                  </a:lnTo>
                  <a:lnTo>
                    <a:pt x="60" y="312"/>
                  </a:lnTo>
                  <a:lnTo>
                    <a:pt x="66" y="312"/>
                  </a:lnTo>
                  <a:lnTo>
                    <a:pt x="72" y="316"/>
                  </a:lnTo>
                  <a:lnTo>
                    <a:pt x="78" y="320"/>
                  </a:lnTo>
                  <a:lnTo>
                    <a:pt x="90" y="330"/>
                  </a:lnTo>
                  <a:lnTo>
                    <a:pt x="98" y="336"/>
                  </a:lnTo>
                  <a:lnTo>
                    <a:pt x="108" y="342"/>
                  </a:lnTo>
                  <a:lnTo>
                    <a:pt x="128" y="342"/>
                  </a:lnTo>
                  <a:lnTo>
                    <a:pt x="140" y="340"/>
                  </a:lnTo>
                  <a:lnTo>
                    <a:pt x="150" y="336"/>
                  </a:lnTo>
                  <a:lnTo>
                    <a:pt x="158" y="326"/>
                  </a:lnTo>
                  <a:lnTo>
                    <a:pt x="158" y="300"/>
                  </a:lnTo>
                  <a:lnTo>
                    <a:pt x="148" y="286"/>
                  </a:lnTo>
                  <a:lnTo>
                    <a:pt x="138" y="274"/>
                  </a:lnTo>
                  <a:lnTo>
                    <a:pt x="136" y="270"/>
                  </a:lnTo>
                  <a:lnTo>
                    <a:pt x="136" y="264"/>
                  </a:lnTo>
                  <a:lnTo>
                    <a:pt x="136" y="258"/>
                  </a:lnTo>
                  <a:lnTo>
                    <a:pt x="140" y="252"/>
                  </a:lnTo>
                  <a:lnTo>
                    <a:pt x="168" y="236"/>
                  </a:lnTo>
                  <a:lnTo>
                    <a:pt x="180" y="224"/>
                  </a:lnTo>
                  <a:lnTo>
                    <a:pt x="184" y="212"/>
                  </a:lnTo>
                  <a:lnTo>
                    <a:pt x="188" y="200"/>
                  </a:lnTo>
                  <a:lnTo>
                    <a:pt x="186" y="192"/>
                  </a:lnTo>
                  <a:lnTo>
                    <a:pt x="184" y="184"/>
                  </a:lnTo>
                  <a:lnTo>
                    <a:pt x="178" y="178"/>
                  </a:lnTo>
                  <a:lnTo>
                    <a:pt x="172" y="174"/>
                  </a:lnTo>
                  <a:lnTo>
                    <a:pt x="160" y="164"/>
                  </a:lnTo>
                  <a:lnTo>
                    <a:pt x="152" y="150"/>
                  </a:lnTo>
                  <a:lnTo>
                    <a:pt x="142" y="138"/>
                  </a:lnTo>
                  <a:lnTo>
                    <a:pt x="132" y="128"/>
                  </a:lnTo>
                  <a:lnTo>
                    <a:pt x="126" y="126"/>
                  </a:lnTo>
                  <a:lnTo>
                    <a:pt x="122" y="126"/>
                  </a:lnTo>
                  <a:lnTo>
                    <a:pt x="120" y="120"/>
                  </a:lnTo>
                  <a:lnTo>
                    <a:pt x="116" y="114"/>
                  </a:lnTo>
                  <a:lnTo>
                    <a:pt x="114" y="110"/>
                  </a:lnTo>
                  <a:lnTo>
                    <a:pt x="114" y="104"/>
                  </a:lnTo>
                  <a:lnTo>
                    <a:pt x="118" y="98"/>
                  </a:lnTo>
                  <a:lnTo>
                    <a:pt x="118" y="92"/>
                  </a:lnTo>
                  <a:lnTo>
                    <a:pt x="118" y="86"/>
                  </a:lnTo>
                  <a:lnTo>
                    <a:pt x="116" y="80"/>
                  </a:lnTo>
                  <a:lnTo>
                    <a:pt x="110" y="70"/>
                  </a:lnTo>
                  <a:lnTo>
                    <a:pt x="104" y="66"/>
                  </a:lnTo>
                  <a:lnTo>
                    <a:pt x="104" y="58"/>
                  </a:lnTo>
                  <a:lnTo>
                    <a:pt x="120" y="56"/>
                  </a:lnTo>
                  <a:lnTo>
                    <a:pt x="138" y="52"/>
                  </a:lnTo>
                  <a:lnTo>
                    <a:pt x="176" y="50"/>
                  </a:lnTo>
                  <a:lnTo>
                    <a:pt x="214" y="46"/>
                  </a:lnTo>
                  <a:lnTo>
                    <a:pt x="234" y="42"/>
                  </a:lnTo>
                  <a:lnTo>
                    <a:pt x="252" y="38"/>
                  </a:lnTo>
                  <a:lnTo>
                    <a:pt x="280" y="24"/>
                  </a:lnTo>
                  <a:lnTo>
                    <a:pt x="310" y="12"/>
                  </a:lnTo>
                  <a:lnTo>
                    <a:pt x="324" y="6"/>
                  </a:lnTo>
                  <a:lnTo>
                    <a:pt x="340" y="4"/>
                  </a:lnTo>
                  <a:lnTo>
                    <a:pt x="358" y="0"/>
                  </a:lnTo>
                  <a:lnTo>
                    <a:pt x="378" y="0"/>
                  </a:lnTo>
                  <a:lnTo>
                    <a:pt x="400" y="10"/>
                  </a:lnTo>
                  <a:lnTo>
                    <a:pt x="430" y="8"/>
                  </a:lnTo>
                  <a:lnTo>
                    <a:pt x="462" y="10"/>
                  </a:lnTo>
                  <a:lnTo>
                    <a:pt x="478" y="10"/>
                  </a:lnTo>
                  <a:lnTo>
                    <a:pt x="494" y="12"/>
                  </a:lnTo>
                  <a:lnTo>
                    <a:pt x="510" y="16"/>
                  </a:lnTo>
                  <a:lnTo>
                    <a:pt x="526" y="22"/>
                  </a:lnTo>
                  <a:lnTo>
                    <a:pt x="604" y="72"/>
                  </a:lnTo>
                  <a:lnTo>
                    <a:pt x="612" y="84"/>
                  </a:lnTo>
                  <a:lnTo>
                    <a:pt x="638" y="104"/>
                  </a:lnTo>
                  <a:lnTo>
                    <a:pt x="654" y="114"/>
                  </a:lnTo>
                  <a:lnTo>
                    <a:pt x="676" y="122"/>
                  </a:lnTo>
                  <a:lnTo>
                    <a:pt x="706" y="122"/>
                  </a:lnTo>
                  <a:lnTo>
                    <a:pt x="720" y="110"/>
                  </a:lnTo>
                  <a:lnTo>
                    <a:pt x="722" y="94"/>
                  </a:lnTo>
                  <a:lnTo>
                    <a:pt x="720" y="80"/>
                  </a:lnTo>
                  <a:lnTo>
                    <a:pt x="718" y="68"/>
                  </a:lnTo>
                  <a:lnTo>
                    <a:pt x="716" y="58"/>
                  </a:lnTo>
                  <a:lnTo>
                    <a:pt x="720" y="56"/>
                  </a:lnTo>
                  <a:lnTo>
                    <a:pt x="724" y="54"/>
                  </a:lnTo>
                  <a:lnTo>
                    <a:pt x="736" y="52"/>
                  </a:lnTo>
                  <a:lnTo>
                    <a:pt x="762" y="52"/>
                  </a:lnTo>
                  <a:lnTo>
                    <a:pt x="792" y="72"/>
                  </a:lnTo>
                  <a:lnTo>
                    <a:pt x="822" y="80"/>
                  </a:lnTo>
                  <a:lnTo>
                    <a:pt x="858" y="84"/>
                  </a:lnTo>
                  <a:lnTo>
                    <a:pt x="898" y="104"/>
                  </a:lnTo>
                  <a:lnTo>
                    <a:pt x="930" y="128"/>
                  </a:lnTo>
                  <a:lnTo>
                    <a:pt x="930" y="132"/>
                  </a:lnTo>
                  <a:lnTo>
                    <a:pt x="940" y="140"/>
                  </a:lnTo>
                  <a:lnTo>
                    <a:pt x="952" y="142"/>
                  </a:lnTo>
                  <a:lnTo>
                    <a:pt x="964" y="140"/>
                  </a:lnTo>
                  <a:lnTo>
                    <a:pt x="992" y="136"/>
                  </a:lnTo>
                  <a:lnTo>
                    <a:pt x="1032" y="184"/>
                  </a:lnTo>
                  <a:lnTo>
                    <a:pt x="1088" y="224"/>
                  </a:lnTo>
                  <a:lnTo>
                    <a:pt x="1116" y="238"/>
                  </a:lnTo>
                  <a:lnTo>
                    <a:pt x="1166" y="238"/>
                  </a:lnTo>
                  <a:lnTo>
                    <a:pt x="1174" y="250"/>
                  </a:lnTo>
                  <a:lnTo>
                    <a:pt x="1182" y="272"/>
                  </a:lnTo>
                  <a:lnTo>
                    <a:pt x="1188" y="294"/>
                  </a:lnTo>
                  <a:lnTo>
                    <a:pt x="1194" y="316"/>
                  </a:lnTo>
                  <a:lnTo>
                    <a:pt x="1216" y="368"/>
                  </a:lnTo>
                  <a:lnTo>
                    <a:pt x="1220" y="412"/>
                  </a:lnTo>
                  <a:lnTo>
                    <a:pt x="1228" y="422"/>
                  </a:lnTo>
                  <a:lnTo>
                    <a:pt x="1234" y="436"/>
                  </a:lnTo>
                  <a:lnTo>
                    <a:pt x="1236" y="444"/>
                  </a:lnTo>
                  <a:lnTo>
                    <a:pt x="1236" y="452"/>
                  </a:lnTo>
                  <a:lnTo>
                    <a:pt x="1232" y="458"/>
                  </a:lnTo>
                  <a:lnTo>
                    <a:pt x="1226" y="466"/>
                  </a:lnTo>
                  <a:lnTo>
                    <a:pt x="1200" y="482"/>
                  </a:lnTo>
                  <a:lnTo>
                    <a:pt x="1192" y="488"/>
                  </a:lnTo>
                  <a:lnTo>
                    <a:pt x="1184" y="496"/>
                  </a:lnTo>
                  <a:lnTo>
                    <a:pt x="1172" y="514"/>
                  </a:lnTo>
                  <a:lnTo>
                    <a:pt x="1156" y="542"/>
                  </a:lnTo>
                  <a:lnTo>
                    <a:pt x="1120" y="568"/>
                  </a:lnTo>
                  <a:lnTo>
                    <a:pt x="1120" y="584"/>
                  </a:lnTo>
                  <a:lnTo>
                    <a:pt x="1154" y="614"/>
                  </a:lnTo>
                  <a:lnTo>
                    <a:pt x="1152" y="620"/>
                  </a:lnTo>
                  <a:lnTo>
                    <a:pt x="1148" y="624"/>
                  </a:lnTo>
                  <a:lnTo>
                    <a:pt x="1144" y="626"/>
                  </a:lnTo>
                  <a:lnTo>
                    <a:pt x="1138" y="628"/>
                  </a:lnTo>
                  <a:lnTo>
                    <a:pt x="1128" y="628"/>
                  </a:lnTo>
                  <a:lnTo>
                    <a:pt x="1120" y="628"/>
                  </a:lnTo>
                  <a:lnTo>
                    <a:pt x="1086" y="606"/>
                  </a:lnTo>
                  <a:lnTo>
                    <a:pt x="1052" y="604"/>
                  </a:lnTo>
                  <a:lnTo>
                    <a:pt x="1038" y="606"/>
                  </a:lnTo>
                  <a:lnTo>
                    <a:pt x="1030" y="608"/>
                  </a:lnTo>
                  <a:lnTo>
                    <a:pt x="1030" y="632"/>
                  </a:lnTo>
                  <a:lnTo>
                    <a:pt x="1030" y="642"/>
                  </a:lnTo>
                  <a:lnTo>
                    <a:pt x="1032" y="652"/>
                  </a:lnTo>
                  <a:lnTo>
                    <a:pt x="1036" y="662"/>
                  </a:lnTo>
                  <a:lnTo>
                    <a:pt x="1042" y="672"/>
                  </a:lnTo>
                  <a:lnTo>
                    <a:pt x="1052" y="682"/>
                  </a:lnTo>
                  <a:lnTo>
                    <a:pt x="1064" y="694"/>
                  </a:lnTo>
                  <a:lnTo>
                    <a:pt x="1064" y="730"/>
                  </a:lnTo>
                  <a:lnTo>
                    <a:pt x="1080" y="780"/>
                  </a:lnTo>
                  <a:lnTo>
                    <a:pt x="1078" y="788"/>
                  </a:lnTo>
                  <a:lnTo>
                    <a:pt x="1076" y="792"/>
                  </a:lnTo>
                  <a:lnTo>
                    <a:pt x="1074" y="796"/>
                  </a:lnTo>
                  <a:lnTo>
                    <a:pt x="1068" y="798"/>
                  </a:lnTo>
                  <a:lnTo>
                    <a:pt x="1058" y="800"/>
                  </a:lnTo>
                  <a:lnTo>
                    <a:pt x="1046" y="800"/>
                  </a:lnTo>
                  <a:lnTo>
                    <a:pt x="1034" y="804"/>
                  </a:lnTo>
                  <a:lnTo>
                    <a:pt x="1028" y="808"/>
                  </a:lnTo>
                  <a:lnTo>
                    <a:pt x="1014" y="818"/>
                  </a:lnTo>
                  <a:lnTo>
                    <a:pt x="1004" y="818"/>
                  </a:lnTo>
                  <a:lnTo>
                    <a:pt x="996" y="806"/>
                  </a:lnTo>
                  <a:lnTo>
                    <a:pt x="968" y="804"/>
                  </a:lnTo>
                  <a:lnTo>
                    <a:pt x="968" y="798"/>
                  </a:lnTo>
                  <a:lnTo>
                    <a:pt x="964" y="794"/>
                  </a:lnTo>
                  <a:lnTo>
                    <a:pt x="956" y="788"/>
                  </a:lnTo>
                  <a:lnTo>
                    <a:pt x="936" y="786"/>
                  </a:lnTo>
                  <a:lnTo>
                    <a:pt x="934" y="792"/>
                  </a:lnTo>
                  <a:lnTo>
                    <a:pt x="926" y="796"/>
                  </a:lnTo>
                  <a:lnTo>
                    <a:pt x="920" y="800"/>
                  </a:lnTo>
                  <a:lnTo>
                    <a:pt x="914" y="800"/>
                  </a:lnTo>
                  <a:lnTo>
                    <a:pt x="908" y="786"/>
                  </a:lnTo>
                  <a:lnTo>
                    <a:pt x="878" y="780"/>
                  </a:lnTo>
                  <a:lnTo>
                    <a:pt x="836" y="732"/>
                  </a:lnTo>
                  <a:lnTo>
                    <a:pt x="830" y="722"/>
                  </a:lnTo>
                  <a:lnTo>
                    <a:pt x="830" y="710"/>
                  </a:lnTo>
                  <a:lnTo>
                    <a:pt x="828" y="698"/>
                  </a:lnTo>
                  <a:lnTo>
                    <a:pt x="824" y="690"/>
                  </a:lnTo>
                  <a:lnTo>
                    <a:pt x="820" y="682"/>
                  </a:lnTo>
                  <a:lnTo>
                    <a:pt x="808" y="670"/>
                  </a:lnTo>
                  <a:lnTo>
                    <a:pt x="796" y="658"/>
                  </a:lnTo>
                  <a:lnTo>
                    <a:pt x="778" y="654"/>
                  </a:lnTo>
                  <a:lnTo>
                    <a:pt x="758" y="652"/>
                  </a:lnTo>
                  <a:lnTo>
                    <a:pt x="724" y="654"/>
                  </a:lnTo>
                  <a:lnTo>
                    <a:pt x="706" y="656"/>
                  </a:lnTo>
                  <a:lnTo>
                    <a:pt x="702" y="660"/>
                  </a:lnTo>
                  <a:lnTo>
                    <a:pt x="700" y="662"/>
                  </a:lnTo>
                  <a:lnTo>
                    <a:pt x="698" y="674"/>
                  </a:lnTo>
                  <a:lnTo>
                    <a:pt x="698" y="694"/>
                  </a:lnTo>
                  <a:lnTo>
                    <a:pt x="722" y="726"/>
                  </a:lnTo>
                  <a:lnTo>
                    <a:pt x="722" y="746"/>
                  </a:lnTo>
                  <a:lnTo>
                    <a:pt x="712" y="758"/>
                  </a:lnTo>
                  <a:lnTo>
                    <a:pt x="700" y="772"/>
                  </a:lnTo>
                  <a:lnTo>
                    <a:pt x="696" y="778"/>
                  </a:lnTo>
                  <a:lnTo>
                    <a:pt x="694" y="786"/>
                  </a:lnTo>
                  <a:lnTo>
                    <a:pt x="694" y="796"/>
                  </a:lnTo>
                  <a:lnTo>
                    <a:pt x="698" y="804"/>
                  </a:lnTo>
                  <a:lnTo>
                    <a:pt x="698" y="810"/>
                  </a:lnTo>
                  <a:lnTo>
                    <a:pt x="694" y="818"/>
                  </a:lnTo>
                  <a:lnTo>
                    <a:pt x="684" y="834"/>
                  </a:lnTo>
                  <a:lnTo>
                    <a:pt x="664" y="862"/>
                  </a:lnTo>
                  <a:lnTo>
                    <a:pt x="658" y="870"/>
                  </a:lnTo>
                  <a:lnTo>
                    <a:pt x="652" y="878"/>
                  </a:lnTo>
                  <a:lnTo>
                    <a:pt x="644" y="882"/>
                  </a:lnTo>
                  <a:lnTo>
                    <a:pt x="634" y="886"/>
                  </a:lnTo>
                  <a:lnTo>
                    <a:pt x="624" y="898"/>
                  </a:lnTo>
                  <a:lnTo>
                    <a:pt x="618" y="896"/>
                  </a:lnTo>
                  <a:lnTo>
                    <a:pt x="612" y="896"/>
                  </a:lnTo>
                  <a:lnTo>
                    <a:pt x="608" y="890"/>
                  </a:lnTo>
                  <a:lnTo>
                    <a:pt x="604" y="884"/>
                  </a:lnTo>
                  <a:lnTo>
                    <a:pt x="604" y="880"/>
                  </a:lnTo>
                  <a:lnTo>
                    <a:pt x="598" y="878"/>
                  </a:lnTo>
                  <a:lnTo>
                    <a:pt x="594" y="876"/>
                  </a:lnTo>
                  <a:lnTo>
                    <a:pt x="582" y="876"/>
                  </a:lnTo>
                  <a:lnTo>
                    <a:pt x="568" y="880"/>
                  </a:lnTo>
                  <a:lnTo>
                    <a:pt x="560" y="892"/>
                  </a:lnTo>
                  <a:lnTo>
                    <a:pt x="556" y="896"/>
                  </a:lnTo>
                  <a:lnTo>
                    <a:pt x="552" y="90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3" name="Freeform 29"/>
            <p:cNvSpPr/>
            <p:nvPr/>
          </p:nvSpPr>
          <p:spPr bwMode="auto">
            <a:xfrm>
              <a:off x="5676900" y="2717800"/>
              <a:ext cx="539750" cy="1085850"/>
            </a:xfrm>
            <a:custGeom>
              <a:avLst/>
              <a:gdLst>
                <a:gd name="T0" fmla="*/ 24 w 340"/>
                <a:gd name="T1" fmla="*/ 676 h 684"/>
                <a:gd name="T2" fmla="*/ 10 w 340"/>
                <a:gd name="T3" fmla="*/ 654 h 684"/>
                <a:gd name="T4" fmla="*/ 10 w 340"/>
                <a:gd name="T5" fmla="*/ 624 h 684"/>
                <a:gd name="T6" fmla="*/ 18 w 340"/>
                <a:gd name="T7" fmla="*/ 560 h 684"/>
                <a:gd name="T8" fmla="*/ 0 w 340"/>
                <a:gd name="T9" fmla="*/ 514 h 684"/>
                <a:gd name="T10" fmla="*/ 8 w 340"/>
                <a:gd name="T11" fmla="*/ 426 h 684"/>
                <a:gd name="T12" fmla="*/ 30 w 340"/>
                <a:gd name="T13" fmla="*/ 386 h 684"/>
                <a:gd name="T14" fmla="*/ 24 w 340"/>
                <a:gd name="T15" fmla="*/ 326 h 684"/>
                <a:gd name="T16" fmla="*/ 22 w 340"/>
                <a:gd name="T17" fmla="*/ 282 h 684"/>
                <a:gd name="T18" fmla="*/ 44 w 340"/>
                <a:gd name="T19" fmla="*/ 248 h 684"/>
                <a:gd name="T20" fmla="*/ 50 w 340"/>
                <a:gd name="T21" fmla="*/ 218 h 684"/>
                <a:gd name="T22" fmla="*/ 64 w 340"/>
                <a:gd name="T23" fmla="*/ 170 h 684"/>
                <a:gd name="T24" fmla="*/ 70 w 340"/>
                <a:gd name="T25" fmla="*/ 150 h 684"/>
                <a:gd name="T26" fmla="*/ 94 w 340"/>
                <a:gd name="T27" fmla="*/ 122 h 684"/>
                <a:gd name="T28" fmla="*/ 128 w 340"/>
                <a:gd name="T29" fmla="*/ 82 h 684"/>
                <a:gd name="T30" fmla="*/ 152 w 340"/>
                <a:gd name="T31" fmla="*/ 58 h 684"/>
                <a:gd name="T32" fmla="*/ 170 w 340"/>
                <a:gd name="T33" fmla="*/ 40 h 684"/>
                <a:gd name="T34" fmla="*/ 224 w 340"/>
                <a:gd name="T35" fmla="*/ 40 h 684"/>
                <a:gd name="T36" fmla="*/ 238 w 340"/>
                <a:gd name="T37" fmla="*/ 32 h 684"/>
                <a:gd name="T38" fmla="*/ 270 w 340"/>
                <a:gd name="T39" fmla="*/ 20 h 684"/>
                <a:gd name="T40" fmla="*/ 290 w 340"/>
                <a:gd name="T41" fmla="*/ 0 h 684"/>
                <a:gd name="T42" fmla="*/ 308 w 340"/>
                <a:gd name="T43" fmla="*/ 12 h 684"/>
                <a:gd name="T44" fmla="*/ 290 w 340"/>
                <a:gd name="T45" fmla="*/ 34 h 684"/>
                <a:gd name="T46" fmla="*/ 276 w 340"/>
                <a:gd name="T47" fmla="*/ 54 h 684"/>
                <a:gd name="T48" fmla="*/ 286 w 340"/>
                <a:gd name="T49" fmla="*/ 64 h 684"/>
                <a:gd name="T50" fmla="*/ 310 w 340"/>
                <a:gd name="T51" fmla="*/ 82 h 684"/>
                <a:gd name="T52" fmla="*/ 340 w 340"/>
                <a:gd name="T53" fmla="*/ 124 h 684"/>
                <a:gd name="T54" fmla="*/ 328 w 340"/>
                <a:gd name="T55" fmla="*/ 158 h 684"/>
                <a:gd name="T56" fmla="*/ 290 w 340"/>
                <a:gd name="T57" fmla="*/ 186 h 684"/>
                <a:gd name="T58" fmla="*/ 268 w 340"/>
                <a:gd name="T59" fmla="*/ 228 h 684"/>
                <a:gd name="T60" fmla="*/ 274 w 340"/>
                <a:gd name="T61" fmla="*/ 256 h 684"/>
                <a:gd name="T62" fmla="*/ 300 w 340"/>
                <a:gd name="T63" fmla="*/ 278 h 684"/>
                <a:gd name="T64" fmla="*/ 320 w 340"/>
                <a:gd name="T65" fmla="*/ 312 h 684"/>
                <a:gd name="T66" fmla="*/ 328 w 340"/>
                <a:gd name="T67" fmla="*/ 344 h 684"/>
                <a:gd name="T68" fmla="*/ 316 w 340"/>
                <a:gd name="T69" fmla="*/ 384 h 684"/>
                <a:gd name="T70" fmla="*/ 298 w 340"/>
                <a:gd name="T71" fmla="*/ 412 h 684"/>
                <a:gd name="T72" fmla="*/ 276 w 340"/>
                <a:gd name="T73" fmla="*/ 436 h 684"/>
                <a:gd name="T74" fmla="*/ 298 w 340"/>
                <a:gd name="T75" fmla="*/ 474 h 684"/>
                <a:gd name="T76" fmla="*/ 302 w 340"/>
                <a:gd name="T77" fmla="*/ 506 h 684"/>
                <a:gd name="T78" fmla="*/ 296 w 340"/>
                <a:gd name="T79" fmla="*/ 544 h 684"/>
                <a:gd name="T80" fmla="*/ 236 w 340"/>
                <a:gd name="T81" fmla="*/ 602 h 684"/>
                <a:gd name="T82" fmla="*/ 164 w 340"/>
                <a:gd name="T83" fmla="*/ 620 h 684"/>
                <a:gd name="T84" fmla="*/ 112 w 340"/>
                <a:gd name="T85" fmla="*/ 644 h 684"/>
                <a:gd name="T86" fmla="*/ 66 w 340"/>
                <a:gd name="T87" fmla="*/ 664 h 684"/>
                <a:gd name="T88" fmla="*/ 48 w 340"/>
                <a:gd name="T89" fmla="*/ 678 h 684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340" h="684">
                  <a:moveTo>
                    <a:pt x="32" y="684"/>
                  </a:moveTo>
                  <a:lnTo>
                    <a:pt x="32" y="684"/>
                  </a:lnTo>
                  <a:lnTo>
                    <a:pt x="24" y="676"/>
                  </a:lnTo>
                  <a:lnTo>
                    <a:pt x="16" y="668"/>
                  </a:lnTo>
                  <a:lnTo>
                    <a:pt x="12" y="662"/>
                  </a:lnTo>
                  <a:lnTo>
                    <a:pt x="10" y="654"/>
                  </a:lnTo>
                  <a:lnTo>
                    <a:pt x="10" y="638"/>
                  </a:lnTo>
                  <a:lnTo>
                    <a:pt x="10" y="624"/>
                  </a:lnTo>
                  <a:lnTo>
                    <a:pt x="20" y="594"/>
                  </a:lnTo>
                  <a:lnTo>
                    <a:pt x="18" y="560"/>
                  </a:lnTo>
                  <a:lnTo>
                    <a:pt x="0" y="514"/>
                  </a:lnTo>
                  <a:lnTo>
                    <a:pt x="0" y="440"/>
                  </a:lnTo>
                  <a:lnTo>
                    <a:pt x="8" y="426"/>
                  </a:lnTo>
                  <a:lnTo>
                    <a:pt x="16" y="412"/>
                  </a:lnTo>
                  <a:lnTo>
                    <a:pt x="30" y="386"/>
                  </a:lnTo>
                  <a:lnTo>
                    <a:pt x="30" y="358"/>
                  </a:lnTo>
                  <a:lnTo>
                    <a:pt x="24" y="326"/>
                  </a:lnTo>
                  <a:lnTo>
                    <a:pt x="22" y="310"/>
                  </a:lnTo>
                  <a:lnTo>
                    <a:pt x="20" y="296"/>
                  </a:lnTo>
                  <a:lnTo>
                    <a:pt x="22" y="282"/>
                  </a:lnTo>
                  <a:lnTo>
                    <a:pt x="24" y="270"/>
                  </a:lnTo>
                  <a:lnTo>
                    <a:pt x="32" y="258"/>
                  </a:lnTo>
                  <a:lnTo>
                    <a:pt x="44" y="248"/>
                  </a:lnTo>
                  <a:lnTo>
                    <a:pt x="48" y="232"/>
                  </a:lnTo>
                  <a:lnTo>
                    <a:pt x="50" y="218"/>
                  </a:lnTo>
                  <a:lnTo>
                    <a:pt x="52" y="192"/>
                  </a:lnTo>
                  <a:lnTo>
                    <a:pt x="64" y="170"/>
                  </a:lnTo>
                  <a:lnTo>
                    <a:pt x="66" y="158"/>
                  </a:lnTo>
                  <a:lnTo>
                    <a:pt x="70" y="150"/>
                  </a:lnTo>
                  <a:lnTo>
                    <a:pt x="74" y="142"/>
                  </a:lnTo>
                  <a:lnTo>
                    <a:pt x="80" y="134"/>
                  </a:lnTo>
                  <a:lnTo>
                    <a:pt x="94" y="122"/>
                  </a:lnTo>
                  <a:lnTo>
                    <a:pt x="110" y="110"/>
                  </a:lnTo>
                  <a:lnTo>
                    <a:pt x="128" y="82"/>
                  </a:lnTo>
                  <a:lnTo>
                    <a:pt x="140" y="68"/>
                  </a:lnTo>
                  <a:lnTo>
                    <a:pt x="146" y="62"/>
                  </a:lnTo>
                  <a:lnTo>
                    <a:pt x="152" y="58"/>
                  </a:lnTo>
                  <a:lnTo>
                    <a:pt x="170" y="40"/>
                  </a:lnTo>
                  <a:lnTo>
                    <a:pt x="204" y="42"/>
                  </a:lnTo>
                  <a:lnTo>
                    <a:pt x="214" y="42"/>
                  </a:lnTo>
                  <a:lnTo>
                    <a:pt x="224" y="40"/>
                  </a:lnTo>
                  <a:lnTo>
                    <a:pt x="232" y="38"/>
                  </a:lnTo>
                  <a:lnTo>
                    <a:pt x="238" y="32"/>
                  </a:lnTo>
                  <a:lnTo>
                    <a:pt x="250" y="30"/>
                  </a:lnTo>
                  <a:lnTo>
                    <a:pt x="260" y="26"/>
                  </a:lnTo>
                  <a:lnTo>
                    <a:pt x="270" y="20"/>
                  </a:lnTo>
                  <a:lnTo>
                    <a:pt x="282" y="10"/>
                  </a:lnTo>
                  <a:lnTo>
                    <a:pt x="290" y="0"/>
                  </a:lnTo>
                  <a:lnTo>
                    <a:pt x="308" y="12"/>
                  </a:lnTo>
                  <a:lnTo>
                    <a:pt x="306" y="18"/>
                  </a:lnTo>
                  <a:lnTo>
                    <a:pt x="302" y="24"/>
                  </a:lnTo>
                  <a:lnTo>
                    <a:pt x="290" y="34"/>
                  </a:lnTo>
                  <a:lnTo>
                    <a:pt x="284" y="40"/>
                  </a:lnTo>
                  <a:lnTo>
                    <a:pt x="280" y="46"/>
                  </a:lnTo>
                  <a:lnTo>
                    <a:pt x="276" y="54"/>
                  </a:lnTo>
                  <a:lnTo>
                    <a:pt x="278" y="62"/>
                  </a:lnTo>
                  <a:lnTo>
                    <a:pt x="286" y="64"/>
                  </a:lnTo>
                  <a:lnTo>
                    <a:pt x="296" y="68"/>
                  </a:lnTo>
                  <a:lnTo>
                    <a:pt x="302" y="74"/>
                  </a:lnTo>
                  <a:lnTo>
                    <a:pt x="310" y="82"/>
                  </a:lnTo>
                  <a:lnTo>
                    <a:pt x="324" y="100"/>
                  </a:lnTo>
                  <a:lnTo>
                    <a:pt x="340" y="124"/>
                  </a:lnTo>
                  <a:lnTo>
                    <a:pt x="340" y="142"/>
                  </a:lnTo>
                  <a:lnTo>
                    <a:pt x="328" y="158"/>
                  </a:lnTo>
                  <a:lnTo>
                    <a:pt x="318" y="168"/>
                  </a:lnTo>
                  <a:lnTo>
                    <a:pt x="290" y="186"/>
                  </a:lnTo>
                  <a:lnTo>
                    <a:pt x="280" y="202"/>
                  </a:lnTo>
                  <a:lnTo>
                    <a:pt x="272" y="218"/>
                  </a:lnTo>
                  <a:lnTo>
                    <a:pt x="268" y="228"/>
                  </a:lnTo>
                  <a:lnTo>
                    <a:pt x="268" y="238"/>
                  </a:lnTo>
                  <a:lnTo>
                    <a:pt x="268" y="248"/>
                  </a:lnTo>
                  <a:lnTo>
                    <a:pt x="274" y="256"/>
                  </a:lnTo>
                  <a:lnTo>
                    <a:pt x="300" y="278"/>
                  </a:lnTo>
                  <a:lnTo>
                    <a:pt x="308" y="290"/>
                  </a:lnTo>
                  <a:lnTo>
                    <a:pt x="316" y="302"/>
                  </a:lnTo>
                  <a:lnTo>
                    <a:pt x="320" y="312"/>
                  </a:lnTo>
                  <a:lnTo>
                    <a:pt x="324" y="320"/>
                  </a:lnTo>
                  <a:lnTo>
                    <a:pt x="326" y="332"/>
                  </a:lnTo>
                  <a:lnTo>
                    <a:pt x="328" y="344"/>
                  </a:lnTo>
                  <a:lnTo>
                    <a:pt x="322" y="364"/>
                  </a:lnTo>
                  <a:lnTo>
                    <a:pt x="316" y="384"/>
                  </a:lnTo>
                  <a:lnTo>
                    <a:pt x="308" y="398"/>
                  </a:lnTo>
                  <a:lnTo>
                    <a:pt x="298" y="412"/>
                  </a:lnTo>
                  <a:lnTo>
                    <a:pt x="286" y="426"/>
                  </a:lnTo>
                  <a:lnTo>
                    <a:pt x="276" y="436"/>
                  </a:lnTo>
                  <a:lnTo>
                    <a:pt x="274" y="448"/>
                  </a:lnTo>
                  <a:lnTo>
                    <a:pt x="298" y="474"/>
                  </a:lnTo>
                  <a:lnTo>
                    <a:pt x="302" y="488"/>
                  </a:lnTo>
                  <a:lnTo>
                    <a:pt x="302" y="506"/>
                  </a:lnTo>
                  <a:lnTo>
                    <a:pt x="300" y="524"/>
                  </a:lnTo>
                  <a:lnTo>
                    <a:pt x="296" y="544"/>
                  </a:lnTo>
                  <a:lnTo>
                    <a:pt x="282" y="560"/>
                  </a:lnTo>
                  <a:lnTo>
                    <a:pt x="268" y="574"/>
                  </a:lnTo>
                  <a:lnTo>
                    <a:pt x="236" y="602"/>
                  </a:lnTo>
                  <a:lnTo>
                    <a:pt x="164" y="620"/>
                  </a:lnTo>
                  <a:lnTo>
                    <a:pt x="146" y="632"/>
                  </a:lnTo>
                  <a:lnTo>
                    <a:pt x="128" y="640"/>
                  </a:lnTo>
                  <a:lnTo>
                    <a:pt x="112" y="644"/>
                  </a:lnTo>
                  <a:lnTo>
                    <a:pt x="92" y="648"/>
                  </a:lnTo>
                  <a:lnTo>
                    <a:pt x="66" y="664"/>
                  </a:lnTo>
                  <a:lnTo>
                    <a:pt x="56" y="672"/>
                  </a:lnTo>
                  <a:lnTo>
                    <a:pt x="48" y="678"/>
                  </a:lnTo>
                  <a:lnTo>
                    <a:pt x="32" y="68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4" name="Freeform 30"/>
            <p:cNvSpPr/>
            <p:nvPr/>
          </p:nvSpPr>
          <p:spPr bwMode="auto">
            <a:xfrm>
              <a:off x="6384925" y="3101975"/>
              <a:ext cx="1016000" cy="679450"/>
            </a:xfrm>
            <a:custGeom>
              <a:avLst/>
              <a:gdLst>
                <a:gd name="T0" fmla="*/ 42 w 640"/>
                <a:gd name="T1" fmla="*/ 410 h 428"/>
                <a:gd name="T2" fmla="*/ 0 w 640"/>
                <a:gd name="T3" fmla="*/ 372 h 428"/>
                <a:gd name="T4" fmla="*/ 26 w 640"/>
                <a:gd name="T5" fmla="*/ 338 h 428"/>
                <a:gd name="T6" fmla="*/ 38 w 640"/>
                <a:gd name="T7" fmla="*/ 322 h 428"/>
                <a:gd name="T8" fmla="*/ 26 w 640"/>
                <a:gd name="T9" fmla="*/ 244 h 428"/>
                <a:gd name="T10" fmla="*/ 12 w 640"/>
                <a:gd name="T11" fmla="*/ 208 h 428"/>
                <a:gd name="T12" fmla="*/ 20 w 640"/>
                <a:gd name="T13" fmla="*/ 174 h 428"/>
                <a:gd name="T14" fmla="*/ 42 w 640"/>
                <a:gd name="T15" fmla="*/ 144 h 428"/>
                <a:gd name="T16" fmla="*/ 76 w 640"/>
                <a:gd name="T17" fmla="*/ 106 h 428"/>
                <a:gd name="T18" fmla="*/ 104 w 640"/>
                <a:gd name="T19" fmla="*/ 80 h 428"/>
                <a:gd name="T20" fmla="*/ 150 w 640"/>
                <a:gd name="T21" fmla="*/ 52 h 428"/>
                <a:gd name="T22" fmla="*/ 210 w 640"/>
                <a:gd name="T23" fmla="*/ 38 h 428"/>
                <a:gd name="T24" fmla="*/ 236 w 640"/>
                <a:gd name="T25" fmla="*/ 38 h 428"/>
                <a:gd name="T26" fmla="*/ 268 w 640"/>
                <a:gd name="T27" fmla="*/ 16 h 428"/>
                <a:gd name="T28" fmla="*/ 294 w 640"/>
                <a:gd name="T29" fmla="*/ 12 h 428"/>
                <a:gd name="T30" fmla="*/ 308 w 640"/>
                <a:gd name="T31" fmla="*/ 36 h 428"/>
                <a:gd name="T32" fmla="*/ 308 w 640"/>
                <a:gd name="T33" fmla="*/ 80 h 428"/>
                <a:gd name="T34" fmla="*/ 360 w 640"/>
                <a:gd name="T35" fmla="*/ 108 h 428"/>
                <a:gd name="T36" fmla="*/ 384 w 640"/>
                <a:gd name="T37" fmla="*/ 110 h 428"/>
                <a:gd name="T38" fmla="*/ 432 w 640"/>
                <a:gd name="T39" fmla="*/ 38 h 428"/>
                <a:gd name="T40" fmla="*/ 452 w 640"/>
                <a:gd name="T41" fmla="*/ 24 h 428"/>
                <a:gd name="T42" fmla="*/ 492 w 640"/>
                <a:gd name="T43" fmla="*/ 16 h 428"/>
                <a:gd name="T44" fmla="*/ 536 w 640"/>
                <a:gd name="T45" fmla="*/ 34 h 428"/>
                <a:gd name="T46" fmla="*/ 640 w 640"/>
                <a:gd name="T47" fmla="*/ 36 h 428"/>
                <a:gd name="T48" fmla="*/ 636 w 640"/>
                <a:gd name="T49" fmla="*/ 46 h 428"/>
                <a:gd name="T50" fmla="*/ 632 w 640"/>
                <a:gd name="T51" fmla="*/ 76 h 428"/>
                <a:gd name="T52" fmla="*/ 570 w 640"/>
                <a:gd name="T53" fmla="*/ 96 h 428"/>
                <a:gd name="T54" fmla="*/ 514 w 640"/>
                <a:gd name="T55" fmla="*/ 136 h 428"/>
                <a:gd name="T56" fmla="*/ 500 w 640"/>
                <a:gd name="T57" fmla="*/ 160 h 428"/>
                <a:gd name="T58" fmla="*/ 472 w 640"/>
                <a:gd name="T59" fmla="*/ 178 h 428"/>
                <a:gd name="T60" fmla="*/ 446 w 640"/>
                <a:gd name="T61" fmla="*/ 188 h 428"/>
                <a:gd name="T62" fmla="*/ 438 w 640"/>
                <a:gd name="T63" fmla="*/ 228 h 428"/>
                <a:gd name="T64" fmla="*/ 418 w 640"/>
                <a:gd name="T65" fmla="*/ 252 h 428"/>
                <a:gd name="T66" fmla="*/ 400 w 640"/>
                <a:gd name="T67" fmla="*/ 276 h 428"/>
                <a:gd name="T68" fmla="*/ 390 w 640"/>
                <a:gd name="T69" fmla="*/ 324 h 428"/>
                <a:gd name="T70" fmla="*/ 374 w 640"/>
                <a:gd name="T71" fmla="*/ 326 h 428"/>
                <a:gd name="T72" fmla="*/ 350 w 640"/>
                <a:gd name="T73" fmla="*/ 342 h 428"/>
                <a:gd name="T74" fmla="*/ 338 w 640"/>
                <a:gd name="T75" fmla="*/ 366 h 428"/>
                <a:gd name="T76" fmla="*/ 322 w 640"/>
                <a:gd name="T77" fmla="*/ 400 h 428"/>
                <a:gd name="T78" fmla="*/ 314 w 640"/>
                <a:gd name="T79" fmla="*/ 400 h 428"/>
                <a:gd name="T80" fmla="*/ 304 w 640"/>
                <a:gd name="T81" fmla="*/ 392 h 428"/>
                <a:gd name="T82" fmla="*/ 274 w 640"/>
                <a:gd name="T83" fmla="*/ 404 h 428"/>
                <a:gd name="T84" fmla="*/ 250 w 640"/>
                <a:gd name="T85" fmla="*/ 422 h 428"/>
                <a:gd name="T86" fmla="*/ 214 w 640"/>
                <a:gd name="T87" fmla="*/ 416 h 428"/>
                <a:gd name="T88" fmla="*/ 208 w 640"/>
                <a:gd name="T89" fmla="*/ 404 h 428"/>
                <a:gd name="T90" fmla="*/ 142 w 640"/>
                <a:gd name="T91" fmla="*/ 362 h 428"/>
                <a:gd name="T92" fmla="*/ 138 w 640"/>
                <a:gd name="T93" fmla="*/ 380 h 428"/>
                <a:gd name="T94" fmla="*/ 126 w 640"/>
                <a:gd name="T95" fmla="*/ 406 h 428"/>
                <a:gd name="T96" fmla="*/ 108 w 640"/>
                <a:gd name="T97" fmla="*/ 418 h 428"/>
                <a:gd name="T98" fmla="*/ 86 w 640"/>
                <a:gd name="T99" fmla="*/ 422 h 428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640" h="428">
                  <a:moveTo>
                    <a:pt x="70" y="428"/>
                  </a:moveTo>
                  <a:lnTo>
                    <a:pt x="70" y="428"/>
                  </a:lnTo>
                  <a:lnTo>
                    <a:pt x="42" y="410"/>
                  </a:lnTo>
                  <a:lnTo>
                    <a:pt x="0" y="372"/>
                  </a:lnTo>
                  <a:lnTo>
                    <a:pt x="10" y="352"/>
                  </a:lnTo>
                  <a:lnTo>
                    <a:pt x="26" y="338"/>
                  </a:lnTo>
                  <a:lnTo>
                    <a:pt x="32" y="330"/>
                  </a:lnTo>
                  <a:lnTo>
                    <a:pt x="38" y="322"/>
                  </a:lnTo>
                  <a:lnTo>
                    <a:pt x="38" y="288"/>
                  </a:lnTo>
                  <a:lnTo>
                    <a:pt x="26" y="244"/>
                  </a:lnTo>
                  <a:lnTo>
                    <a:pt x="18" y="220"/>
                  </a:lnTo>
                  <a:lnTo>
                    <a:pt x="12" y="208"/>
                  </a:lnTo>
                  <a:lnTo>
                    <a:pt x="12" y="186"/>
                  </a:lnTo>
                  <a:lnTo>
                    <a:pt x="14" y="180"/>
                  </a:lnTo>
                  <a:lnTo>
                    <a:pt x="20" y="174"/>
                  </a:lnTo>
                  <a:lnTo>
                    <a:pt x="30" y="156"/>
                  </a:lnTo>
                  <a:lnTo>
                    <a:pt x="42" y="144"/>
                  </a:lnTo>
                  <a:lnTo>
                    <a:pt x="68" y="118"/>
                  </a:lnTo>
                  <a:lnTo>
                    <a:pt x="76" y="106"/>
                  </a:lnTo>
                  <a:lnTo>
                    <a:pt x="84" y="96"/>
                  </a:lnTo>
                  <a:lnTo>
                    <a:pt x="92" y="88"/>
                  </a:lnTo>
                  <a:lnTo>
                    <a:pt x="104" y="80"/>
                  </a:lnTo>
                  <a:lnTo>
                    <a:pt x="126" y="66"/>
                  </a:lnTo>
                  <a:lnTo>
                    <a:pt x="150" y="52"/>
                  </a:lnTo>
                  <a:lnTo>
                    <a:pt x="202" y="0"/>
                  </a:lnTo>
                  <a:lnTo>
                    <a:pt x="210" y="38"/>
                  </a:lnTo>
                  <a:lnTo>
                    <a:pt x="236" y="38"/>
                  </a:lnTo>
                  <a:lnTo>
                    <a:pt x="248" y="16"/>
                  </a:lnTo>
                  <a:lnTo>
                    <a:pt x="268" y="16"/>
                  </a:lnTo>
                  <a:lnTo>
                    <a:pt x="282" y="16"/>
                  </a:lnTo>
                  <a:lnTo>
                    <a:pt x="294" y="12"/>
                  </a:lnTo>
                  <a:lnTo>
                    <a:pt x="294" y="16"/>
                  </a:lnTo>
                  <a:lnTo>
                    <a:pt x="298" y="22"/>
                  </a:lnTo>
                  <a:lnTo>
                    <a:pt x="308" y="36"/>
                  </a:lnTo>
                  <a:lnTo>
                    <a:pt x="308" y="80"/>
                  </a:lnTo>
                  <a:lnTo>
                    <a:pt x="322" y="90"/>
                  </a:lnTo>
                  <a:lnTo>
                    <a:pt x="340" y="100"/>
                  </a:lnTo>
                  <a:lnTo>
                    <a:pt x="360" y="108"/>
                  </a:lnTo>
                  <a:lnTo>
                    <a:pt x="372" y="110"/>
                  </a:lnTo>
                  <a:lnTo>
                    <a:pt x="384" y="110"/>
                  </a:lnTo>
                  <a:lnTo>
                    <a:pt x="424" y="48"/>
                  </a:lnTo>
                  <a:lnTo>
                    <a:pt x="432" y="38"/>
                  </a:lnTo>
                  <a:lnTo>
                    <a:pt x="440" y="30"/>
                  </a:lnTo>
                  <a:lnTo>
                    <a:pt x="452" y="24"/>
                  </a:lnTo>
                  <a:lnTo>
                    <a:pt x="462" y="18"/>
                  </a:lnTo>
                  <a:lnTo>
                    <a:pt x="476" y="16"/>
                  </a:lnTo>
                  <a:lnTo>
                    <a:pt x="492" y="16"/>
                  </a:lnTo>
                  <a:lnTo>
                    <a:pt x="536" y="34"/>
                  </a:lnTo>
                  <a:lnTo>
                    <a:pt x="632" y="32"/>
                  </a:lnTo>
                  <a:lnTo>
                    <a:pt x="640" y="36"/>
                  </a:lnTo>
                  <a:lnTo>
                    <a:pt x="636" y="40"/>
                  </a:lnTo>
                  <a:lnTo>
                    <a:pt x="636" y="46"/>
                  </a:lnTo>
                  <a:lnTo>
                    <a:pt x="632" y="76"/>
                  </a:lnTo>
                  <a:lnTo>
                    <a:pt x="598" y="80"/>
                  </a:lnTo>
                  <a:lnTo>
                    <a:pt x="570" y="96"/>
                  </a:lnTo>
                  <a:lnTo>
                    <a:pt x="540" y="114"/>
                  </a:lnTo>
                  <a:lnTo>
                    <a:pt x="526" y="124"/>
                  </a:lnTo>
                  <a:lnTo>
                    <a:pt x="514" y="136"/>
                  </a:lnTo>
                  <a:lnTo>
                    <a:pt x="506" y="148"/>
                  </a:lnTo>
                  <a:lnTo>
                    <a:pt x="500" y="160"/>
                  </a:lnTo>
                  <a:lnTo>
                    <a:pt x="478" y="170"/>
                  </a:lnTo>
                  <a:lnTo>
                    <a:pt x="472" y="178"/>
                  </a:lnTo>
                  <a:lnTo>
                    <a:pt x="464" y="182"/>
                  </a:lnTo>
                  <a:lnTo>
                    <a:pt x="446" y="188"/>
                  </a:lnTo>
                  <a:lnTo>
                    <a:pt x="440" y="194"/>
                  </a:lnTo>
                  <a:lnTo>
                    <a:pt x="438" y="228"/>
                  </a:lnTo>
                  <a:lnTo>
                    <a:pt x="430" y="240"/>
                  </a:lnTo>
                  <a:lnTo>
                    <a:pt x="418" y="252"/>
                  </a:lnTo>
                  <a:lnTo>
                    <a:pt x="408" y="264"/>
                  </a:lnTo>
                  <a:lnTo>
                    <a:pt x="400" y="276"/>
                  </a:lnTo>
                  <a:lnTo>
                    <a:pt x="400" y="298"/>
                  </a:lnTo>
                  <a:lnTo>
                    <a:pt x="396" y="312"/>
                  </a:lnTo>
                  <a:lnTo>
                    <a:pt x="390" y="324"/>
                  </a:lnTo>
                  <a:lnTo>
                    <a:pt x="382" y="324"/>
                  </a:lnTo>
                  <a:lnTo>
                    <a:pt x="374" y="326"/>
                  </a:lnTo>
                  <a:lnTo>
                    <a:pt x="366" y="328"/>
                  </a:lnTo>
                  <a:lnTo>
                    <a:pt x="360" y="332"/>
                  </a:lnTo>
                  <a:lnTo>
                    <a:pt x="350" y="342"/>
                  </a:lnTo>
                  <a:lnTo>
                    <a:pt x="342" y="352"/>
                  </a:lnTo>
                  <a:lnTo>
                    <a:pt x="338" y="366"/>
                  </a:lnTo>
                  <a:lnTo>
                    <a:pt x="334" y="380"/>
                  </a:lnTo>
                  <a:lnTo>
                    <a:pt x="326" y="394"/>
                  </a:lnTo>
                  <a:lnTo>
                    <a:pt x="322" y="400"/>
                  </a:lnTo>
                  <a:lnTo>
                    <a:pt x="314" y="404"/>
                  </a:lnTo>
                  <a:lnTo>
                    <a:pt x="314" y="400"/>
                  </a:lnTo>
                  <a:lnTo>
                    <a:pt x="304" y="392"/>
                  </a:lnTo>
                  <a:lnTo>
                    <a:pt x="286" y="390"/>
                  </a:lnTo>
                  <a:lnTo>
                    <a:pt x="274" y="404"/>
                  </a:lnTo>
                  <a:lnTo>
                    <a:pt x="262" y="420"/>
                  </a:lnTo>
                  <a:lnTo>
                    <a:pt x="250" y="422"/>
                  </a:lnTo>
                  <a:lnTo>
                    <a:pt x="236" y="422"/>
                  </a:lnTo>
                  <a:lnTo>
                    <a:pt x="222" y="420"/>
                  </a:lnTo>
                  <a:lnTo>
                    <a:pt x="214" y="416"/>
                  </a:lnTo>
                  <a:lnTo>
                    <a:pt x="208" y="404"/>
                  </a:lnTo>
                  <a:lnTo>
                    <a:pt x="168" y="364"/>
                  </a:lnTo>
                  <a:lnTo>
                    <a:pt x="142" y="362"/>
                  </a:lnTo>
                  <a:lnTo>
                    <a:pt x="140" y="370"/>
                  </a:lnTo>
                  <a:lnTo>
                    <a:pt x="138" y="380"/>
                  </a:lnTo>
                  <a:lnTo>
                    <a:pt x="136" y="404"/>
                  </a:lnTo>
                  <a:lnTo>
                    <a:pt x="126" y="406"/>
                  </a:lnTo>
                  <a:lnTo>
                    <a:pt x="118" y="410"/>
                  </a:lnTo>
                  <a:lnTo>
                    <a:pt x="112" y="414"/>
                  </a:lnTo>
                  <a:lnTo>
                    <a:pt x="108" y="418"/>
                  </a:lnTo>
                  <a:lnTo>
                    <a:pt x="96" y="420"/>
                  </a:lnTo>
                  <a:lnTo>
                    <a:pt x="86" y="422"/>
                  </a:lnTo>
                  <a:lnTo>
                    <a:pt x="70" y="42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5" name="Freeform 31"/>
            <p:cNvSpPr/>
            <p:nvPr/>
          </p:nvSpPr>
          <p:spPr bwMode="auto">
            <a:xfrm>
              <a:off x="4806950" y="3000375"/>
              <a:ext cx="438150" cy="682625"/>
            </a:xfrm>
            <a:custGeom>
              <a:avLst/>
              <a:gdLst>
                <a:gd name="T0" fmla="*/ 106 w 276"/>
                <a:gd name="T1" fmla="*/ 398 h 430"/>
                <a:gd name="T2" fmla="*/ 98 w 276"/>
                <a:gd name="T3" fmla="*/ 364 h 430"/>
                <a:gd name="T4" fmla="*/ 92 w 276"/>
                <a:gd name="T5" fmla="*/ 318 h 430"/>
                <a:gd name="T6" fmla="*/ 86 w 276"/>
                <a:gd name="T7" fmla="*/ 280 h 430"/>
                <a:gd name="T8" fmla="*/ 52 w 276"/>
                <a:gd name="T9" fmla="*/ 240 h 430"/>
                <a:gd name="T10" fmla="*/ 26 w 276"/>
                <a:gd name="T11" fmla="*/ 214 h 430"/>
                <a:gd name="T12" fmla="*/ 0 w 276"/>
                <a:gd name="T13" fmla="*/ 200 h 430"/>
                <a:gd name="T14" fmla="*/ 4 w 276"/>
                <a:gd name="T15" fmla="*/ 196 h 430"/>
                <a:gd name="T16" fmla="*/ 28 w 276"/>
                <a:gd name="T17" fmla="*/ 186 h 430"/>
                <a:gd name="T18" fmla="*/ 68 w 276"/>
                <a:gd name="T19" fmla="*/ 180 h 430"/>
                <a:gd name="T20" fmla="*/ 84 w 276"/>
                <a:gd name="T21" fmla="*/ 166 h 430"/>
                <a:gd name="T22" fmla="*/ 112 w 276"/>
                <a:gd name="T23" fmla="*/ 160 h 430"/>
                <a:gd name="T24" fmla="*/ 130 w 276"/>
                <a:gd name="T25" fmla="*/ 138 h 430"/>
                <a:gd name="T26" fmla="*/ 128 w 276"/>
                <a:gd name="T27" fmla="*/ 98 h 430"/>
                <a:gd name="T28" fmla="*/ 158 w 276"/>
                <a:gd name="T29" fmla="*/ 42 h 430"/>
                <a:gd name="T30" fmla="*/ 162 w 276"/>
                <a:gd name="T31" fmla="*/ 12 h 430"/>
                <a:gd name="T32" fmla="*/ 170 w 276"/>
                <a:gd name="T33" fmla="*/ 10 h 430"/>
                <a:gd name="T34" fmla="*/ 190 w 276"/>
                <a:gd name="T35" fmla="*/ 2 h 430"/>
                <a:gd name="T36" fmla="*/ 204 w 276"/>
                <a:gd name="T37" fmla="*/ 0 h 430"/>
                <a:gd name="T38" fmla="*/ 220 w 276"/>
                <a:gd name="T39" fmla="*/ 6 h 430"/>
                <a:gd name="T40" fmla="*/ 226 w 276"/>
                <a:gd name="T41" fmla="*/ 22 h 430"/>
                <a:gd name="T42" fmla="*/ 218 w 276"/>
                <a:gd name="T43" fmla="*/ 40 h 430"/>
                <a:gd name="T44" fmla="*/ 212 w 276"/>
                <a:gd name="T45" fmla="*/ 58 h 430"/>
                <a:gd name="T46" fmla="*/ 196 w 276"/>
                <a:gd name="T47" fmla="*/ 82 h 430"/>
                <a:gd name="T48" fmla="*/ 192 w 276"/>
                <a:gd name="T49" fmla="*/ 108 h 430"/>
                <a:gd name="T50" fmla="*/ 194 w 276"/>
                <a:gd name="T51" fmla="*/ 132 h 430"/>
                <a:gd name="T52" fmla="*/ 232 w 276"/>
                <a:gd name="T53" fmla="*/ 138 h 430"/>
                <a:gd name="T54" fmla="*/ 248 w 276"/>
                <a:gd name="T55" fmla="*/ 154 h 430"/>
                <a:gd name="T56" fmla="*/ 268 w 276"/>
                <a:gd name="T57" fmla="*/ 168 h 430"/>
                <a:gd name="T58" fmla="*/ 276 w 276"/>
                <a:gd name="T59" fmla="*/ 170 h 430"/>
                <a:gd name="T60" fmla="*/ 270 w 276"/>
                <a:gd name="T61" fmla="*/ 184 h 430"/>
                <a:gd name="T62" fmla="*/ 258 w 276"/>
                <a:gd name="T63" fmla="*/ 198 h 430"/>
                <a:gd name="T64" fmla="*/ 252 w 276"/>
                <a:gd name="T65" fmla="*/ 206 h 430"/>
                <a:gd name="T66" fmla="*/ 228 w 276"/>
                <a:gd name="T67" fmla="*/ 226 h 430"/>
                <a:gd name="T68" fmla="*/ 216 w 276"/>
                <a:gd name="T69" fmla="*/ 228 h 430"/>
                <a:gd name="T70" fmla="*/ 202 w 276"/>
                <a:gd name="T71" fmla="*/ 232 h 430"/>
                <a:gd name="T72" fmla="*/ 202 w 276"/>
                <a:gd name="T73" fmla="*/ 248 h 430"/>
                <a:gd name="T74" fmla="*/ 198 w 276"/>
                <a:gd name="T75" fmla="*/ 270 h 430"/>
                <a:gd name="T76" fmla="*/ 188 w 276"/>
                <a:gd name="T77" fmla="*/ 284 h 430"/>
                <a:gd name="T78" fmla="*/ 180 w 276"/>
                <a:gd name="T79" fmla="*/ 308 h 430"/>
                <a:gd name="T80" fmla="*/ 178 w 276"/>
                <a:gd name="T81" fmla="*/ 332 h 430"/>
                <a:gd name="T82" fmla="*/ 194 w 276"/>
                <a:gd name="T83" fmla="*/ 346 h 430"/>
                <a:gd name="T84" fmla="*/ 214 w 276"/>
                <a:gd name="T85" fmla="*/ 352 h 430"/>
                <a:gd name="T86" fmla="*/ 222 w 276"/>
                <a:gd name="T87" fmla="*/ 364 h 430"/>
                <a:gd name="T88" fmla="*/ 222 w 276"/>
                <a:gd name="T89" fmla="*/ 382 h 430"/>
                <a:gd name="T90" fmla="*/ 216 w 276"/>
                <a:gd name="T91" fmla="*/ 394 h 430"/>
                <a:gd name="T92" fmla="*/ 198 w 276"/>
                <a:gd name="T93" fmla="*/ 400 h 430"/>
                <a:gd name="T94" fmla="*/ 184 w 276"/>
                <a:gd name="T95" fmla="*/ 406 h 430"/>
                <a:gd name="T96" fmla="*/ 154 w 276"/>
                <a:gd name="T97" fmla="*/ 430 h 430"/>
                <a:gd name="T98" fmla="*/ 142 w 276"/>
                <a:gd name="T99" fmla="*/ 428 h 430"/>
                <a:gd name="T100" fmla="*/ 106 w 276"/>
                <a:gd name="T101" fmla="*/ 398 h 43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76" h="430">
                  <a:moveTo>
                    <a:pt x="106" y="398"/>
                  </a:moveTo>
                  <a:lnTo>
                    <a:pt x="106" y="398"/>
                  </a:lnTo>
                  <a:lnTo>
                    <a:pt x="98" y="364"/>
                  </a:lnTo>
                  <a:lnTo>
                    <a:pt x="96" y="340"/>
                  </a:lnTo>
                  <a:lnTo>
                    <a:pt x="92" y="318"/>
                  </a:lnTo>
                  <a:lnTo>
                    <a:pt x="86" y="280"/>
                  </a:lnTo>
                  <a:lnTo>
                    <a:pt x="68" y="258"/>
                  </a:lnTo>
                  <a:lnTo>
                    <a:pt x="52" y="240"/>
                  </a:lnTo>
                  <a:lnTo>
                    <a:pt x="36" y="226"/>
                  </a:lnTo>
                  <a:lnTo>
                    <a:pt x="26" y="214"/>
                  </a:lnTo>
                  <a:lnTo>
                    <a:pt x="0" y="200"/>
                  </a:lnTo>
                  <a:lnTo>
                    <a:pt x="4" y="196"/>
                  </a:lnTo>
                  <a:lnTo>
                    <a:pt x="10" y="192"/>
                  </a:lnTo>
                  <a:lnTo>
                    <a:pt x="28" y="186"/>
                  </a:lnTo>
                  <a:lnTo>
                    <a:pt x="68" y="180"/>
                  </a:lnTo>
                  <a:lnTo>
                    <a:pt x="78" y="170"/>
                  </a:lnTo>
                  <a:lnTo>
                    <a:pt x="84" y="166"/>
                  </a:lnTo>
                  <a:lnTo>
                    <a:pt x="94" y="162"/>
                  </a:lnTo>
                  <a:lnTo>
                    <a:pt x="112" y="160"/>
                  </a:lnTo>
                  <a:lnTo>
                    <a:pt x="130" y="138"/>
                  </a:lnTo>
                  <a:lnTo>
                    <a:pt x="128" y="98"/>
                  </a:lnTo>
                  <a:lnTo>
                    <a:pt x="158" y="42"/>
                  </a:lnTo>
                  <a:lnTo>
                    <a:pt x="162" y="12"/>
                  </a:lnTo>
                  <a:lnTo>
                    <a:pt x="170" y="10"/>
                  </a:lnTo>
                  <a:lnTo>
                    <a:pt x="176" y="8"/>
                  </a:lnTo>
                  <a:lnTo>
                    <a:pt x="190" y="2"/>
                  </a:lnTo>
                  <a:lnTo>
                    <a:pt x="198" y="0"/>
                  </a:lnTo>
                  <a:lnTo>
                    <a:pt x="204" y="0"/>
                  </a:lnTo>
                  <a:lnTo>
                    <a:pt x="212" y="2"/>
                  </a:lnTo>
                  <a:lnTo>
                    <a:pt x="220" y="6"/>
                  </a:lnTo>
                  <a:lnTo>
                    <a:pt x="226" y="22"/>
                  </a:lnTo>
                  <a:lnTo>
                    <a:pt x="218" y="40"/>
                  </a:lnTo>
                  <a:lnTo>
                    <a:pt x="212" y="58"/>
                  </a:lnTo>
                  <a:lnTo>
                    <a:pt x="198" y="74"/>
                  </a:lnTo>
                  <a:lnTo>
                    <a:pt x="196" y="82"/>
                  </a:lnTo>
                  <a:lnTo>
                    <a:pt x="192" y="90"/>
                  </a:lnTo>
                  <a:lnTo>
                    <a:pt x="192" y="108"/>
                  </a:lnTo>
                  <a:lnTo>
                    <a:pt x="194" y="132"/>
                  </a:lnTo>
                  <a:lnTo>
                    <a:pt x="232" y="138"/>
                  </a:lnTo>
                  <a:lnTo>
                    <a:pt x="238" y="146"/>
                  </a:lnTo>
                  <a:lnTo>
                    <a:pt x="248" y="154"/>
                  </a:lnTo>
                  <a:lnTo>
                    <a:pt x="260" y="164"/>
                  </a:lnTo>
                  <a:lnTo>
                    <a:pt x="268" y="168"/>
                  </a:lnTo>
                  <a:lnTo>
                    <a:pt x="276" y="170"/>
                  </a:lnTo>
                  <a:lnTo>
                    <a:pt x="274" y="176"/>
                  </a:lnTo>
                  <a:lnTo>
                    <a:pt x="270" y="184"/>
                  </a:lnTo>
                  <a:lnTo>
                    <a:pt x="264" y="192"/>
                  </a:lnTo>
                  <a:lnTo>
                    <a:pt x="258" y="198"/>
                  </a:lnTo>
                  <a:lnTo>
                    <a:pt x="252" y="206"/>
                  </a:lnTo>
                  <a:lnTo>
                    <a:pt x="244" y="214"/>
                  </a:lnTo>
                  <a:lnTo>
                    <a:pt x="228" y="226"/>
                  </a:lnTo>
                  <a:lnTo>
                    <a:pt x="216" y="228"/>
                  </a:lnTo>
                  <a:lnTo>
                    <a:pt x="206" y="228"/>
                  </a:lnTo>
                  <a:lnTo>
                    <a:pt x="202" y="232"/>
                  </a:lnTo>
                  <a:lnTo>
                    <a:pt x="200" y="236"/>
                  </a:lnTo>
                  <a:lnTo>
                    <a:pt x="202" y="248"/>
                  </a:lnTo>
                  <a:lnTo>
                    <a:pt x="200" y="258"/>
                  </a:lnTo>
                  <a:lnTo>
                    <a:pt x="198" y="270"/>
                  </a:lnTo>
                  <a:lnTo>
                    <a:pt x="188" y="284"/>
                  </a:lnTo>
                  <a:lnTo>
                    <a:pt x="182" y="296"/>
                  </a:lnTo>
                  <a:lnTo>
                    <a:pt x="180" y="308"/>
                  </a:lnTo>
                  <a:lnTo>
                    <a:pt x="178" y="332"/>
                  </a:lnTo>
                  <a:lnTo>
                    <a:pt x="194" y="346"/>
                  </a:lnTo>
                  <a:lnTo>
                    <a:pt x="202" y="348"/>
                  </a:lnTo>
                  <a:lnTo>
                    <a:pt x="214" y="352"/>
                  </a:lnTo>
                  <a:lnTo>
                    <a:pt x="218" y="358"/>
                  </a:lnTo>
                  <a:lnTo>
                    <a:pt x="222" y="364"/>
                  </a:lnTo>
                  <a:lnTo>
                    <a:pt x="224" y="372"/>
                  </a:lnTo>
                  <a:lnTo>
                    <a:pt x="222" y="382"/>
                  </a:lnTo>
                  <a:lnTo>
                    <a:pt x="216" y="394"/>
                  </a:lnTo>
                  <a:lnTo>
                    <a:pt x="198" y="400"/>
                  </a:lnTo>
                  <a:lnTo>
                    <a:pt x="184" y="406"/>
                  </a:lnTo>
                  <a:lnTo>
                    <a:pt x="160" y="426"/>
                  </a:lnTo>
                  <a:lnTo>
                    <a:pt x="154" y="430"/>
                  </a:lnTo>
                  <a:lnTo>
                    <a:pt x="148" y="430"/>
                  </a:lnTo>
                  <a:lnTo>
                    <a:pt x="142" y="428"/>
                  </a:lnTo>
                  <a:lnTo>
                    <a:pt x="134" y="422"/>
                  </a:lnTo>
                  <a:lnTo>
                    <a:pt x="106" y="39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6" name="Freeform 32"/>
            <p:cNvSpPr/>
            <p:nvPr/>
          </p:nvSpPr>
          <p:spPr bwMode="auto">
            <a:xfrm>
              <a:off x="6108700" y="2295525"/>
              <a:ext cx="850900" cy="1219200"/>
            </a:xfrm>
            <a:custGeom>
              <a:avLst/>
              <a:gdLst>
                <a:gd name="T0" fmla="*/ 108 w 536"/>
                <a:gd name="T1" fmla="*/ 754 h 768"/>
                <a:gd name="T2" fmla="*/ 22 w 536"/>
                <a:gd name="T3" fmla="*/ 720 h 768"/>
                <a:gd name="T4" fmla="*/ 52 w 536"/>
                <a:gd name="T5" fmla="*/ 664 h 768"/>
                <a:gd name="T6" fmla="*/ 58 w 536"/>
                <a:gd name="T7" fmla="*/ 572 h 768"/>
                <a:gd name="T8" fmla="*/ 6 w 536"/>
                <a:gd name="T9" fmla="*/ 508 h 768"/>
                <a:gd name="T10" fmla="*/ 32 w 536"/>
                <a:gd name="T11" fmla="*/ 458 h 768"/>
                <a:gd name="T12" fmla="*/ 78 w 536"/>
                <a:gd name="T13" fmla="*/ 412 h 768"/>
                <a:gd name="T14" fmla="*/ 40 w 536"/>
                <a:gd name="T15" fmla="*/ 334 h 768"/>
                <a:gd name="T16" fmla="*/ 18 w 536"/>
                <a:gd name="T17" fmla="*/ 316 h 768"/>
                <a:gd name="T18" fmla="*/ 46 w 536"/>
                <a:gd name="T19" fmla="*/ 282 h 768"/>
                <a:gd name="T20" fmla="*/ 24 w 536"/>
                <a:gd name="T21" fmla="*/ 236 h 768"/>
                <a:gd name="T22" fmla="*/ 0 w 536"/>
                <a:gd name="T23" fmla="*/ 164 h 768"/>
                <a:gd name="T24" fmla="*/ 28 w 536"/>
                <a:gd name="T25" fmla="*/ 142 h 768"/>
                <a:gd name="T26" fmla="*/ 44 w 536"/>
                <a:gd name="T27" fmla="*/ 84 h 768"/>
                <a:gd name="T28" fmla="*/ 70 w 536"/>
                <a:gd name="T29" fmla="*/ 88 h 768"/>
                <a:gd name="T30" fmla="*/ 72 w 536"/>
                <a:gd name="T31" fmla="*/ 118 h 768"/>
                <a:gd name="T32" fmla="*/ 82 w 536"/>
                <a:gd name="T33" fmla="*/ 150 h 768"/>
                <a:gd name="T34" fmla="*/ 124 w 536"/>
                <a:gd name="T35" fmla="*/ 154 h 768"/>
                <a:gd name="T36" fmla="*/ 136 w 536"/>
                <a:gd name="T37" fmla="*/ 134 h 768"/>
                <a:gd name="T38" fmla="*/ 180 w 536"/>
                <a:gd name="T39" fmla="*/ 106 h 768"/>
                <a:gd name="T40" fmla="*/ 252 w 536"/>
                <a:gd name="T41" fmla="*/ 92 h 768"/>
                <a:gd name="T42" fmla="*/ 266 w 536"/>
                <a:gd name="T43" fmla="*/ 22 h 768"/>
                <a:gd name="T44" fmla="*/ 310 w 536"/>
                <a:gd name="T45" fmla="*/ 0 h 768"/>
                <a:gd name="T46" fmla="*/ 332 w 536"/>
                <a:gd name="T47" fmla="*/ 40 h 768"/>
                <a:gd name="T48" fmla="*/ 378 w 536"/>
                <a:gd name="T49" fmla="*/ 128 h 768"/>
                <a:gd name="T50" fmla="*/ 424 w 536"/>
                <a:gd name="T51" fmla="*/ 138 h 768"/>
                <a:gd name="T52" fmla="*/ 444 w 536"/>
                <a:gd name="T53" fmla="*/ 152 h 768"/>
                <a:gd name="T54" fmla="*/ 430 w 536"/>
                <a:gd name="T55" fmla="*/ 188 h 768"/>
                <a:gd name="T56" fmla="*/ 448 w 536"/>
                <a:gd name="T57" fmla="*/ 210 h 768"/>
                <a:gd name="T58" fmla="*/ 520 w 536"/>
                <a:gd name="T59" fmla="*/ 250 h 768"/>
                <a:gd name="T60" fmla="*/ 488 w 536"/>
                <a:gd name="T61" fmla="*/ 330 h 768"/>
                <a:gd name="T62" fmla="*/ 450 w 536"/>
                <a:gd name="T63" fmla="*/ 370 h 768"/>
                <a:gd name="T64" fmla="*/ 398 w 536"/>
                <a:gd name="T65" fmla="*/ 384 h 768"/>
                <a:gd name="T66" fmla="*/ 350 w 536"/>
                <a:gd name="T67" fmla="*/ 340 h 768"/>
                <a:gd name="T68" fmla="*/ 344 w 536"/>
                <a:gd name="T69" fmla="*/ 288 h 768"/>
                <a:gd name="T70" fmla="*/ 310 w 536"/>
                <a:gd name="T71" fmla="*/ 252 h 768"/>
                <a:gd name="T72" fmla="*/ 294 w 536"/>
                <a:gd name="T73" fmla="*/ 200 h 768"/>
                <a:gd name="T74" fmla="*/ 258 w 536"/>
                <a:gd name="T75" fmla="*/ 184 h 768"/>
                <a:gd name="T76" fmla="*/ 226 w 536"/>
                <a:gd name="T77" fmla="*/ 190 h 768"/>
                <a:gd name="T78" fmla="*/ 194 w 536"/>
                <a:gd name="T79" fmla="*/ 228 h 768"/>
                <a:gd name="T80" fmla="*/ 178 w 536"/>
                <a:gd name="T81" fmla="*/ 266 h 768"/>
                <a:gd name="T82" fmla="*/ 172 w 536"/>
                <a:gd name="T83" fmla="*/ 298 h 768"/>
                <a:gd name="T84" fmla="*/ 142 w 536"/>
                <a:gd name="T85" fmla="*/ 314 h 768"/>
                <a:gd name="T86" fmla="*/ 142 w 536"/>
                <a:gd name="T87" fmla="*/ 360 h 768"/>
                <a:gd name="T88" fmla="*/ 222 w 536"/>
                <a:gd name="T89" fmla="*/ 346 h 768"/>
                <a:gd name="T90" fmla="*/ 252 w 536"/>
                <a:gd name="T91" fmla="*/ 342 h 768"/>
                <a:gd name="T92" fmla="*/ 274 w 536"/>
                <a:gd name="T93" fmla="*/ 360 h 768"/>
                <a:gd name="T94" fmla="*/ 300 w 536"/>
                <a:gd name="T95" fmla="*/ 436 h 768"/>
                <a:gd name="T96" fmla="*/ 352 w 536"/>
                <a:gd name="T97" fmla="*/ 468 h 768"/>
                <a:gd name="T98" fmla="*/ 354 w 536"/>
                <a:gd name="T99" fmla="*/ 512 h 768"/>
                <a:gd name="T100" fmla="*/ 328 w 536"/>
                <a:gd name="T101" fmla="*/ 540 h 768"/>
                <a:gd name="T102" fmla="*/ 266 w 536"/>
                <a:gd name="T103" fmla="*/ 582 h 768"/>
                <a:gd name="T104" fmla="*/ 202 w 536"/>
                <a:gd name="T105" fmla="*/ 650 h 768"/>
                <a:gd name="T106" fmla="*/ 180 w 536"/>
                <a:gd name="T107" fmla="*/ 730 h 76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536" h="768">
                  <a:moveTo>
                    <a:pt x="192" y="768"/>
                  </a:moveTo>
                  <a:lnTo>
                    <a:pt x="192" y="768"/>
                  </a:lnTo>
                  <a:lnTo>
                    <a:pt x="178" y="754"/>
                  </a:lnTo>
                  <a:lnTo>
                    <a:pt x="108" y="754"/>
                  </a:lnTo>
                  <a:lnTo>
                    <a:pt x="44" y="740"/>
                  </a:lnTo>
                  <a:lnTo>
                    <a:pt x="32" y="730"/>
                  </a:lnTo>
                  <a:lnTo>
                    <a:pt x="22" y="720"/>
                  </a:lnTo>
                  <a:lnTo>
                    <a:pt x="16" y="712"/>
                  </a:lnTo>
                  <a:lnTo>
                    <a:pt x="14" y="708"/>
                  </a:lnTo>
                  <a:lnTo>
                    <a:pt x="52" y="664"/>
                  </a:lnTo>
                  <a:lnTo>
                    <a:pt x="62" y="630"/>
                  </a:lnTo>
                  <a:lnTo>
                    <a:pt x="66" y="608"/>
                  </a:lnTo>
                  <a:lnTo>
                    <a:pt x="64" y="588"/>
                  </a:lnTo>
                  <a:lnTo>
                    <a:pt x="58" y="572"/>
                  </a:lnTo>
                  <a:lnTo>
                    <a:pt x="50" y="558"/>
                  </a:lnTo>
                  <a:lnTo>
                    <a:pt x="42" y="544"/>
                  </a:lnTo>
                  <a:lnTo>
                    <a:pt x="30" y="532"/>
                  </a:lnTo>
                  <a:lnTo>
                    <a:pt x="6" y="508"/>
                  </a:lnTo>
                  <a:lnTo>
                    <a:pt x="6" y="494"/>
                  </a:lnTo>
                  <a:lnTo>
                    <a:pt x="10" y="482"/>
                  </a:lnTo>
                  <a:lnTo>
                    <a:pt x="16" y="474"/>
                  </a:lnTo>
                  <a:lnTo>
                    <a:pt x="22" y="464"/>
                  </a:lnTo>
                  <a:lnTo>
                    <a:pt x="32" y="458"/>
                  </a:lnTo>
                  <a:lnTo>
                    <a:pt x="40" y="450"/>
                  </a:lnTo>
                  <a:lnTo>
                    <a:pt x="62" y="438"/>
                  </a:lnTo>
                  <a:lnTo>
                    <a:pt x="78" y="412"/>
                  </a:lnTo>
                  <a:lnTo>
                    <a:pt x="78" y="382"/>
                  </a:lnTo>
                  <a:lnTo>
                    <a:pt x="64" y="362"/>
                  </a:lnTo>
                  <a:lnTo>
                    <a:pt x="52" y="346"/>
                  </a:lnTo>
                  <a:lnTo>
                    <a:pt x="40" y="334"/>
                  </a:lnTo>
                  <a:lnTo>
                    <a:pt x="26" y="322"/>
                  </a:lnTo>
                  <a:lnTo>
                    <a:pt x="18" y="320"/>
                  </a:lnTo>
                  <a:lnTo>
                    <a:pt x="18" y="316"/>
                  </a:lnTo>
                  <a:lnTo>
                    <a:pt x="38" y="300"/>
                  </a:lnTo>
                  <a:lnTo>
                    <a:pt x="44" y="288"/>
                  </a:lnTo>
                  <a:lnTo>
                    <a:pt x="46" y="282"/>
                  </a:lnTo>
                  <a:lnTo>
                    <a:pt x="48" y="276"/>
                  </a:lnTo>
                  <a:lnTo>
                    <a:pt x="24" y="256"/>
                  </a:lnTo>
                  <a:lnTo>
                    <a:pt x="24" y="236"/>
                  </a:lnTo>
                  <a:lnTo>
                    <a:pt x="10" y="220"/>
                  </a:lnTo>
                  <a:lnTo>
                    <a:pt x="0" y="208"/>
                  </a:lnTo>
                  <a:lnTo>
                    <a:pt x="0" y="164"/>
                  </a:lnTo>
                  <a:lnTo>
                    <a:pt x="16" y="146"/>
                  </a:lnTo>
                  <a:lnTo>
                    <a:pt x="22" y="144"/>
                  </a:lnTo>
                  <a:lnTo>
                    <a:pt x="28" y="142"/>
                  </a:lnTo>
                  <a:lnTo>
                    <a:pt x="34" y="140"/>
                  </a:lnTo>
                  <a:lnTo>
                    <a:pt x="34" y="94"/>
                  </a:lnTo>
                  <a:lnTo>
                    <a:pt x="44" y="84"/>
                  </a:lnTo>
                  <a:lnTo>
                    <a:pt x="50" y="80"/>
                  </a:lnTo>
                  <a:lnTo>
                    <a:pt x="58" y="78"/>
                  </a:lnTo>
                  <a:lnTo>
                    <a:pt x="64" y="82"/>
                  </a:lnTo>
                  <a:lnTo>
                    <a:pt x="70" y="88"/>
                  </a:lnTo>
                  <a:lnTo>
                    <a:pt x="76" y="98"/>
                  </a:lnTo>
                  <a:lnTo>
                    <a:pt x="78" y="104"/>
                  </a:lnTo>
                  <a:lnTo>
                    <a:pt x="80" y="112"/>
                  </a:lnTo>
                  <a:lnTo>
                    <a:pt x="72" y="118"/>
                  </a:lnTo>
                  <a:lnTo>
                    <a:pt x="68" y="124"/>
                  </a:lnTo>
                  <a:lnTo>
                    <a:pt x="68" y="130"/>
                  </a:lnTo>
                  <a:lnTo>
                    <a:pt x="70" y="136"/>
                  </a:lnTo>
                  <a:lnTo>
                    <a:pt x="76" y="142"/>
                  </a:lnTo>
                  <a:lnTo>
                    <a:pt x="82" y="150"/>
                  </a:lnTo>
                  <a:lnTo>
                    <a:pt x="98" y="164"/>
                  </a:lnTo>
                  <a:lnTo>
                    <a:pt x="108" y="164"/>
                  </a:lnTo>
                  <a:lnTo>
                    <a:pt x="124" y="154"/>
                  </a:lnTo>
                  <a:lnTo>
                    <a:pt x="124" y="148"/>
                  </a:lnTo>
                  <a:lnTo>
                    <a:pt x="128" y="142"/>
                  </a:lnTo>
                  <a:lnTo>
                    <a:pt x="132" y="138"/>
                  </a:lnTo>
                  <a:lnTo>
                    <a:pt x="136" y="134"/>
                  </a:lnTo>
                  <a:lnTo>
                    <a:pt x="148" y="126"/>
                  </a:lnTo>
                  <a:lnTo>
                    <a:pt x="162" y="120"/>
                  </a:lnTo>
                  <a:lnTo>
                    <a:pt x="170" y="110"/>
                  </a:lnTo>
                  <a:lnTo>
                    <a:pt x="180" y="106"/>
                  </a:lnTo>
                  <a:lnTo>
                    <a:pt x="190" y="104"/>
                  </a:lnTo>
                  <a:lnTo>
                    <a:pt x="202" y="102"/>
                  </a:lnTo>
                  <a:lnTo>
                    <a:pt x="228" y="100"/>
                  </a:lnTo>
                  <a:lnTo>
                    <a:pt x="240" y="98"/>
                  </a:lnTo>
                  <a:lnTo>
                    <a:pt x="252" y="92"/>
                  </a:lnTo>
                  <a:lnTo>
                    <a:pt x="250" y="40"/>
                  </a:lnTo>
                  <a:lnTo>
                    <a:pt x="258" y="30"/>
                  </a:lnTo>
                  <a:lnTo>
                    <a:pt x="266" y="22"/>
                  </a:lnTo>
                  <a:lnTo>
                    <a:pt x="288" y="8"/>
                  </a:lnTo>
                  <a:lnTo>
                    <a:pt x="296" y="2"/>
                  </a:lnTo>
                  <a:lnTo>
                    <a:pt x="304" y="0"/>
                  </a:lnTo>
                  <a:lnTo>
                    <a:pt x="310" y="0"/>
                  </a:lnTo>
                  <a:lnTo>
                    <a:pt x="314" y="4"/>
                  </a:lnTo>
                  <a:lnTo>
                    <a:pt x="318" y="10"/>
                  </a:lnTo>
                  <a:lnTo>
                    <a:pt x="322" y="18"/>
                  </a:lnTo>
                  <a:lnTo>
                    <a:pt x="332" y="40"/>
                  </a:lnTo>
                  <a:lnTo>
                    <a:pt x="370" y="100"/>
                  </a:lnTo>
                  <a:lnTo>
                    <a:pt x="372" y="112"/>
                  </a:lnTo>
                  <a:lnTo>
                    <a:pt x="374" y="122"/>
                  </a:lnTo>
                  <a:lnTo>
                    <a:pt x="378" y="128"/>
                  </a:lnTo>
                  <a:lnTo>
                    <a:pt x="382" y="132"/>
                  </a:lnTo>
                  <a:lnTo>
                    <a:pt x="388" y="136"/>
                  </a:lnTo>
                  <a:lnTo>
                    <a:pt x="398" y="140"/>
                  </a:lnTo>
                  <a:lnTo>
                    <a:pt x="424" y="138"/>
                  </a:lnTo>
                  <a:lnTo>
                    <a:pt x="442" y="138"/>
                  </a:lnTo>
                  <a:lnTo>
                    <a:pt x="458" y="140"/>
                  </a:lnTo>
                  <a:lnTo>
                    <a:pt x="450" y="146"/>
                  </a:lnTo>
                  <a:lnTo>
                    <a:pt x="444" y="152"/>
                  </a:lnTo>
                  <a:lnTo>
                    <a:pt x="436" y="158"/>
                  </a:lnTo>
                  <a:lnTo>
                    <a:pt x="430" y="166"/>
                  </a:lnTo>
                  <a:lnTo>
                    <a:pt x="430" y="178"/>
                  </a:lnTo>
                  <a:lnTo>
                    <a:pt x="430" y="188"/>
                  </a:lnTo>
                  <a:lnTo>
                    <a:pt x="432" y="192"/>
                  </a:lnTo>
                  <a:lnTo>
                    <a:pt x="436" y="198"/>
                  </a:lnTo>
                  <a:lnTo>
                    <a:pt x="440" y="204"/>
                  </a:lnTo>
                  <a:lnTo>
                    <a:pt x="448" y="210"/>
                  </a:lnTo>
                  <a:lnTo>
                    <a:pt x="458" y="212"/>
                  </a:lnTo>
                  <a:lnTo>
                    <a:pt x="466" y="216"/>
                  </a:lnTo>
                  <a:lnTo>
                    <a:pt x="482" y="226"/>
                  </a:lnTo>
                  <a:lnTo>
                    <a:pt x="500" y="238"/>
                  </a:lnTo>
                  <a:lnTo>
                    <a:pt x="520" y="250"/>
                  </a:lnTo>
                  <a:lnTo>
                    <a:pt x="536" y="264"/>
                  </a:lnTo>
                  <a:lnTo>
                    <a:pt x="488" y="330"/>
                  </a:lnTo>
                  <a:lnTo>
                    <a:pt x="486" y="336"/>
                  </a:lnTo>
                  <a:lnTo>
                    <a:pt x="482" y="344"/>
                  </a:lnTo>
                  <a:lnTo>
                    <a:pt x="476" y="352"/>
                  </a:lnTo>
                  <a:lnTo>
                    <a:pt x="468" y="358"/>
                  </a:lnTo>
                  <a:lnTo>
                    <a:pt x="450" y="370"/>
                  </a:lnTo>
                  <a:lnTo>
                    <a:pt x="436" y="376"/>
                  </a:lnTo>
                  <a:lnTo>
                    <a:pt x="416" y="380"/>
                  </a:lnTo>
                  <a:lnTo>
                    <a:pt x="398" y="384"/>
                  </a:lnTo>
                  <a:lnTo>
                    <a:pt x="382" y="372"/>
                  </a:lnTo>
                  <a:lnTo>
                    <a:pt x="370" y="360"/>
                  </a:lnTo>
                  <a:lnTo>
                    <a:pt x="360" y="348"/>
                  </a:lnTo>
                  <a:lnTo>
                    <a:pt x="350" y="340"/>
                  </a:lnTo>
                  <a:lnTo>
                    <a:pt x="346" y="332"/>
                  </a:lnTo>
                  <a:lnTo>
                    <a:pt x="346" y="324"/>
                  </a:lnTo>
                  <a:lnTo>
                    <a:pt x="346" y="308"/>
                  </a:lnTo>
                  <a:lnTo>
                    <a:pt x="344" y="294"/>
                  </a:lnTo>
                  <a:lnTo>
                    <a:pt x="344" y="288"/>
                  </a:lnTo>
                  <a:lnTo>
                    <a:pt x="342" y="284"/>
                  </a:lnTo>
                  <a:lnTo>
                    <a:pt x="310" y="272"/>
                  </a:lnTo>
                  <a:lnTo>
                    <a:pt x="310" y="252"/>
                  </a:lnTo>
                  <a:lnTo>
                    <a:pt x="312" y="232"/>
                  </a:lnTo>
                  <a:lnTo>
                    <a:pt x="314" y="214"/>
                  </a:lnTo>
                  <a:lnTo>
                    <a:pt x="314" y="202"/>
                  </a:lnTo>
                  <a:lnTo>
                    <a:pt x="294" y="200"/>
                  </a:lnTo>
                  <a:lnTo>
                    <a:pt x="278" y="198"/>
                  </a:lnTo>
                  <a:lnTo>
                    <a:pt x="270" y="196"/>
                  </a:lnTo>
                  <a:lnTo>
                    <a:pt x="264" y="192"/>
                  </a:lnTo>
                  <a:lnTo>
                    <a:pt x="260" y="188"/>
                  </a:lnTo>
                  <a:lnTo>
                    <a:pt x="258" y="184"/>
                  </a:lnTo>
                  <a:lnTo>
                    <a:pt x="238" y="184"/>
                  </a:lnTo>
                  <a:lnTo>
                    <a:pt x="232" y="184"/>
                  </a:lnTo>
                  <a:lnTo>
                    <a:pt x="228" y="186"/>
                  </a:lnTo>
                  <a:lnTo>
                    <a:pt x="226" y="190"/>
                  </a:lnTo>
                  <a:lnTo>
                    <a:pt x="224" y="196"/>
                  </a:lnTo>
                  <a:lnTo>
                    <a:pt x="220" y="214"/>
                  </a:lnTo>
                  <a:lnTo>
                    <a:pt x="206" y="220"/>
                  </a:lnTo>
                  <a:lnTo>
                    <a:pt x="194" y="228"/>
                  </a:lnTo>
                  <a:lnTo>
                    <a:pt x="172" y="244"/>
                  </a:lnTo>
                  <a:lnTo>
                    <a:pt x="172" y="250"/>
                  </a:lnTo>
                  <a:lnTo>
                    <a:pt x="174" y="258"/>
                  </a:lnTo>
                  <a:lnTo>
                    <a:pt x="178" y="266"/>
                  </a:lnTo>
                  <a:lnTo>
                    <a:pt x="184" y="278"/>
                  </a:lnTo>
                  <a:lnTo>
                    <a:pt x="182" y="286"/>
                  </a:lnTo>
                  <a:lnTo>
                    <a:pt x="176" y="292"/>
                  </a:lnTo>
                  <a:lnTo>
                    <a:pt x="172" y="298"/>
                  </a:lnTo>
                  <a:lnTo>
                    <a:pt x="164" y="300"/>
                  </a:lnTo>
                  <a:lnTo>
                    <a:pt x="152" y="306"/>
                  </a:lnTo>
                  <a:lnTo>
                    <a:pt x="146" y="310"/>
                  </a:lnTo>
                  <a:lnTo>
                    <a:pt x="142" y="314"/>
                  </a:lnTo>
                  <a:lnTo>
                    <a:pt x="142" y="326"/>
                  </a:lnTo>
                  <a:lnTo>
                    <a:pt x="140" y="338"/>
                  </a:lnTo>
                  <a:lnTo>
                    <a:pt x="138" y="350"/>
                  </a:lnTo>
                  <a:lnTo>
                    <a:pt x="140" y="356"/>
                  </a:lnTo>
                  <a:lnTo>
                    <a:pt x="142" y="360"/>
                  </a:lnTo>
                  <a:lnTo>
                    <a:pt x="206" y="360"/>
                  </a:lnTo>
                  <a:lnTo>
                    <a:pt x="214" y="352"/>
                  </a:lnTo>
                  <a:lnTo>
                    <a:pt x="222" y="346"/>
                  </a:lnTo>
                  <a:lnTo>
                    <a:pt x="228" y="342"/>
                  </a:lnTo>
                  <a:lnTo>
                    <a:pt x="234" y="342"/>
                  </a:lnTo>
                  <a:lnTo>
                    <a:pt x="242" y="340"/>
                  </a:lnTo>
                  <a:lnTo>
                    <a:pt x="252" y="342"/>
                  </a:lnTo>
                  <a:lnTo>
                    <a:pt x="256" y="348"/>
                  </a:lnTo>
                  <a:lnTo>
                    <a:pt x="260" y="350"/>
                  </a:lnTo>
                  <a:lnTo>
                    <a:pt x="266" y="356"/>
                  </a:lnTo>
                  <a:lnTo>
                    <a:pt x="274" y="360"/>
                  </a:lnTo>
                  <a:lnTo>
                    <a:pt x="282" y="378"/>
                  </a:lnTo>
                  <a:lnTo>
                    <a:pt x="290" y="422"/>
                  </a:lnTo>
                  <a:lnTo>
                    <a:pt x="300" y="436"/>
                  </a:lnTo>
                  <a:lnTo>
                    <a:pt x="314" y="448"/>
                  </a:lnTo>
                  <a:lnTo>
                    <a:pt x="330" y="460"/>
                  </a:lnTo>
                  <a:lnTo>
                    <a:pt x="340" y="464"/>
                  </a:lnTo>
                  <a:lnTo>
                    <a:pt x="352" y="468"/>
                  </a:lnTo>
                  <a:lnTo>
                    <a:pt x="372" y="502"/>
                  </a:lnTo>
                  <a:lnTo>
                    <a:pt x="368" y="502"/>
                  </a:lnTo>
                  <a:lnTo>
                    <a:pt x="362" y="504"/>
                  </a:lnTo>
                  <a:lnTo>
                    <a:pt x="354" y="512"/>
                  </a:lnTo>
                  <a:lnTo>
                    <a:pt x="346" y="520"/>
                  </a:lnTo>
                  <a:lnTo>
                    <a:pt x="340" y="526"/>
                  </a:lnTo>
                  <a:lnTo>
                    <a:pt x="336" y="534"/>
                  </a:lnTo>
                  <a:lnTo>
                    <a:pt x="328" y="540"/>
                  </a:lnTo>
                  <a:lnTo>
                    <a:pt x="312" y="554"/>
                  </a:lnTo>
                  <a:lnTo>
                    <a:pt x="296" y="564"/>
                  </a:lnTo>
                  <a:lnTo>
                    <a:pt x="280" y="570"/>
                  </a:lnTo>
                  <a:lnTo>
                    <a:pt x="266" y="582"/>
                  </a:lnTo>
                  <a:lnTo>
                    <a:pt x="254" y="592"/>
                  </a:lnTo>
                  <a:lnTo>
                    <a:pt x="244" y="606"/>
                  </a:lnTo>
                  <a:lnTo>
                    <a:pt x="234" y="620"/>
                  </a:lnTo>
                  <a:lnTo>
                    <a:pt x="202" y="650"/>
                  </a:lnTo>
                  <a:lnTo>
                    <a:pt x="190" y="662"/>
                  </a:lnTo>
                  <a:lnTo>
                    <a:pt x="182" y="676"/>
                  </a:lnTo>
                  <a:lnTo>
                    <a:pt x="176" y="690"/>
                  </a:lnTo>
                  <a:lnTo>
                    <a:pt x="176" y="708"/>
                  </a:lnTo>
                  <a:lnTo>
                    <a:pt x="180" y="730"/>
                  </a:lnTo>
                  <a:lnTo>
                    <a:pt x="190" y="756"/>
                  </a:lnTo>
                  <a:lnTo>
                    <a:pt x="192" y="76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7" name="Freeform 33"/>
            <p:cNvSpPr/>
            <p:nvPr/>
          </p:nvSpPr>
          <p:spPr bwMode="auto">
            <a:xfrm>
              <a:off x="555625" y="1035050"/>
              <a:ext cx="3143250" cy="2406650"/>
            </a:xfrm>
            <a:custGeom>
              <a:avLst/>
              <a:gdLst>
                <a:gd name="T0" fmla="*/ 1348 w 1980"/>
                <a:gd name="T1" fmla="*/ 1486 h 1516"/>
                <a:gd name="T2" fmla="*/ 1296 w 1980"/>
                <a:gd name="T3" fmla="*/ 1480 h 1516"/>
                <a:gd name="T4" fmla="*/ 1206 w 1980"/>
                <a:gd name="T5" fmla="*/ 1418 h 1516"/>
                <a:gd name="T6" fmla="*/ 1068 w 1980"/>
                <a:gd name="T7" fmla="*/ 1416 h 1516"/>
                <a:gd name="T8" fmla="*/ 938 w 1980"/>
                <a:gd name="T9" fmla="*/ 1464 h 1516"/>
                <a:gd name="T10" fmla="*/ 842 w 1980"/>
                <a:gd name="T11" fmla="*/ 1464 h 1516"/>
                <a:gd name="T12" fmla="*/ 720 w 1980"/>
                <a:gd name="T13" fmla="*/ 1458 h 1516"/>
                <a:gd name="T14" fmla="*/ 664 w 1980"/>
                <a:gd name="T15" fmla="*/ 1408 h 1516"/>
                <a:gd name="T16" fmla="*/ 580 w 1980"/>
                <a:gd name="T17" fmla="*/ 1446 h 1516"/>
                <a:gd name="T18" fmla="*/ 528 w 1980"/>
                <a:gd name="T19" fmla="*/ 1412 h 1516"/>
                <a:gd name="T20" fmla="*/ 420 w 1980"/>
                <a:gd name="T21" fmla="*/ 1446 h 1516"/>
                <a:gd name="T22" fmla="*/ 332 w 1980"/>
                <a:gd name="T23" fmla="*/ 1490 h 1516"/>
                <a:gd name="T24" fmla="*/ 278 w 1980"/>
                <a:gd name="T25" fmla="*/ 1444 h 1516"/>
                <a:gd name="T26" fmla="*/ 256 w 1980"/>
                <a:gd name="T27" fmla="*/ 1350 h 1516"/>
                <a:gd name="T28" fmla="*/ 190 w 1980"/>
                <a:gd name="T29" fmla="*/ 1318 h 1516"/>
                <a:gd name="T30" fmla="*/ 112 w 1980"/>
                <a:gd name="T31" fmla="*/ 1224 h 1516"/>
                <a:gd name="T32" fmla="*/ 98 w 1980"/>
                <a:gd name="T33" fmla="*/ 1128 h 1516"/>
                <a:gd name="T34" fmla="*/ 36 w 1980"/>
                <a:gd name="T35" fmla="*/ 1054 h 1516"/>
                <a:gd name="T36" fmla="*/ 86 w 1980"/>
                <a:gd name="T37" fmla="*/ 920 h 1516"/>
                <a:gd name="T38" fmla="*/ 20 w 1980"/>
                <a:gd name="T39" fmla="*/ 884 h 1516"/>
                <a:gd name="T40" fmla="*/ 0 w 1980"/>
                <a:gd name="T41" fmla="*/ 864 h 1516"/>
                <a:gd name="T42" fmla="*/ 8 w 1980"/>
                <a:gd name="T43" fmla="*/ 798 h 1516"/>
                <a:gd name="T44" fmla="*/ 106 w 1980"/>
                <a:gd name="T45" fmla="*/ 726 h 1516"/>
                <a:gd name="T46" fmla="*/ 236 w 1980"/>
                <a:gd name="T47" fmla="*/ 732 h 1516"/>
                <a:gd name="T48" fmla="*/ 308 w 1980"/>
                <a:gd name="T49" fmla="*/ 746 h 1516"/>
                <a:gd name="T50" fmla="*/ 418 w 1980"/>
                <a:gd name="T51" fmla="*/ 684 h 1516"/>
                <a:gd name="T52" fmla="*/ 510 w 1980"/>
                <a:gd name="T53" fmla="*/ 688 h 1516"/>
                <a:gd name="T54" fmla="*/ 638 w 1980"/>
                <a:gd name="T55" fmla="*/ 620 h 1516"/>
                <a:gd name="T56" fmla="*/ 708 w 1980"/>
                <a:gd name="T57" fmla="*/ 536 h 1516"/>
                <a:gd name="T58" fmla="*/ 728 w 1980"/>
                <a:gd name="T59" fmla="*/ 392 h 1516"/>
                <a:gd name="T60" fmla="*/ 772 w 1980"/>
                <a:gd name="T61" fmla="*/ 326 h 1516"/>
                <a:gd name="T62" fmla="*/ 904 w 1980"/>
                <a:gd name="T63" fmla="*/ 356 h 1516"/>
                <a:gd name="T64" fmla="*/ 926 w 1980"/>
                <a:gd name="T65" fmla="*/ 302 h 1516"/>
                <a:gd name="T66" fmla="*/ 1008 w 1980"/>
                <a:gd name="T67" fmla="*/ 172 h 1516"/>
                <a:gd name="T68" fmla="*/ 1092 w 1980"/>
                <a:gd name="T69" fmla="*/ 186 h 1516"/>
                <a:gd name="T70" fmla="*/ 1196 w 1980"/>
                <a:gd name="T71" fmla="*/ 202 h 1516"/>
                <a:gd name="T72" fmla="*/ 1246 w 1980"/>
                <a:gd name="T73" fmla="*/ 76 h 1516"/>
                <a:gd name="T74" fmla="*/ 1352 w 1980"/>
                <a:gd name="T75" fmla="*/ 36 h 1516"/>
                <a:gd name="T76" fmla="*/ 1426 w 1980"/>
                <a:gd name="T77" fmla="*/ 22 h 1516"/>
                <a:gd name="T78" fmla="*/ 1568 w 1980"/>
                <a:gd name="T79" fmla="*/ 164 h 1516"/>
                <a:gd name="T80" fmla="*/ 1612 w 1980"/>
                <a:gd name="T81" fmla="*/ 320 h 1516"/>
                <a:gd name="T82" fmla="*/ 1568 w 1980"/>
                <a:gd name="T83" fmla="*/ 390 h 1516"/>
                <a:gd name="T84" fmla="*/ 1614 w 1980"/>
                <a:gd name="T85" fmla="*/ 488 h 1516"/>
                <a:gd name="T86" fmla="*/ 1778 w 1980"/>
                <a:gd name="T87" fmla="*/ 526 h 1516"/>
                <a:gd name="T88" fmla="*/ 1918 w 1980"/>
                <a:gd name="T89" fmla="*/ 628 h 1516"/>
                <a:gd name="T90" fmla="*/ 1974 w 1980"/>
                <a:gd name="T91" fmla="*/ 736 h 1516"/>
                <a:gd name="T92" fmla="*/ 1952 w 1980"/>
                <a:gd name="T93" fmla="*/ 832 h 1516"/>
                <a:gd name="T94" fmla="*/ 1878 w 1980"/>
                <a:gd name="T95" fmla="*/ 908 h 1516"/>
                <a:gd name="T96" fmla="*/ 1774 w 1980"/>
                <a:gd name="T97" fmla="*/ 980 h 1516"/>
                <a:gd name="T98" fmla="*/ 1672 w 1980"/>
                <a:gd name="T99" fmla="*/ 1034 h 1516"/>
                <a:gd name="T100" fmla="*/ 1646 w 1980"/>
                <a:gd name="T101" fmla="*/ 1106 h 1516"/>
                <a:gd name="T102" fmla="*/ 1580 w 1980"/>
                <a:gd name="T103" fmla="*/ 1194 h 1516"/>
                <a:gd name="T104" fmla="*/ 1396 w 1980"/>
                <a:gd name="T105" fmla="*/ 1236 h 1516"/>
                <a:gd name="T106" fmla="*/ 1404 w 1980"/>
                <a:gd name="T107" fmla="*/ 1294 h 1516"/>
                <a:gd name="T108" fmla="*/ 1474 w 1980"/>
                <a:gd name="T109" fmla="*/ 1370 h 1516"/>
                <a:gd name="T110" fmla="*/ 1434 w 1980"/>
                <a:gd name="T111" fmla="*/ 1426 h 1516"/>
                <a:gd name="T112" fmla="*/ 1450 w 1980"/>
                <a:gd name="T113" fmla="*/ 1504 h 151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980" h="1516">
                  <a:moveTo>
                    <a:pt x="1416" y="1516"/>
                  </a:moveTo>
                  <a:lnTo>
                    <a:pt x="1416" y="1516"/>
                  </a:lnTo>
                  <a:lnTo>
                    <a:pt x="1402" y="1508"/>
                  </a:lnTo>
                  <a:lnTo>
                    <a:pt x="1378" y="1484"/>
                  </a:lnTo>
                  <a:lnTo>
                    <a:pt x="1362" y="1484"/>
                  </a:lnTo>
                  <a:lnTo>
                    <a:pt x="1352" y="1484"/>
                  </a:lnTo>
                  <a:lnTo>
                    <a:pt x="1348" y="1486"/>
                  </a:lnTo>
                  <a:lnTo>
                    <a:pt x="1346" y="1488"/>
                  </a:lnTo>
                  <a:lnTo>
                    <a:pt x="1340" y="1502"/>
                  </a:lnTo>
                  <a:lnTo>
                    <a:pt x="1330" y="1498"/>
                  </a:lnTo>
                  <a:lnTo>
                    <a:pt x="1304" y="1500"/>
                  </a:lnTo>
                  <a:lnTo>
                    <a:pt x="1298" y="1490"/>
                  </a:lnTo>
                  <a:lnTo>
                    <a:pt x="1296" y="1480"/>
                  </a:lnTo>
                  <a:lnTo>
                    <a:pt x="1294" y="1466"/>
                  </a:lnTo>
                  <a:lnTo>
                    <a:pt x="1276" y="1458"/>
                  </a:lnTo>
                  <a:lnTo>
                    <a:pt x="1252" y="1438"/>
                  </a:lnTo>
                  <a:lnTo>
                    <a:pt x="1242" y="1430"/>
                  </a:lnTo>
                  <a:lnTo>
                    <a:pt x="1230" y="1424"/>
                  </a:lnTo>
                  <a:lnTo>
                    <a:pt x="1218" y="1420"/>
                  </a:lnTo>
                  <a:lnTo>
                    <a:pt x="1206" y="1418"/>
                  </a:lnTo>
                  <a:lnTo>
                    <a:pt x="1194" y="1418"/>
                  </a:lnTo>
                  <a:lnTo>
                    <a:pt x="1180" y="1422"/>
                  </a:lnTo>
                  <a:lnTo>
                    <a:pt x="1142" y="1428"/>
                  </a:lnTo>
                  <a:lnTo>
                    <a:pt x="1122" y="1428"/>
                  </a:lnTo>
                  <a:lnTo>
                    <a:pt x="1104" y="1428"/>
                  </a:lnTo>
                  <a:lnTo>
                    <a:pt x="1068" y="1416"/>
                  </a:lnTo>
                  <a:lnTo>
                    <a:pt x="1038" y="1416"/>
                  </a:lnTo>
                  <a:lnTo>
                    <a:pt x="1018" y="1426"/>
                  </a:lnTo>
                  <a:lnTo>
                    <a:pt x="1000" y="1436"/>
                  </a:lnTo>
                  <a:lnTo>
                    <a:pt x="984" y="1450"/>
                  </a:lnTo>
                  <a:lnTo>
                    <a:pt x="978" y="1458"/>
                  </a:lnTo>
                  <a:lnTo>
                    <a:pt x="972" y="1466"/>
                  </a:lnTo>
                  <a:lnTo>
                    <a:pt x="938" y="1464"/>
                  </a:lnTo>
                  <a:lnTo>
                    <a:pt x="906" y="1450"/>
                  </a:lnTo>
                  <a:lnTo>
                    <a:pt x="884" y="1450"/>
                  </a:lnTo>
                  <a:lnTo>
                    <a:pt x="876" y="1452"/>
                  </a:lnTo>
                  <a:lnTo>
                    <a:pt x="870" y="1458"/>
                  </a:lnTo>
                  <a:lnTo>
                    <a:pt x="842" y="1464"/>
                  </a:lnTo>
                  <a:lnTo>
                    <a:pt x="826" y="1466"/>
                  </a:lnTo>
                  <a:lnTo>
                    <a:pt x="814" y="1470"/>
                  </a:lnTo>
                  <a:lnTo>
                    <a:pt x="802" y="1476"/>
                  </a:lnTo>
                  <a:lnTo>
                    <a:pt x="788" y="1480"/>
                  </a:lnTo>
                  <a:lnTo>
                    <a:pt x="776" y="1480"/>
                  </a:lnTo>
                  <a:lnTo>
                    <a:pt x="764" y="1476"/>
                  </a:lnTo>
                  <a:lnTo>
                    <a:pt x="740" y="1468"/>
                  </a:lnTo>
                  <a:lnTo>
                    <a:pt x="720" y="1458"/>
                  </a:lnTo>
                  <a:lnTo>
                    <a:pt x="708" y="1448"/>
                  </a:lnTo>
                  <a:lnTo>
                    <a:pt x="706" y="1428"/>
                  </a:lnTo>
                  <a:lnTo>
                    <a:pt x="704" y="1424"/>
                  </a:lnTo>
                  <a:lnTo>
                    <a:pt x="702" y="1420"/>
                  </a:lnTo>
                  <a:lnTo>
                    <a:pt x="694" y="1414"/>
                  </a:lnTo>
                  <a:lnTo>
                    <a:pt x="684" y="1406"/>
                  </a:lnTo>
                  <a:lnTo>
                    <a:pt x="664" y="1408"/>
                  </a:lnTo>
                  <a:lnTo>
                    <a:pt x="658" y="1408"/>
                  </a:lnTo>
                  <a:lnTo>
                    <a:pt x="654" y="1410"/>
                  </a:lnTo>
                  <a:lnTo>
                    <a:pt x="646" y="1418"/>
                  </a:lnTo>
                  <a:lnTo>
                    <a:pt x="634" y="1434"/>
                  </a:lnTo>
                  <a:lnTo>
                    <a:pt x="618" y="1438"/>
                  </a:lnTo>
                  <a:lnTo>
                    <a:pt x="602" y="1440"/>
                  </a:lnTo>
                  <a:lnTo>
                    <a:pt x="586" y="1442"/>
                  </a:lnTo>
                  <a:lnTo>
                    <a:pt x="580" y="1446"/>
                  </a:lnTo>
                  <a:lnTo>
                    <a:pt x="572" y="1448"/>
                  </a:lnTo>
                  <a:lnTo>
                    <a:pt x="566" y="1448"/>
                  </a:lnTo>
                  <a:lnTo>
                    <a:pt x="562" y="1438"/>
                  </a:lnTo>
                  <a:lnTo>
                    <a:pt x="550" y="1428"/>
                  </a:lnTo>
                  <a:lnTo>
                    <a:pt x="540" y="1420"/>
                  </a:lnTo>
                  <a:lnTo>
                    <a:pt x="528" y="1412"/>
                  </a:lnTo>
                  <a:lnTo>
                    <a:pt x="516" y="1406"/>
                  </a:lnTo>
                  <a:lnTo>
                    <a:pt x="504" y="1400"/>
                  </a:lnTo>
                  <a:lnTo>
                    <a:pt x="492" y="1398"/>
                  </a:lnTo>
                  <a:lnTo>
                    <a:pt x="482" y="1396"/>
                  </a:lnTo>
                  <a:lnTo>
                    <a:pt x="470" y="1398"/>
                  </a:lnTo>
                  <a:lnTo>
                    <a:pt x="448" y="1414"/>
                  </a:lnTo>
                  <a:lnTo>
                    <a:pt x="432" y="1428"/>
                  </a:lnTo>
                  <a:lnTo>
                    <a:pt x="420" y="1446"/>
                  </a:lnTo>
                  <a:lnTo>
                    <a:pt x="408" y="1468"/>
                  </a:lnTo>
                  <a:lnTo>
                    <a:pt x="398" y="1480"/>
                  </a:lnTo>
                  <a:lnTo>
                    <a:pt x="388" y="1488"/>
                  </a:lnTo>
                  <a:lnTo>
                    <a:pt x="376" y="1494"/>
                  </a:lnTo>
                  <a:lnTo>
                    <a:pt x="362" y="1498"/>
                  </a:lnTo>
                  <a:lnTo>
                    <a:pt x="332" y="1490"/>
                  </a:lnTo>
                  <a:lnTo>
                    <a:pt x="322" y="1484"/>
                  </a:lnTo>
                  <a:lnTo>
                    <a:pt x="318" y="1482"/>
                  </a:lnTo>
                  <a:lnTo>
                    <a:pt x="312" y="1482"/>
                  </a:lnTo>
                  <a:lnTo>
                    <a:pt x="308" y="1472"/>
                  </a:lnTo>
                  <a:lnTo>
                    <a:pt x="304" y="1464"/>
                  </a:lnTo>
                  <a:lnTo>
                    <a:pt x="298" y="1456"/>
                  </a:lnTo>
                  <a:lnTo>
                    <a:pt x="292" y="1452"/>
                  </a:lnTo>
                  <a:lnTo>
                    <a:pt x="278" y="1444"/>
                  </a:lnTo>
                  <a:lnTo>
                    <a:pt x="264" y="1438"/>
                  </a:lnTo>
                  <a:lnTo>
                    <a:pt x="252" y="1420"/>
                  </a:lnTo>
                  <a:lnTo>
                    <a:pt x="252" y="1378"/>
                  </a:lnTo>
                  <a:lnTo>
                    <a:pt x="256" y="1372"/>
                  </a:lnTo>
                  <a:lnTo>
                    <a:pt x="256" y="1364"/>
                  </a:lnTo>
                  <a:lnTo>
                    <a:pt x="256" y="1350"/>
                  </a:lnTo>
                  <a:lnTo>
                    <a:pt x="250" y="1340"/>
                  </a:lnTo>
                  <a:lnTo>
                    <a:pt x="244" y="1332"/>
                  </a:lnTo>
                  <a:lnTo>
                    <a:pt x="234" y="1326"/>
                  </a:lnTo>
                  <a:lnTo>
                    <a:pt x="226" y="1324"/>
                  </a:lnTo>
                  <a:lnTo>
                    <a:pt x="206" y="1322"/>
                  </a:lnTo>
                  <a:lnTo>
                    <a:pt x="198" y="1320"/>
                  </a:lnTo>
                  <a:lnTo>
                    <a:pt x="190" y="1318"/>
                  </a:lnTo>
                  <a:lnTo>
                    <a:pt x="174" y="1302"/>
                  </a:lnTo>
                  <a:lnTo>
                    <a:pt x="150" y="1258"/>
                  </a:lnTo>
                  <a:lnTo>
                    <a:pt x="114" y="1250"/>
                  </a:lnTo>
                  <a:lnTo>
                    <a:pt x="112" y="1242"/>
                  </a:lnTo>
                  <a:lnTo>
                    <a:pt x="112" y="1232"/>
                  </a:lnTo>
                  <a:lnTo>
                    <a:pt x="112" y="1224"/>
                  </a:lnTo>
                  <a:lnTo>
                    <a:pt x="114" y="1216"/>
                  </a:lnTo>
                  <a:lnTo>
                    <a:pt x="120" y="1200"/>
                  </a:lnTo>
                  <a:lnTo>
                    <a:pt x="126" y="1186"/>
                  </a:lnTo>
                  <a:lnTo>
                    <a:pt x="124" y="1174"/>
                  </a:lnTo>
                  <a:lnTo>
                    <a:pt x="122" y="1162"/>
                  </a:lnTo>
                  <a:lnTo>
                    <a:pt x="118" y="1152"/>
                  </a:lnTo>
                  <a:lnTo>
                    <a:pt x="112" y="1144"/>
                  </a:lnTo>
                  <a:lnTo>
                    <a:pt x="98" y="1128"/>
                  </a:lnTo>
                  <a:lnTo>
                    <a:pt x="84" y="1114"/>
                  </a:lnTo>
                  <a:lnTo>
                    <a:pt x="38" y="1092"/>
                  </a:lnTo>
                  <a:lnTo>
                    <a:pt x="32" y="1084"/>
                  </a:lnTo>
                  <a:lnTo>
                    <a:pt x="32" y="1062"/>
                  </a:lnTo>
                  <a:lnTo>
                    <a:pt x="32" y="1056"/>
                  </a:lnTo>
                  <a:lnTo>
                    <a:pt x="36" y="1054"/>
                  </a:lnTo>
                  <a:lnTo>
                    <a:pt x="40" y="1050"/>
                  </a:lnTo>
                  <a:lnTo>
                    <a:pt x="46" y="1048"/>
                  </a:lnTo>
                  <a:lnTo>
                    <a:pt x="66" y="1038"/>
                  </a:lnTo>
                  <a:lnTo>
                    <a:pt x="78" y="1028"/>
                  </a:lnTo>
                  <a:lnTo>
                    <a:pt x="82" y="1024"/>
                  </a:lnTo>
                  <a:lnTo>
                    <a:pt x="86" y="1018"/>
                  </a:lnTo>
                  <a:lnTo>
                    <a:pt x="86" y="920"/>
                  </a:lnTo>
                  <a:lnTo>
                    <a:pt x="82" y="904"/>
                  </a:lnTo>
                  <a:lnTo>
                    <a:pt x="76" y="894"/>
                  </a:lnTo>
                  <a:lnTo>
                    <a:pt x="68" y="888"/>
                  </a:lnTo>
                  <a:lnTo>
                    <a:pt x="60" y="886"/>
                  </a:lnTo>
                  <a:lnTo>
                    <a:pt x="50" y="884"/>
                  </a:lnTo>
                  <a:lnTo>
                    <a:pt x="40" y="884"/>
                  </a:lnTo>
                  <a:lnTo>
                    <a:pt x="20" y="884"/>
                  </a:lnTo>
                  <a:lnTo>
                    <a:pt x="14" y="888"/>
                  </a:lnTo>
                  <a:lnTo>
                    <a:pt x="10" y="894"/>
                  </a:lnTo>
                  <a:lnTo>
                    <a:pt x="8" y="894"/>
                  </a:lnTo>
                  <a:lnTo>
                    <a:pt x="8" y="898"/>
                  </a:lnTo>
                  <a:lnTo>
                    <a:pt x="2" y="882"/>
                  </a:lnTo>
                  <a:lnTo>
                    <a:pt x="0" y="872"/>
                  </a:lnTo>
                  <a:lnTo>
                    <a:pt x="0" y="864"/>
                  </a:lnTo>
                  <a:lnTo>
                    <a:pt x="2" y="856"/>
                  </a:lnTo>
                  <a:lnTo>
                    <a:pt x="26" y="844"/>
                  </a:lnTo>
                  <a:lnTo>
                    <a:pt x="26" y="820"/>
                  </a:lnTo>
                  <a:lnTo>
                    <a:pt x="18" y="808"/>
                  </a:lnTo>
                  <a:lnTo>
                    <a:pt x="12" y="802"/>
                  </a:lnTo>
                  <a:lnTo>
                    <a:pt x="8" y="798"/>
                  </a:lnTo>
                  <a:lnTo>
                    <a:pt x="8" y="796"/>
                  </a:lnTo>
                  <a:lnTo>
                    <a:pt x="16" y="792"/>
                  </a:lnTo>
                  <a:lnTo>
                    <a:pt x="26" y="786"/>
                  </a:lnTo>
                  <a:lnTo>
                    <a:pt x="40" y="778"/>
                  </a:lnTo>
                  <a:lnTo>
                    <a:pt x="64" y="742"/>
                  </a:lnTo>
                  <a:lnTo>
                    <a:pt x="106" y="726"/>
                  </a:lnTo>
                  <a:lnTo>
                    <a:pt x="136" y="724"/>
                  </a:lnTo>
                  <a:lnTo>
                    <a:pt x="160" y="722"/>
                  </a:lnTo>
                  <a:lnTo>
                    <a:pt x="186" y="716"/>
                  </a:lnTo>
                  <a:lnTo>
                    <a:pt x="214" y="704"/>
                  </a:lnTo>
                  <a:lnTo>
                    <a:pt x="232" y="704"/>
                  </a:lnTo>
                  <a:lnTo>
                    <a:pt x="232" y="716"/>
                  </a:lnTo>
                  <a:lnTo>
                    <a:pt x="236" y="732"/>
                  </a:lnTo>
                  <a:lnTo>
                    <a:pt x="240" y="738"/>
                  </a:lnTo>
                  <a:lnTo>
                    <a:pt x="246" y="746"/>
                  </a:lnTo>
                  <a:lnTo>
                    <a:pt x="254" y="752"/>
                  </a:lnTo>
                  <a:lnTo>
                    <a:pt x="262" y="756"/>
                  </a:lnTo>
                  <a:lnTo>
                    <a:pt x="274" y="756"/>
                  </a:lnTo>
                  <a:lnTo>
                    <a:pt x="284" y="754"/>
                  </a:lnTo>
                  <a:lnTo>
                    <a:pt x="296" y="752"/>
                  </a:lnTo>
                  <a:lnTo>
                    <a:pt x="308" y="746"/>
                  </a:lnTo>
                  <a:lnTo>
                    <a:pt x="338" y="706"/>
                  </a:lnTo>
                  <a:lnTo>
                    <a:pt x="362" y="708"/>
                  </a:lnTo>
                  <a:lnTo>
                    <a:pt x="374" y="708"/>
                  </a:lnTo>
                  <a:lnTo>
                    <a:pt x="388" y="706"/>
                  </a:lnTo>
                  <a:lnTo>
                    <a:pt x="402" y="694"/>
                  </a:lnTo>
                  <a:lnTo>
                    <a:pt x="418" y="684"/>
                  </a:lnTo>
                  <a:lnTo>
                    <a:pt x="436" y="682"/>
                  </a:lnTo>
                  <a:lnTo>
                    <a:pt x="458" y="690"/>
                  </a:lnTo>
                  <a:lnTo>
                    <a:pt x="472" y="694"/>
                  </a:lnTo>
                  <a:lnTo>
                    <a:pt x="488" y="696"/>
                  </a:lnTo>
                  <a:lnTo>
                    <a:pt x="498" y="692"/>
                  </a:lnTo>
                  <a:lnTo>
                    <a:pt x="510" y="688"/>
                  </a:lnTo>
                  <a:lnTo>
                    <a:pt x="536" y="686"/>
                  </a:lnTo>
                  <a:lnTo>
                    <a:pt x="562" y="682"/>
                  </a:lnTo>
                  <a:lnTo>
                    <a:pt x="576" y="678"/>
                  </a:lnTo>
                  <a:lnTo>
                    <a:pt x="588" y="674"/>
                  </a:lnTo>
                  <a:lnTo>
                    <a:pt x="628" y="650"/>
                  </a:lnTo>
                  <a:lnTo>
                    <a:pt x="638" y="620"/>
                  </a:lnTo>
                  <a:lnTo>
                    <a:pt x="648" y="616"/>
                  </a:lnTo>
                  <a:lnTo>
                    <a:pt x="656" y="608"/>
                  </a:lnTo>
                  <a:lnTo>
                    <a:pt x="662" y="600"/>
                  </a:lnTo>
                  <a:lnTo>
                    <a:pt x="668" y="590"/>
                  </a:lnTo>
                  <a:lnTo>
                    <a:pt x="676" y="568"/>
                  </a:lnTo>
                  <a:lnTo>
                    <a:pt x="682" y="550"/>
                  </a:lnTo>
                  <a:lnTo>
                    <a:pt x="700" y="542"/>
                  </a:lnTo>
                  <a:lnTo>
                    <a:pt x="708" y="536"/>
                  </a:lnTo>
                  <a:lnTo>
                    <a:pt x="716" y="528"/>
                  </a:lnTo>
                  <a:lnTo>
                    <a:pt x="730" y="496"/>
                  </a:lnTo>
                  <a:lnTo>
                    <a:pt x="732" y="438"/>
                  </a:lnTo>
                  <a:lnTo>
                    <a:pt x="726" y="414"/>
                  </a:lnTo>
                  <a:lnTo>
                    <a:pt x="728" y="392"/>
                  </a:lnTo>
                  <a:lnTo>
                    <a:pt x="732" y="370"/>
                  </a:lnTo>
                  <a:lnTo>
                    <a:pt x="732" y="358"/>
                  </a:lnTo>
                  <a:lnTo>
                    <a:pt x="732" y="350"/>
                  </a:lnTo>
                  <a:lnTo>
                    <a:pt x="730" y="342"/>
                  </a:lnTo>
                  <a:lnTo>
                    <a:pt x="726" y="334"/>
                  </a:lnTo>
                  <a:lnTo>
                    <a:pt x="722" y="324"/>
                  </a:lnTo>
                  <a:lnTo>
                    <a:pt x="772" y="326"/>
                  </a:lnTo>
                  <a:lnTo>
                    <a:pt x="798" y="328"/>
                  </a:lnTo>
                  <a:lnTo>
                    <a:pt x="824" y="332"/>
                  </a:lnTo>
                  <a:lnTo>
                    <a:pt x="834" y="334"/>
                  </a:lnTo>
                  <a:lnTo>
                    <a:pt x="842" y="338"/>
                  </a:lnTo>
                  <a:lnTo>
                    <a:pt x="860" y="340"/>
                  </a:lnTo>
                  <a:lnTo>
                    <a:pt x="882" y="344"/>
                  </a:lnTo>
                  <a:lnTo>
                    <a:pt x="892" y="350"/>
                  </a:lnTo>
                  <a:lnTo>
                    <a:pt x="904" y="356"/>
                  </a:lnTo>
                  <a:lnTo>
                    <a:pt x="918" y="356"/>
                  </a:lnTo>
                  <a:lnTo>
                    <a:pt x="932" y="342"/>
                  </a:lnTo>
                  <a:lnTo>
                    <a:pt x="932" y="328"/>
                  </a:lnTo>
                  <a:lnTo>
                    <a:pt x="928" y="314"/>
                  </a:lnTo>
                  <a:lnTo>
                    <a:pt x="926" y="302"/>
                  </a:lnTo>
                  <a:lnTo>
                    <a:pt x="930" y="290"/>
                  </a:lnTo>
                  <a:lnTo>
                    <a:pt x="934" y="280"/>
                  </a:lnTo>
                  <a:lnTo>
                    <a:pt x="972" y="234"/>
                  </a:lnTo>
                  <a:lnTo>
                    <a:pt x="978" y="214"/>
                  </a:lnTo>
                  <a:lnTo>
                    <a:pt x="984" y="200"/>
                  </a:lnTo>
                  <a:lnTo>
                    <a:pt x="994" y="186"/>
                  </a:lnTo>
                  <a:lnTo>
                    <a:pt x="1008" y="172"/>
                  </a:lnTo>
                  <a:lnTo>
                    <a:pt x="1012" y="160"/>
                  </a:lnTo>
                  <a:lnTo>
                    <a:pt x="1016" y="154"/>
                  </a:lnTo>
                  <a:lnTo>
                    <a:pt x="1018" y="152"/>
                  </a:lnTo>
                  <a:lnTo>
                    <a:pt x="1022" y="150"/>
                  </a:lnTo>
                  <a:lnTo>
                    <a:pt x="1034" y="150"/>
                  </a:lnTo>
                  <a:lnTo>
                    <a:pt x="1092" y="186"/>
                  </a:lnTo>
                  <a:lnTo>
                    <a:pt x="1104" y="188"/>
                  </a:lnTo>
                  <a:lnTo>
                    <a:pt x="1118" y="190"/>
                  </a:lnTo>
                  <a:lnTo>
                    <a:pt x="1134" y="194"/>
                  </a:lnTo>
                  <a:lnTo>
                    <a:pt x="1142" y="198"/>
                  </a:lnTo>
                  <a:lnTo>
                    <a:pt x="1150" y="204"/>
                  </a:lnTo>
                  <a:lnTo>
                    <a:pt x="1172" y="204"/>
                  </a:lnTo>
                  <a:lnTo>
                    <a:pt x="1184" y="204"/>
                  </a:lnTo>
                  <a:lnTo>
                    <a:pt x="1196" y="202"/>
                  </a:lnTo>
                  <a:lnTo>
                    <a:pt x="1208" y="198"/>
                  </a:lnTo>
                  <a:lnTo>
                    <a:pt x="1218" y="194"/>
                  </a:lnTo>
                  <a:lnTo>
                    <a:pt x="1226" y="186"/>
                  </a:lnTo>
                  <a:lnTo>
                    <a:pt x="1232" y="174"/>
                  </a:lnTo>
                  <a:lnTo>
                    <a:pt x="1226" y="106"/>
                  </a:lnTo>
                  <a:lnTo>
                    <a:pt x="1236" y="88"/>
                  </a:lnTo>
                  <a:lnTo>
                    <a:pt x="1246" y="76"/>
                  </a:lnTo>
                  <a:lnTo>
                    <a:pt x="1258" y="68"/>
                  </a:lnTo>
                  <a:lnTo>
                    <a:pt x="1270" y="62"/>
                  </a:lnTo>
                  <a:lnTo>
                    <a:pt x="1284" y="58"/>
                  </a:lnTo>
                  <a:lnTo>
                    <a:pt x="1298" y="56"/>
                  </a:lnTo>
                  <a:lnTo>
                    <a:pt x="1336" y="52"/>
                  </a:lnTo>
                  <a:lnTo>
                    <a:pt x="1340" y="50"/>
                  </a:lnTo>
                  <a:lnTo>
                    <a:pt x="1344" y="46"/>
                  </a:lnTo>
                  <a:lnTo>
                    <a:pt x="1352" y="36"/>
                  </a:lnTo>
                  <a:lnTo>
                    <a:pt x="1360" y="14"/>
                  </a:lnTo>
                  <a:lnTo>
                    <a:pt x="1374" y="0"/>
                  </a:lnTo>
                  <a:lnTo>
                    <a:pt x="1418" y="0"/>
                  </a:lnTo>
                  <a:lnTo>
                    <a:pt x="1420" y="2"/>
                  </a:lnTo>
                  <a:lnTo>
                    <a:pt x="1424" y="8"/>
                  </a:lnTo>
                  <a:lnTo>
                    <a:pt x="1426" y="22"/>
                  </a:lnTo>
                  <a:lnTo>
                    <a:pt x="1430" y="40"/>
                  </a:lnTo>
                  <a:lnTo>
                    <a:pt x="1436" y="58"/>
                  </a:lnTo>
                  <a:lnTo>
                    <a:pt x="1480" y="124"/>
                  </a:lnTo>
                  <a:lnTo>
                    <a:pt x="1504" y="134"/>
                  </a:lnTo>
                  <a:lnTo>
                    <a:pt x="1538" y="144"/>
                  </a:lnTo>
                  <a:lnTo>
                    <a:pt x="1568" y="164"/>
                  </a:lnTo>
                  <a:lnTo>
                    <a:pt x="1584" y="190"/>
                  </a:lnTo>
                  <a:lnTo>
                    <a:pt x="1590" y="242"/>
                  </a:lnTo>
                  <a:lnTo>
                    <a:pt x="1610" y="280"/>
                  </a:lnTo>
                  <a:lnTo>
                    <a:pt x="1612" y="298"/>
                  </a:lnTo>
                  <a:lnTo>
                    <a:pt x="1612" y="320"/>
                  </a:lnTo>
                  <a:lnTo>
                    <a:pt x="1612" y="332"/>
                  </a:lnTo>
                  <a:lnTo>
                    <a:pt x="1610" y="342"/>
                  </a:lnTo>
                  <a:lnTo>
                    <a:pt x="1606" y="354"/>
                  </a:lnTo>
                  <a:lnTo>
                    <a:pt x="1602" y="364"/>
                  </a:lnTo>
                  <a:lnTo>
                    <a:pt x="1580" y="378"/>
                  </a:lnTo>
                  <a:lnTo>
                    <a:pt x="1574" y="382"/>
                  </a:lnTo>
                  <a:lnTo>
                    <a:pt x="1572" y="386"/>
                  </a:lnTo>
                  <a:lnTo>
                    <a:pt x="1568" y="390"/>
                  </a:lnTo>
                  <a:lnTo>
                    <a:pt x="1568" y="396"/>
                  </a:lnTo>
                  <a:lnTo>
                    <a:pt x="1566" y="420"/>
                  </a:lnTo>
                  <a:lnTo>
                    <a:pt x="1570" y="440"/>
                  </a:lnTo>
                  <a:lnTo>
                    <a:pt x="1574" y="452"/>
                  </a:lnTo>
                  <a:lnTo>
                    <a:pt x="1582" y="466"/>
                  </a:lnTo>
                  <a:lnTo>
                    <a:pt x="1614" y="488"/>
                  </a:lnTo>
                  <a:lnTo>
                    <a:pt x="1662" y="500"/>
                  </a:lnTo>
                  <a:lnTo>
                    <a:pt x="1674" y="506"/>
                  </a:lnTo>
                  <a:lnTo>
                    <a:pt x="1688" y="512"/>
                  </a:lnTo>
                  <a:lnTo>
                    <a:pt x="1700" y="516"/>
                  </a:lnTo>
                  <a:lnTo>
                    <a:pt x="1714" y="520"/>
                  </a:lnTo>
                  <a:lnTo>
                    <a:pt x="1744" y="524"/>
                  </a:lnTo>
                  <a:lnTo>
                    <a:pt x="1778" y="526"/>
                  </a:lnTo>
                  <a:lnTo>
                    <a:pt x="1790" y="534"/>
                  </a:lnTo>
                  <a:lnTo>
                    <a:pt x="1806" y="546"/>
                  </a:lnTo>
                  <a:lnTo>
                    <a:pt x="1836" y="576"/>
                  </a:lnTo>
                  <a:lnTo>
                    <a:pt x="1882" y="614"/>
                  </a:lnTo>
                  <a:lnTo>
                    <a:pt x="1894" y="616"/>
                  </a:lnTo>
                  <a:lnTo>
                    <a:pt x="1906" y="620"/>
                  </a:lnTo>
                  <a:lnTo>
                    <a:pt x="1918" y="628"/>
                  </a:lnTo>
                  <a:lnTo>
                    <a:pt x="1930" y="640"/>
                  </a:lnTo>
                  <a:lnTo>
                    <a:pt x="1938" y="672"/>
                  </a:lnTo>
                  <a:lnTo>
                    <a:pt x="1944" y="690"/>
                  </a:lnTo>
                  <a:lnTo>
                    <a:pt x="1952" y="710"/>
                  </a:lnTo>
                  <a:lnTo>
                    <a:pt x="1964" y="718"/>
                  </a:lnTo>
                  <a:lnTo>
                    <a:pt x="1968" y="724"/>
                  </a:lnTo>
                  <a:lnTo>
                    <a:pt x="1974" y="736"/>
                  </a:lnTo>
                  <a:lnTo>
                    <a:pt x="1972" y="766"/>
                  </a:lnTo>
                  <a:lnTo>
                    <a:pt x="1980" y="788"/>
                  </a:lnTo>
                  <a:lnTo>
                    <a:pt x="1968" y="796"/>
                  </a:lnTo>
                  <a:lnTo>
                    <a:pt x="1960" y="804"/>
                  </a:lnTo>
                  <a:lnTo>
                    <a:pt x="1956" y="814"/>
                  </a:lnTo>
                  <a:lnTo>
                    <a:pt x="1952" y="832"/>
                  </a:lnTo>
                  <a:lnTo>
                    <a:pt x="1952" y="864"/>
                  </a:lnTo>
                  <a:lnTo>
                    <a:pt x="1958" y="902"/>
                  </a:lnTo>
                  <a:lnTo>
                    <a:pt x="1952" y="906"/>
                  </a:lnTo>
                  <a:lnTo>
                    <a:pt x="1878" y="908"/>
                  </a:lnTo>
                  <a:lnTo>
                    <a:pt x="1844" y="914"/>
                  </a:lnTo>
                  <a:lnTo>
                    <a:pt x="1830" y="918"/>
                  </a:lnTo>
                  <a:lnTo>
                    <a:pt x="1818" y="922"/>
                  </a:lnTo>
                  <a:lnTo>
                    <a:pt x="1808" y="930"/>
                  </a:lnTo>
                  <a:lnTo>
                    <a:pt x="1798" y="940"/>
                  </a:lnTo>
                  <a:lnTo>
                    <a:pt x="1792" y="952"/>
                  </a:lnTo>
                  <a:lnTo>
                    <a:pt x="1786" y="968"/>
                  </a:lnTo>
                  <a:lnTo>
                    <a:pt x="1774" y="980"/>
                  </a:lnTo>
                  <a:lnTo>
                    <a:pt x="1766" y="990"/>
                  </a:lnTo>
                  <a:lnTo>
                    <a:pt x="1760" y="1002"/>
                  </a:lnTo>
                  <a:lnTo>
                    <a:pt x="1754" y="1018"/>
                  </a:lnTo>
                  <a:lnTo>
                    <a:pt x="1744" y="1024"/>
                  </a:lnTo>
                  <a:lnTo>
                    <a:pt x="1732" y="1028"/>
                  </a:lnTo>
                  <a:lnTo>
                    <a:pt x="1710" y="1032"/>
                  </a:lnTo>
                  <a:lnTo>
                    <a:pt x="1690" y="1034"/>
                  </a:lnTo>
                  <a:lnTo>
                    <a:pt x="1672" y="1034"/>
                  </a:lnTo>
                  <a:lnTo>
                    <a:pt x="1670" y="1044"/>
                  </a:lnTo>
                  <a:lnTo>
                    <a:pt x="1664" y="1056"/>
                  </a:lnTo>
                  <a:lnTo>
                    <a:pt x="1656" y="1066"/>
                  </a:lnTo>
                  <a:lnTo>
                    <a:pt x="1648" y="1074"/>
                  </a:lnTo>
                  <a:lnTo>
                    <a:pt x="1644" y="1082"/>
                  </a:lnTo>
                  <a:lnTo>
                    <a:pt x="1644" y="1090"/>
                  </a:lnTo>
                  <a:lnTo>
                    <a:pt x="1646" y="1106"/>
                  </a:lnTo>
                  <a:lnTo>
                    <a:pt x="1652" y="1124"/>
                  </a:lnTo>
                  <a:lnTo>
                    <a:pt x="1658" y="1146"/>
                  </a:lnTo>
                  <a:lnTo>
                    <a:pt x="1660" y="1170"/>
                  </a:lnTo>
                  <a:lnTo>
                    <a:pt x="1604" y="1182"/>
                  </a:lnTo>
                  <a:lnTo>
                    <a:pt x="1592" y="1188"/>
                  </a:lnTo>
                  <a:lnTo>
                    <a:pt x="1580" y="1194"/>
                  </a:lnTo>
                  <a:lnTo>
                    <a:pt x="1560" y="1206"/>
                  </a:lnTo>
                  <a:lnTo>
                    <a:pt x="1526" y="1214"/>
                  </a:lnTo>
                  <a:lnTo>
                    <a:pt x="1490" y="1220"/>
                  </a:lnTo>
                  <a:lnTo>
                    <a:pt x="1458" y="1224"/>
                  </a:lnTo>
                  <a:lnTo>
                    <a:pt x="1426" y="1224"/>
                  </a:lnTo>
                  <a:lnTo>
                    <a:pt x="1408" y="1228"/>
                  </a:lnTo>
                  <a:lnTo>
                    <a:pt x="1396" y="1236"/>
                  </a:lnTo>
                  <a:lnTo>
                    <a:pt x="1396" y="1244"/>
                  </a:lnTo>
                  <a:lnTo>
                    <a:pt x="1398" y="1250"/>
                  </a:lnTo>
                  <a:lnTo>
                    <a:pt x="1402" y="1258"/>
                  </a:lnTo>
                  <a:lnTo>
                    <a:pt x="1412" y="1272"/>
                  </a:lnTo>
                  <a:lnTo>
                    <a:pt x="1406" y="1280"/>
                  </a:lnTo>
                  <a:lnTo>
                    <a:pt x="1404" y="1288"/>
                  </a:lnTo>
                  <a:lnTo>
                    <a:pt x="1404" y="1294"/>
                  </a:lnTo>
                  <a:lnTo>
                    <a:pt x="1408" y="1302"/>
                  </a:lnTo>
                  <a:lnTo>
                    <a:pt x="1412" y="1308"/>
                  </a:lnTo>
                  <a:lnTo>
                    <a:pt x="1420" y="1314"/>
                  </a:lnTo>
                  <a:lnTo>
                    <a:pt x="1438" y="1328"/>
                  </a:lnTo>
                  <a:lnTo>
                    <a:pt x="1460" y="1360"/>
                  </a:lnTo>
                  <a:lnTo>
                    <a:pt x="1468" y="1364"/>
                  </a:lnTo>
                  <a:lnTo>
                    <a:pt x="1474" y="1370"/>
                  </a:lnTo>
                  <a:lnTo>
                    <a:pt x="1476" y="1374"/>
                  </a:lnTo>
                  <a:lnTo>
                    <a:pt x="1476" y="1380"/>
                  </a:lnTo>
                  <a:lnTo>
                    <a:pt x="1476" y="1396"/>
                  </a:lnTo>
                  <a:lnTo>
                    <a:pt x="1464" y="1408"/>
                  </a:lnTo>
                  <a:lnTo>
                    <a:pt x="1444" y="1418"/>
                  </a:lnTo>
                  <a:lnTo>
                    <a:pt x="1438" y="1422"/>
                  </a:lnTo>
                  <a:lnTo>
                    <a:pt x="1434" y="1426"/>
                  </a:lnTo>
                  <a:lnTo>
                    <a:pt x="1430" y="1432"/>
                  </a:lnTo>
                  <a:lnTo>
                    <a:pt x="1428" y="1438"/>
                  </a:lnTo>
                  <a:lnTo>
                    <a:pt x="1428" y="1460"/>
                  </a:lnTo>
                  <a:lnTo>
                    <a:pt x="1434" y="1466"/>
                  </a:lnTo>
                  <a:lnTo>
                    <a:pt x="1442" y="1476"/>
                  </a:lnTo>
                  <a:lnTo>
                    <a:pt x="1448" y="1488"/>
                  </a:lnTo>
                  <a:lnTo>
                    <a:pt x="1450" y="1496"/>
                  </a:lnTo>
                  <a:lnTo>
                    <a:pt x="1450" y="1504"/>
                  </a:lnTo>
                  <a:lnTo>
                    <a:pt x="1440" y="1510"/>
                  </a:lnTo>
                  <a:lnTo>
                    <a:pt x="1430" y="1512"/>
                  </a:lnTo>
                  <a:lnTo>
                    <a:pt x="1416" y="151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8" name="Freeform 34"/>
            <p:cNvSpPr/>
            <p:nvPr/>
          </p:nvSpPr>
          <p:spPr bwMode="auto">
            <a:xfrm>
              <a:off x="3883025" y="361950"/>
              <a:ext cx="3463925" cy="2965450"/>
            </a:xfrm>
            <a:custGeom>
              <a:avLst/>
              <a:gdLst>
                <a:gd name="T0" fmla="*/ 538 w 2182"/>
                <a:gd name="T1" fmla="*/ 1714 h 1868"/>
                <a:gd name="T2" fmla="*/ 526 w 2182"/>
                <a:gd name="T3" fmla="*/ 1632 h 1868"/>
                <a:gd name="T4" fmla="*/ 362 w 2182"/>
                <a:gd name="T5" fmla="*/ 1664 h 1868"/>
                <a:gd name="T6" fmla="*/ 286 w 2182"/>
                <a:gd name="T7" fmla="*/ 1690 h 1868"/>
                <a:gd name="T8" fmla="*/ 168 w 2182"/>
                <a:gd name="T9" fmla="*/ 1576 h 1868"/>
                <a:gd name="T10" fmla="*/ 220 w 2182"/>
                <a:gd name="T11" fmla="*/ 1468 h 1868"/>
                <a:gd name="T12" fmla="*/ 66 w 2182"/>
                <a:gd name="T13" fmla="*/ 1450 h 1868"/>
                <a:gd name="T14" fmla="*/ 20 w 2182"/>
                <a:gd name="T15" fmla="*/ 1304 h 1868"/>
                <a:gd name="T16" fmla="*/ 400 w 2182"/>
                <a:gd name="T17" fmla="*/ 1336 h 1868"/>
                <a:gd name="T18" fmla="*/ 594 w 2182"/>
                <a:gd name="T19" fmla="*/ 1418 h 1868"/>
                <a:gd name="T20" fmla="*/ 724 w 2182"/>
                <a:gd name="T21" fmla="*/ 1354 h 1868"/>
                <a:gd name="T22" fmla="*/ 828 w 2182"/>
                <a:gd name="T23" fmla="*/ 1308 h 1868"/>
                <a:gd name="T24" fmla="*/ 1006 w 2182"/>
                <a:gd name="T25" fmla="*/ 1300 h 1868"/>
                <a:gd name="T26" fmla="*/ 1170 w 2182"/>
                <a:gd name="T27" fmla="*/ 1170 h 1868"/>
                <a:gd name="T28" fmla="*/ 1178 w 2182"/>
                <a:gd name="T29" fmla="*/ 1032 h 1868"/>
                <a:gd name="T30" fmla="*/ 1260 w 2182"/>
                <a:gd name="T31" fmla="*/ 1006 h 1868"/>
                <a:gd name="T32" fmla="*/ 1410 w 2182"/>
                <a:gd name="T33" fmla="*/ 924 h 1868"/>
                <a:gd name="T34" fmla="*/ 1524 w 2182"/>
                <a:gd name="T35" fmla="*/ 876 h 1868"/>
                <a:gd name="T36" fmla="*/ 1632 w 2182"/>
                <a:gd name="T37" fmla="*/ 776 h 1868"/>
                <a:gd name="T38" fmla="*/ 1798 w 2182"/>
                <a:gd name="T39" fmla="*/ 740 h 1868"/>
                <a:gd name="T40" fmla="*/ 1712 w 2182"/>
                <a:gd name="T41" fmla="*/ 614 h 1868"/>
                <a:gd name="T42" fmla="*/ 1586 w 2182"/>
                <a:gd name="T43" fmla="*/ 646 h 1868"/>
                <a:gd name="T44" fmla="*/ 1456 w 2182"/>
                <a:gd name="T45" fmla="*/ 650 h 1868"/>
                <a:gd name="T46" fmla="*/ 1480 w 2182"/>
                <a:gd name="T47" fmla="*/ 512 h 1868"/>
                <a:gd name="T48" fmla="*/ 1602 w 2182"/>
                <a:gd name="T49" fmla="*/ 428 h 1868"/>
                <a:gd name="T50" fmla="*/ 1698 w 2182"/>
                <a:gd name="T51" fmla="*/ 250 h 1868"/>
                <a:gd name="T52" fmla="*/ 1738 w 2182"/>
                <a:gd name="T53" fmla="*/ 108 h 1868"/>
                <a:gd name="T54" fmla="*/ 1736 w 2182"/>
                <a:gd name="T55" fmla="*/ 20 h 1868"/>
                <a:gd name="T56" fmla="*/ 1800 w 2182"/>
                <a:gd name="T57" fmla="*/ 42 h 1868"/>
                <a:gd name="T58" fmla="*/ 1848 w 2182"/>
                <a:gd name="T59" fmla="*/ 80 h 1868"/>
                <a:gd name="T60" fmla="*/ 1926 w 2182"/>
                <a:gd name="T61" fmla="*/ 178 h 1868"/>
                <a:gd name="T62" fmla="*/ 2052 w 2182"/>
                <a:gd name="T63" fmla="*/ 152 h 1868"/>
                <a:gd name="T64" fmla="*/ 2136 w 2182"/>
                <a:gd name="T65" fmla="*/ 246 h 1868"/>
                <a:gd name="T66" fmla="*/ 2136 w 2182"/>
                <a:gd name="T67" fmla="*/ 440 h 1868"/>
                <a:gd name="T68" fmla="*/ 2118 w 2182"/>
                <a:gd name="T69" fmla="*/ 476 h 1868"/>
                <a:gd name="T70" fmla="*/ 2064 w 2182"/>
                <a:gd name="T71" fmla="*/ 514 h 1868"/>
                <a:gd name="T72" fmla="*/ 2020 w 2182"/>
                <a:gd name="T73" fmla="*/ 674 h 1868"/>
                <a:gd name="T74" fmla="*/ 2068 w 2182"/>
                <a:gd name="T75" fmla="*/ 716 h 1868"/>
                <a:gd name="T76" fmla="*/ 2026 w 2182"/>
                <a:gd name="T77" fmla="*/ 796 h 1868"/>
                <a:gd name="T78" fmla="*/ 1968 w 2182"/>
                <a:gd name="T79" fmla="*/ 828 h 1868"/>
                <a:gd name="T80" fmla="*/ 2054 w 2182"/>
                <a:gd name="T81" fmla="*/ 986 h 1868"/>
                <a:gd name="T82" fmla="*/ 2154 w 2182"/>
                <a:gd name="T83" fmla="*/ 1034 h 1868"/>
                <a:gd name="T84" fmla="*/ 2156 w 2182"/>
                <a:gd name="T85" fmla="*/ 1130 h 1868"/>
                <a:gd name="T86" fmla="*/ 2054 w 2182"/>
                <a:gd name="T87" fmla="*/ 1170 h 1868"/>
                <a:gd name="T88" fmla="*/ 1920 w 2182"/>
                <a:gd name="T89" fmla="*/ 1272 h 1868"/>
                <a:gd name="T90" fmla="*/ 1850 w 2182"/>
                <a:gd name="T91" fmla="*/ 1260 h 1868"/>
                <a:gd name="T92" fmla="*/ 1786 w 2182"/>
                <a:gd name="T93" fmla="*/ 1338 h 1868"/>
                <a:gd name="T94" fmla="*/ 1696 w 2182"/>
                <a:gd name="T95" fmla="*/ 1206 h 1868"/>
                <a:gd name="T96" fmla="*/ 1524 w 2182"/>
                <a:gd name="T97" fmla="*/ 1346 h 1868"/>
                <a:gd name="T98" fmla="*/ 1494 w 2182"/>
                <a:gd name="T99" fmla="*/ 1334 h 1868"/>
                <a:gd name="T100" fmla="*/ 1424 w 2182"/>
                <a:gd name="T101" fmla="*/ 1310 h 1868"/>
                <a:gd name="T102" fmla="*/ 1392 w 2182"/>
                <a:gd name="T103" fmla="*/ 1430 h 1868"/>
                <a:gd name="T104" fmla="*/ 1288 w 2182"/>
                <a:gd name="T105" fmla="*/ 1520 h 1868"/>
                <a:gd name="T106" fmla="*/ 1140 w 2182"/>
                <a:gd name="T107" fmla="*/ 1612 h 1868"/>
                <a:gd name="T108" fmla="*/ 1076 w 2182"/>
                <a:gd name="T109" fmla="*/ 1650 h 1868"/>
                <a:gd name="T110" fmla="*/ 988 w 2182"/>
                <a:gd name="T111" fmla="*/ 1790 h 1868"/>
                <a:gd name="T112" fmla="*/ 838 w 2182"/>
                <a:gd name="T113" fmla="*/ 1810 h 1868"/>
                <a:gd name="T114" fmla="*/ 814 w 2182"/>
                <a:gd name="T115" fmla="*/ 1666 h 1868"/>
                <a:gd name="T116" fmla="*/ 732 w 2182"/>
                <a:gd name="T117" fmla="*/ 1678 h 1868"/>
                <a:gd name="T118" fmla="*/ 662 w 2182"/>
                <a:gd name="T119" fmla="*/ 1816 h 1868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82" h="1868">
                  <a:moveTo>
                    <a:pt x="556" y="1868"/>
                  </a:moveTo>
                  <a:lnTo>
                    <a:pt x="556" y="1868"/>
                  </a:lnTo>
                  <a:lnTo>
                    <a:pt x="518" y="1832"/>
                  </a:lnTo>
                  <a:lnTo>
                    <a:pt x="498" y="1792"/>
                  </a:lnTo>
                  <a:lnTo>
                    <a:pt x="500" y="1764"/>
                  </a:lnTo>
                  <a:lnTo>
                    <a:pt x="502" y="1754"/>
                  </a:lnTo>
                  <a:lnTo>
                    <a:pt x="506" y="1744"/>
                  </a:lnTo>
                  <a:lnTo>
                    <a:pt x="512" y="1736"/>
                  </a:lnTo>
                  <a:lnTo>
                    <a:pt x="518" y="1728"/>
                  </a:lnTo>
                  <a:lnTo>
                    <a:pt x="528" y="1720"/>
                  </a:lnTo>
                  <a:lnTo>
                    <a:pt x="538" y="1714"/>
                  </a:lnTo>
                  <a:lnTo>
                    <a:pt x="556" y="1698"/>
                  </a:lnTo>
                  <a:lnTo>
                    <a:pt x="572" y="1674"/>
                  </a:lnTo>
                  <a:lnTo>
                    <a:pt x="570" y="1658"/>
                  </a:lnTo>
                  <a:lnTo>
                    <a:pt x="562" y="1646"/>
                  </a:lnTo>
                  <a:lnTo>
                    <a:pt x="556" y="1638"/>
                  </a:lnTo>
                  <a:lnTo>
                    <a:pt x="548" y="1634"/>
                  </a:lnTo>
                  <a:lnTo>
                    <a:pt x="542" y="1632"/>
                  </a:lnTo>
                  <a:lnTo>
                    <a:pt x="534" y="1630"/>
                  </a:lnTo>
                  <a:lnTo>
                    <a:pt x="526" y="1632"/>
                  </a:lnTo>
                  <a:lnTo>
                    <a:pt x="506" y="1638"/>
                  </a:lnTo>
                  <a:lnTo>
                    <a:pt x="482" y="1658"/>
                  </a:lnTo>
                  <a:lnTo>
                    <a:pt x="448" y="1674"/>
                  </a:lnTo>
                  <a:lnTo>
                    <a:pt x="442" y="1668"/>
                  </a:lnTo>
                  <a:lnTo>
                    <a:pt x="436" y="1664"/>
                  </a:lnTo>
                  <a:lnTo>
                    <a:pt x="426" y="1658"/>
                  </a:lnTo>
                  <a:lnTo>
                    <a:pt x="384" y="1658"/>
                  </a:lnTo>
                  <a:lnTo>
                    <a:pt x="370" y="1660"/>
                  </a:lnTo>
                  <a:lnTo>
                    <a:pt x="362" y="1664"/>
                  </a:lnTo>
                  <a:lnTo>
                    <a:pt x="356" y="1672"/>
                  </a:lnTo>
                  <a:lnTo>
                    <a:pt x="352" y="1682"/>
                  </a:lnTo>
                  <a:lnTo>
                    <a:pt x="350" y="1700"/>
                  </a:lnTo>
                  <a:lnTo>
                    <a:pt x="348" y="1722"/>
                  </a:lnTo>
                  <a:lnTo>
                    <a:pt x="342" y="1726"/>
                  </a:lnTo>
                  <a:lnTo>
                    <a:pt x="336" y="1726"/>
                  </a:lnTo>
                  <a:lnTo>
                    <a:pt x="330" y="1726"/>
                  </a:lnTo>
                  <a:lnTo>
                    <a:pt x="324" y="1724"/>
                  </a:lnTo>
                  <a:lnTo>
                    <a:pt x="314" y="1718"/>
                  </a:lnTo>
                  <a:lnTo>
                    <a:pt x="306" y="1716"/>
                  </a:lnTo>
                  <a:lnTo>
                    <a:pt x="286" y="1690"/>
                  </a:lnTo>
                  <a:lnTo>
                    <a:pt x="270" y="1674"/>
                  </a:lnTo>
                  <a:lnTo>
                    <a:pt x="262" y="1654"/>
                  </a:lnTo>
                  <a:lnTo>
                    <a:pt x="252" y="1638"/>
                  </a:lnTo>
                  <a:lnTo>
                    <a:pt x="248" y="1632"/>
                  </a:lnTo>
                  <a:lnTo>
                    <a:pt x="242" y="1626"/>
                  </a:lnTo>
                  <a:lnTo>
                    <a:pt x="234" y="1624"/>
                  </a:lnTo>
                  <a:lnTo>
                    <a:pt x="226" y="1620"/>
                  </a:lnTo>
                  <a:lnTo>
                    <a:pt x="190" y="1582"/>
                  </a:lnTo>
                  <a:lnTo>
                    <a:pt x="168" y="1576"/>
                  </a:lnTo>
                  <a:lnTo>
                    <a:pt x="170" y="1568"/>
                  </a:lnTo>
                  <a:lnTo>
                    <a:pt x="172" y="1560"/>
                  </a:lnTo>
                  <a:lnTo>
                    <a:pt x="178" y="1554"/>
                  </a:lnTo>
                  <a:lnTo>
                    <a:pt x="184" y="1548"/>
                  </a:lnTo>
                  <a:lnTo>
                    <a:pt x="198" y="1538"/>
                  </a:lnTo>
                  <a:lnTo>
                    <a:pt x="206" y="1532"/>
                  </a:lnTo>
                  <a:lnTo>
                    <a:pt x="212" y="1526"/>
                  </a:lnTo>
                  <a:lnTo>
                    <a:pt x="226" y="1496"/>
                  </a:lnTo>
                  <a:lnTo>
                    <a:pt x="226" y="1484"/>
                  </a:lnTo>
                  <a:lnTo>
                    <a:pt x="224" y="1474"/>
                  </a:lnTo>
                  <a:lnTo>
                    <a:pt x="220" y="1468"/>
                  </a:lnTo>
                  <a:lnTo>
                    <a:pt x="216" y="1464"/>
                  </a:lnTo>
                  <a:lnTo>
                    <a:pt x="182" y="1464"/>
                  </a:lnTo>
                  <a:lnTo>
                    <a:pt x="150" y="1468"/>
                  </a:lnTo>
                  <a:lnTo>
                    <a:pt x="120" y="1474"/>
                  </a:lnTo>
                  <a:lnTo>
                    <a:pt x="92" y="1484"/>
                  </a:lnTo>
                  <a:lnTo>
                    <a:pt x="84" y="1490"/>
                  </a:lnTo>
                  <a:lnTo>
                    <a:pt x="76" y="1492"/>
                  </a:lnTo>
                  <a:lnTo>
                    <a:pt x="70" y="1492"/>
                  </a:lnTo>
                  <a:lnTo>
                    <a:pt x="64" y="1492"/>
                  </a:lnTo>
                  <a:lnTo>
                    <a:pt x="66" y="1450"/>
                  </a:lnTo>
                  <a:lnTo>
                    <a:pt x="50" y="1428"/>
                  </a:lnTo>
                  <a:lnTo>
                    <a:pt x="14" y="1398"/>
                  </a:lnTo>
                  <a:lnTo>
                    <a:pt x="14" y="1386"/>
                  </a:lnTo>
                  <a:lnTo>
                    <a:pt x="18" y="1376"/>
                  </a:lnTo>
                  <a:lnTo>
                    <a:pt x="26" y="1358"/>
                  </a:lnTo>
                  <a:lnTo>
                    <a:pt x="24" y="1328"/>
                  </a:lnTo>
                  <a:lnTo>
                    <a:pt x="24" y="1316"/>
                  </a:lnTo>
                  <a:lnTo>
                    <a:pt x="20" y="1304"/>
                  </a:lnTo>
                  <a:lnTo>
                    <a:pt x="0" y="1278"/>
                  </a:lnTo>
                  <a:lnTo>
                    <a:pt x="0" y="1244"/>
                  </a:lnTo>
                  <a:lnTo>
                    <a:pt x="100" y="1268"/>
                  </a:lnTo>
                  <a:lnTo>
                    <a:pt x="274" y="1270"/>
                  </a:lnTo>
                  <a:lnTo>
                    <a:pt x="306" y="1278"/>
                  </a:lnTo>
                  <a:lnTo>
                    <a:pt x="326" y="1284"/>
                  </a:lnTo>
                  <a:lnTo>
                    <a:pt x="344" y="1290"/>
                  </a:lnTo>
                  <a:lnTo>
                    <a:pt x="400" y="1336"/>
                  </a:lnTo>
                  <a:lnTo>
                    <a:pt x="414" y="1342"/>
                  </a:lnTo>
                  <a:lnTo>
                    <a:pt x="466" y="1350"/>
                  </a:lnTo>
                  <a:lnTo>
                    <a:pt x="490" y="1366"/>
                  </a:lnTo>
                  <a:lnTo>
                    <a:pt x="556" y="1388"/>
                  </a:lnTo>
                  <a:lnTo>
                    <a:pt x="562" y="1392"/>
                  </a:lnTo>
                  <a:lnTo>
                    <a:pt x="568" y="1398"/>
                  </a:lnTo>
                  <a:lnTo>
                    <a:pt x="584" y="1412"/>
                  </a:lnTo>
                  <a:lnTo>
                    <a:pt x="594" y="1418"/>
                  </a:lnTo>
                  <a:lnTo>
                    <a:pt x="604" y="1420"/>
                  </a:lnTo>
                  <a:lnTo>
                    <a:pt x="614" y="1418"/>
                  </a:lnTo>
                  <a:lnTo>
                    <a:pt x="628" y="1412"/>
                  </a:lnTo>
                  <a:lnTo>
                    <a:pt x="632" y="1406"/>
                  </a:lnTo>
                  <a:lnTo>
                    <a:pt x="638" y="1400"/>
                  </a:lnTo>
                  <a:lnTo>
                    <a:pt x="650" y="1392"/>
                  </a:lnTo>
                  <a:lnTo>
                    <a:pt x="666" y="1386"/>
                  </a:lnTo>
                  <a:lnTo>
                    <a:pt x="680" y="1380"/>
                  </a:lnTo>
                  <a:lnTo>
                    <a:pt x="696" y="1368"/>
                  </a:lnTo>
                  <a:lnTo>
                    <a:pt x="708" y="1360"/>
                  </a:lnTo>
                  <a:lnTo>
                    <a:pt x="724" y="1354"/>
                  </a:lnTo>
                  <a:lnTo>
                    <a:pt x="746" y="1350"/>
                  </a:lnTo>
                  <a:lnTo>
                    <a:pt x="746" y="1346"/>
                  </a:lnTo>
                  <a:lnTo>
                    <a:pt x="750" y="1344"/>
                  </a:lnTo>
                  <a:lnTo>
                    <a:pt x="758" y="1340"/>
                  </a:lnTo>
                  <a:lnTo>
                    <a:pt x="768" y="1336"/>
                  </a:lnTo>
                  <a:lnTo>
                    <a:pt x="778" y="1332"/>
                  </a:lnTo>
                  <a:lnTo>
                    <a:pt x="784" y="1332"/>
                  </a:lnTo>
                  <a:lnTo>
                    <a:pt x="792" y="1328"/>
                  </a:lnTo>
                  <a:lnTo>
                    <a:pt x="806" y="1320"/>
                  </a:lnTo>
                  <a:lnTo>
                    <a:pt x="820" y="1310"/>
                  </a:lnTo>
                  <a:lnTo>
                    <a:pt x="828" y="1308"/>
                  </a:lnTo>
                  <a:lnTo>
                    <a:pt x="836" y="1306"/>
                  </a:lnTo>
                  <a:lnTo>
                    <a:pt x="848" y="1300"/>
                  </a:lnTo>
                  <a:lnTo>
                    <a:pt x="862" y="1296"/>
                  </a:lnTo>
                  <a:lnTo>
                    <a:pt x="876" y="1296"/>
                  </a:lnTo>
                  <a:lnTo>
                    <a:pt x="894" y="1296"/>
                  </a:lnTo>
                  <a:lnTo>
                    <a:pt x="918" y="1302"/>
                  </a:lnTo>
                  <a:lnTo>
                    <a:pt x="952" y="1306"/>
                  </a:lnTo>
                  <a:lnTo>
                    <a:pt x="970" y="1306"/>
                  </a:lnTo>
                  <a:lnTo>
                    <a:pt x="986" y="1306"/>
                  </a:lnTo>
                  <a:lnTo>
                    <a:pt x="1000" y="1302"/>
                  </a:lnTo>
                  <a:lnTo>
                    <a:pt x="1006" y="1300"/>
                  </a:lnTo>
                  <a:lnTo>
                    <a:pt x="1010" y="1296"/>
                  </a:lnTo>
                  <a:lnTo>
                    <a:pt x="1028" y="1294"/>
                  </a:lnTo>
                  <a:lnTo>
                    <a:pt x="1044" y="1286"/>
                  </a:lnTo>
                  <a:lnTo>
                    <a:pt x="1060" y="1278"/>
                  </a:lnTo>
                  <a:lnTo>
                    <a:pt x="1074" y="1266"/>
                  </a:lnTo>
                  <a:lnTo>
                    <a:pt x="1086" y="1254"/>
                  </a:lnTo>
                  <a:lnTo>
                    <a:pt x="1100" y="1240"/>
                  </a:lnTo>
                  <a:lnTo>
                    <a:pt x="1122" y="1212"/>
                  </a:lnTo>
                  <a:lnTo>
                    <a:pt x="1156" y="1182"/>
                  </a:lnTo>
                  <a:lnTo>
                    <a:pt x="1170" y="1170"/>
                  </a:lnTo>
                  <a:lnTo>
                    <a:pt x="1186" y="1158"/>
                  </a:lnTo>
                  <a:lnTo>
                    <a:pt x="1202" y="1150"/>
                  </a:lnTo>
                  <a:lnTo>
                    <a:pt x="1210" y="1146"/>
                  </a:lnTo>
                  <a:lnTo>
                    <a:pt x="1218" y="1138"/>
                  </a:lnTo>
                  <a:lnTo>
                    <a:pt x="1216" y="1112"/>
                  </a:lnTo>
                  <a:lnTo>
                    <a:pt x="1182" y="1080"/>
                  </a:lnTo>
                  <a:lnTo>
                    <a:pt x="1176" y="1058"/>
                  </a:lnTo>
                  <a:lnTo>
                    <a:pt x="1178" y="1032"/>
                  </a:lnTo>
                  <a:lnTo>
                    <a:pt x="1180" y="1020"/>
                  </a:lnTo>
                  <a:lnTo>
                    <a:pt x="1182" y="1010"/>
                  </a:lnTo>
                  <a:lnTo>
                    <a:pt x="1186" y="1002"/>
                  </a:lnTo>
                  <a:lnTo>
                    <a:pt x="1192" y="994"/>
                  </a:lnTo>
                  <a:lnTo>
                    <a:pt x="1200" y="986"/>
                  </a:lnTo>
                  <a:lnTo>
                    <a:pt x="1212" y="982"/>
                  </a:lnTo>
                  <a:lnTo>
                    <a:pt x="1214" y="978"/>
                  </a:lnTo>
                  <a:lnTo>
                    <a:pt x="1216" y="976"/>
                  </a:lnTo>
                  <a:lnTo>
                    <a:pt x="1220" y="978"/>
                  </a:lnTo>
                  <a:lnTo>
                    <a:pt x="1226" y="982"/>
                  </a:lnTo>
                  <a:lnTo>
                    <a:pt x="1260" y="1006"/>
                  </a:lnTo>
                  <a:lnTo>
                    <a:pt x="1286" y="1014"/>
                  </a:lnTo>
                  <a:lnTo>
                    <a:pt x="1314" y="1014"/>
                  </a:lnTo>
                  <a:lnTo>
                    <a:pt x="1326" y="1010"/>
                  </a:lnTo>
                  <a:lnTo>
                    <a:pt x="1336" y="1002"/>
                  </a:lnTo>
                  <a:lnTo>
                    <a:pt x="1348" y="992"/>
                  </a:lnTo>
                  <a:lnTo>
                    <a:pt x="1358" y="980"/>
                  </a:lnTo>
                  <a:lnTo>
                    <a:pt x="1380" y="956"/>
                  </a:lnTo>
                  <a:lnTo>
                    <a:pt x="1398" y="932"/>
                  </a:lnTo>
                  <a:lnTo>
                    <a:pt x="1404" y="928"/>
                  </a:lnTo>
                  <a:lnTo>
                    <a:pt x="1410" y="924"/>
                  </a:lnTo>
                  <a:lnTo>
                    <a:pt x="1416" y="924"/>
                  </a:lnTo>
                  <a:lnTo>
                    <a:pt x="1424" y="922"/>
                  </a:lnTo>
                  <a:lnTo>
                    <a:pt x="1438" y="924"/>
                  </a:lnTo>
                  <a:lnTo>
                    <a:pt x="1454" y="926"/>
                  </a:lnTo>
                  <a:lnTo>
                    <a:pt x="1464" y="918"/>
                  </a:lnTo>
                  <a:lnTo>
                    <a:pt x="1472" y="914"/>
                  </a:lnTo>
                  <a:lnTo>
                    <a:pt x="1492" y="906"/>
                  </a:lnTo>
                  <a:lnTo>
                    <a:pt x="1518" y="882"/>
                  </a:lnTo>
                  <a:lnTo>
                    <a:pt x="1522" y="880"/>
                  </a:lnTo>
                  <a:lnTo>
                    <a:pt x="1524" y="876"/>
                  </a:lnTo>
                  <a:lnTo>
                    <a:pt x="1530" y="866"/>
                  </a:lnTo>
                  <a:lnTo>
                    <a:pt x="1534" y="848"/>
                  </a:lnTo>
                  <a:lnTo>
                    <a:pt x="1540" y="832"/>
                  </a:lnTo>
                  <a:lnTo>
                    <a:pt x="1546" y="822"/>
                  </a:lnTo>
                  <a:lnTo>
                    <a:pt x="1554" y="816"/>
                  </a:lnTo>
                  <a:lnTo>
                    <a:pt x="1562" y="812"/>
                  </a:lnTo>
                  <a:lnTo>
                    <a:pt x="1580" y="806"/>
                  </a:lnTo>
                  <a:lnTo>
                    <a:pt x="1594" y="804"/>
                  </a:lnTo>
                  <a:lnTo>
                    <a:pt x="1610" y="798"/>
                  </a:lnTo>
                  <a:lnTo>
                    <a:pt x="1620" y="786"/>
                  </a:lnTo>
                  <a:lnTo>
                    <a:pt x="1632" y="776"/>
                  </a:lnTo>
                  <a:lnTo>
                    <a:pt x="1646" y="768"/>
                  </a:lnTo>
                  <a:lnTo>
                    <a:pt x="1660" y="760"/>
                  </a:lnTo>
                  <a:lnTo>
                    <a:pt x="1670" y="754"/>
                  </a:lnTo>
                  <a:lnTo>
                    <a:pt x="1680" y="752"/>
                  </a:lnTo>
                  <a:lnTo>
                    <a:pt x="1696" y="750"/>
                  </a:lnTo>
                  <a:lnTo>
                    <a:pt x="1712" y="750"/>
                  </a:lnTo>
                  <a:lnTo>
                    <a:pt x="1746" y="752"/>
                  </a:lnTo>
                  <a:lnTo>
                    <a:pt x="1776" y="756"/>
                  </a:lnTo>
                  <a:lnTo>
                    <a:pt x="1792" y="748"/>
                  </a:lnTo>
                  <a:lnTo>
                    <a:pt x="1798" y="740"/>
                  </a:lnTo>
                  <a:lnTo>
                    <a:pt x="1802" y="730"/>
                  </a:lnTo>
                  <a:lnTo>
                    <a:pt x="1804" y="720"/>
                  </a:lnTo>
                  <a:lnTo>
                    <a:pt x="1804" y="712"/>
                  </a:lnTo>
                  <a:lnTo>
                    <a:pt x="1802" y="702"/>
                  </a:lnTo>
                  <a:lnTo>
                    <a:pt x="1798" y="694"/>
                  </a:lnTo>
                  <a:lnTo>
                    <a:pt x="1790" y="680"/>
                  </a:lnTo>
                  <a:lnTo>
                    <a:pt x="1764" y="656"/>
                  </a:lnTo>
                  <a:lnTo>
                    <a:pt x="1718" y="628"/>
                  </a:lnTo>
                  <a:lnTo>
                    <a:pt x="1716" y="622"/>
                  </a:lnTo>
                  <a:lnTo>
                    <a:pt x="1712" y="614"/>
                  </a:lnTo>
                  <a:lnTo>
                    <a:pt x="1702" y="604"/>
                  </a:lnTo>
                  <a:lnTo>
                    <a:pt x="1688" y="590"/>
                  </a:lnTo>
                  <a:lnTo>
                    <a:pt x="1656" y="590"/>
                  </a:lnTo>
                  <a:lnTo>
                    <a:pt x="1640" y="608"/>
                  </a:lnTo>
                  <a:lnTo>
                    <a:pt x="1610" y="608"/>
                  </a:lnTo>
                  <a:lnTo>
                    <a:pt x="1604" y="644"/>
                  </a:lnTo>
                  <a:lnTo>
                    <a:pt x="1596" y="646"/>
                  </a:lnTo>
                  <a:lnTo>
                    <a:pt x="1586" y="646"/>
                  </a:lnTo>
                  <a:lnTo>
                    <a:pt x="1578" y="644"/>
                  </a:lnTo>
                  <a:lnTo>
                    <a:pt x="1570" y="642"/>
                  </a:lnTo>
                  <a:lnTo>
                    <a:pt x="1554" y="634"/>
                  </a:lnTo>
                  <a:lnTo>
                    <a:pt x="1544" y="630"/>
                  </a:lnTo>
                  <a:lnTo>
                    <a:pt x="1516" y="630"/>
                  </a:lnTo>
                  <a:lnTo>
                    <a:pt x="1504" y="634"/>
                  </a:lnTo>
                  <a:lnTo>
                    <a:pt x="1494" y="640"/>
                  </a:lnTo>
                  <a:lnTo>
                    <a:pt x="1476" y="654"/>
                  </a:lnTo>
                  <a:lnTo>
                    <a:pt x="1466" y="654"/>
                  </a:lnTo>
                  <a:lnTo>
                    <a:pt x="1456" y="650"/>
                  </a:lnTo>
                  <a:lnTo>
                    <a:pt x="1450" y="646"/>
                  </a:lnTo>
                  <a:lnTo>
                    <a:pt x="1446" y="640"/>
                  </a:lnTo>
                  <a:lnTo>
                    <a:pt x="1442" y="634"/>
                  </a:lnTo>
                  <a:lnTo>
                    <a:pt x="1440" y="628"/>
                  </a:lnTo>
                  <a:lnTo>
                    <a:pt x="1440" y="616"/>
                  </a:lnTo>
                  <a:lnTo>
                    <a:pt x="1470" y="588"/>
                  </a:lnTo>
                  <a:lnTo>
                    <a:pt x="1468" y="556"/>
                  </a:lnTo>
                  <a:lnTo>
                    <a:pt x="1470" y="544"/>
                  </a:lnTo>
                  <a:lnTo>
                    <a:pt x="1470" y="532"/>
                  </a:lnTo>
                  <a:lnTo>
                    <a:pt x="1480" y="512"/>
                  </a:lnTo>
                  <a:lnTo>
                    <a:pt x="1488" y="494"/>
                  </a:lnTo>
                  <a:lnTo>
                    <a:pt x="1488" y="472"/>
                  </a:lnTo>
                  <a:lnTo>
                    <a:pt x="1490" y="456"/>
                  </a:lnTo>
                  <a:lnTo>
                    <a:pt x="1494" y="440"/>
                  </a:lnTo>
                  <a:lnTo>
                    <a:pt x="1502" y="426"/>
                  </a:lnTo>
                  <a:lnTo>
                    <a:pt x="1522" y="426"/>
                  </a:lnTo>
                  <a:lnTo>
                    <a:pt x="1546" y="430"/>
                  </a:lnTo>
                  <a:lnTo>
                    <a:pt x="1574" y="432"/>
                  </a:lnTo>
                  <a:lnTo>
                    <a:pt x="1588" y="430"/>
                  </a:lnTo>
                  <a:lnTo>
                    <a:pt x="1602" y="428"/>
                  </a:lnTo>
                  <a:lnTo>
                    <a:pt x="1616" y="424"/>
                  </a:lnTo>
                  <a:lnTo>
                    <a:pt x="1628" y="416"/>
                  </a:lnTo>
                  <a:lnTo>
                    <a:pt x="1642" y="404"/>
                  </a:lnTo>
                  <a:lnTo>
                    <a:pt x="1658" y="390"/>
                  </a:lnTo>
                  <a:lnTo>
                    <a:pt x="1672" y="376"/>
                  </a:lnTo>
                  <a:lnTo>
                    <a:pt x="1684" y="362"/>
                  </a:lnTo>
                  <a:lnTo>
                    <a:pt x="1684" y="332"/>
                  </a:lnTo>
                  <a:lnTo>
                    <a:pt x="1686" y="296"/>
                  </a:lnTo>
                  <a:lnTo>
                    <a:pt x="1688" y="278"/>
                  </a:lnTo>
                  <a:lnTo>
                    <a:pt x="1692" y="262"/>
                  </a:lnTo>
                  <a:lnTo>
                    <a:pt x="1698" y="250"/>
                  </a:lnTo>
                  <a:lnTo>
                    <a:pt x="1702" y="246"/>
                  </a:lnTo>
                  <a:lnTo>
                    <a:pt x="1708" y="242"/>
                  </a:lnTo>
                  <a:lnTo>
                    <a:pt x="1714" y="232"/>
                  </a:lnTo>
                  <a:lnTo>
                    <a:pt x="1720" y="220"/>
                  </a:lnTo>
                  <a:lnTo>
                    <a:pt x="1724" y="198"/>
                  </a:lnTo>
                  <a:lnTo>
                    <a:pt x="1730" y="176"/>
                  </a:lnTo>
                  <a:lnTo>
                    <a:pt x="1736" y="166"/>
                  </a:lnTo>
                  <a:lnTo>
                    <a:pt x="1742" y="158"/>
                  </a:lnTo>
                  <a:lnTo>
                    <a:pt x="1742" y="116"/>
                  </a:lnTo>
                  <a:lnTo>
                    <a:pt x="1738" y="108"/>
                  </a:lnTo>
                  <a:lnTo>
                    <a:pt x="1716" y="82"/>
                  </a:lnTo>
                  <a:lnTo>
                    <a:pt x="1696" y="72"/>
                  </a:lnTo>
                  <a:lnTo>
                    <a:pt x="1696" y="62"/>
                  </a:lnTo>
                  <a:lnTo>
                    <a:pt x="1698" y="54"/>
                  </a:lnTo>
                  <a:lnTo>
                    <a:pt x="1702" y="46"/>
                  </a:lnTo>
                  <a:lnTo>
                    <a:pt x="1706" y="40"/>
                  </a:lnTo>
                  <a:lnTo>
                    <a:pt x="1712" y="34"/>
                  </a:lnTo>
                  <a:lnTo>
                    <a:pt x="1720" y="28"/>
                  </a:lnTo>
                  <a:lnTo>
                    <a:pt x="1736" y="20"/>
                  </a:lnTo>
                  <a:lnTo>
                    <a:pt x="1744" y="20"/>
                  </a:lnTo>
                  <a:lnTo>
                    <a:pt x="1750" y="16"/>
                  </a:lnTo>
                  <a:lnTo>
                    <a:pt x="1764" y="10"/>
                  </a:lnTo>
                  <a:lnTo>
                    <a:pt x="1778" y="4"/>
                  </a:lnTo>
                  <a:lnTo>
                    <a:pt x="1784" y="2"/>
                  </a:lnTo>
                  <a:lnTo>
                    <a:pt x="1794" y="0"/>
                  </a:lnTo>
                  <a:lnTo>
                    <a:pt x="1794" y="6"/>
                  </a:lnTo>
                  <a:lnTo>
                    <a:pt x="1796" y="8"/>
                  </a:lnTo>
                  <a:lnTo>
                    <a:pt x="1804" y="16"/>
                  </a:lnTo>
                  <a:lnTo>
                    <a:pt x="1800" y="42"/>
                  </a:lnTo>
                  <a:lnTo>
                    <a:pt x="1792" y="52"/>
                  </a:lnTo>
                  <a:lnTo>
                    <a:pt x="1786" y="58"/>
                  </a:lnTo>
                  <a:lnTo>
                    <a:pt x="1782" y="66"/>
                  </a:lnTo>
                  <a:lnTo>
                    <a:pt x="1780" y="78"/>
                  </a:lnTo>
                  <a:lnTo>
                    <a:pt x="1804" y="96"/>
                  </a:lnTo>
                  <a:lnTo>
                    <a:pt x="1810" y="104"/>
                  </a:lnTo>
                  <a:lnTo>
                    <a:pt x="1816" y="110"/>
                  </a:lnTo>
                  <a:lnTo>
                    <a:pt x="1826" y="114"/>
                  </a:lnTo>
                  <a:lnTo>
                    <a:pt x="1842" y="116"/>
                  </a:lnTo>
                  <a:lnTo>
                    <a:pt x="1848" y="80"/>
                  </a:lnTo>
                  <a:lnTo>
                    <a:pt x="1856" y="80"/>
                  </a:lnTo>
                  <a:lnTo>
                    <a:pt x="1866" y="80"/>
                  </a:lnTo>
                  <a:lnTo>
                    <a:pt x="1878" y="84"/>
                  </a:lnTo>
                  <a:lnTo>
                    <a:pt x="1892" y="92"/>
                  </a:lnTo>
                  <a:lnTo>
                    <a:pt x="1900" y="104"/>
                  </a:lnTo>
                  <a:lnTo>
                    <a:pt x="1904" y="122"/>
                  </a:lnTo>
                  <a:lnTo>
                    <a:pt x="1908" y="140"/>
                  </a:lnTo>
                  <a:lnTo>
                    <a:pt x="1914" y="160"/>
                  </a:lnTo>
                  <a:lnTo>
                    <a:pt x="1920" y="168"/>
                  </a:lnTo>
                  <a:lnTo>
                    <a:pt x="1926" y="178"/>
                  </a:lnTo>
                  <a:lnTo>
                    <a:pt x="1938" y="184"/>
                  </a:lnTo>
                  <a:lnTo>
                    <a:pt x="1968" y="182"/>
                  </a:lnTo>
                  <a:lnTo>
                    <a:pt x="1978" y="178"/>
                  </a:lnTo>
                  <a:lnTo>
                    <a:pt x="1988" y="174"/>
                  </a:lnTo>
                  <a:lnTo>
                    <a:pt x="2010" y="172"/>
                  </a:lnTo>
                  <a:lnTo>
                    <a:pt x="2022" y="168"/>
                  </a:lnTo>
                  <a:lnTo>
                    <a:pt x="2032" y="166"/>
                  </a:lnTo>
                  <a:lnTo>
                    <a:pt x="2042" y="160"/>
                  </a:lnTo>
                  <a:lnTo>
                    <a:pt x="2052" y="152"/>
                  </a:lnTo>
                  <a:lnTo>
                    <a:pt x="2060" y="138"/>
                  </a:lnTo>
                  <a:lnTo>
                    <a:pt x="2068" y="128"/>
                  </a:lnTo>
                  <a:lnTo>
                    <a:pt x="2076" y="122"/>
                  </a:lnTo>
                  <a:lnTo>
                    <a:pt x="2084" y="118"/>
                  </a:lnTo>
                  <a:lnTo>
                    <a:pt x="2094" y="120"/>
                  </a:lnTo>
                  <a:lnTo>
                    <a:pt x="2104" y="124"/>
                  </a:lnTo>
                  <a:lnTo>
                    <a:pt x="2114" y="132"/>
                  </a:lnTo>
                  <a:lnTo>
                    <a:pt x="2126" y="146"/>
                  </a:lnTo>
                  <a:lnTo>
                    <a:pt x="2146" y="200"/>
                  </a:lnTo>
                  <a:lnTo>
                    <a:pt x="2142" y="220"/>
                  </a:lnTo>
                  <a:lnTo>
                    <a:pt x="2136" y="246"/>
                  </a:lnTo>
                  <a:lnTo>
                    <a:pt x="2128" y="274"/>
                  </a:lnTo>
                  <a:lnTo>
                    <a:pt x="2118" y="296"/>
                  </a:lnTo>
                  <a:lnTo>
                    <a:pt x="2118" y="320"/>
                  </a:lnTo>
                  <a:lnTo>
                    <a:pt x="2142" y="366"/>
                  </a:lnTo>
                  <a:lnTo>
                    <a:pt x="2140" y="374"/>
                  </a:lnTo>
                  <a:lnTo>
                    <a:pt x="2138" y="384"/>
                  </a:lnTo>
                  <a:lnTo>
                    <a:pt x="2130" y="406"/>
                  </a:lnTo>
                  <a:lnTo>
                    <a:pt x="2128" y="418"/>
                  </a:lnTo>
                  <a:lnTo>
                    <a:pt x="2130" y="428"/>
                  </a:lnTo>
                  <a:lnTo>
                    <a:pt x="2136" y="440"/>
                  </a:lnTo>
                  <a:lnTo>
                    <a:pt x="2140" y="444"/>
                  </a:lnTo>
                  <a:lnTo>
                    <a:pt x="2148" y="450"/>
                  </a:lnTo>
                  <a:lnTo>
                    <a:pt x="2150" y="462"/>
                  </a:lnTo>
                  <a:lnTo>
                    <a:pt x="2150" y="476"/>
                  </a:lnTo>
                  <a:lnTo>
                    <a:pt x="2148" y="510"/>
                  </a:lnTo>
                  <a:lnTo>
                    <a:pt x="2126" y="514"/>
                  </a:lnTo>
                  <a:lnTo>
                    <a:pt x="2122" y="508"/>
                  </a:lnTo>
                  <a:lnTo>
                    <a:pt x="2118" y="502"/>
                  </a:lnTo>
                  <a:lnTo>
                    <a:pt x="2116" y="492"/>
                  </a:lnTo>
                  <a:lnTo>
                    <a:pt x="2118" y="476"/>
                  </a:lnTo>
                  <a:lnTo>
                    <a:pt x="2114" y="466"/>
                  </a:lnTo>
                  <a:lnTo>
                    <a:pt x="2108" y="458"/>
                  </a:lnTo>
                  <a:lnTo>
                    <a:pt x="2094" y="460"/>
                  </a:lnTo>
                  <a:lnTo>
                    <a:pt x="2086" y="462"/>
                  </a:lnTo>
                  <a:lnTo>
                    <a:pt x="2084" y="466"/>
                  </a:lnTo>
                  <a:lnTo>
                    <a:pt x="2082" y="470"/>
                  </a:lnTo>
                  <a:lnTo>
                    <a:pt x="2084" y="484"/>
                  </a:lnTo>
                  <a:lnTo>
                    <a:pt x="2082" y="492"/>
                  </a:lnTo>
                  <a:lnTo>
                    <a:pt x="2078" y="500"/>
                  </a:lnTo>
                  <a:lnTo>
                    <a:pt x="2064" y="514"/>
                  </a:lnTo>
                  <a:lnTo>
                    <a:pt x="2054" y="528"/>
                  </a:lnTo>
                  <a:lnTo>
                    <a:pt x="2046" y="544"/>
                  </a:lnTo>
                  <a:lnTo>
                    <a:pt x="2042" y="564"/>
                  </a:lnTo>
                  <a:lnTo>
                    <a:pt x="2034" y="576"/>
                  </a:lnTo>
                  <a:lnTo>
                    <a:pt x="2024" y="586"/>
                  </a:lnTo>
                  <a:lnTo>
                    <a:pt x="2012" y="598"/>
                  </a:lnTo>
                  <a:lnTo>
                    <a:pt x="2002" y="606"/>
                  </a:lnTo>
                  <a:lnTo>
                    <a:pt x="2000" y="642"/>
                  </a:lnTo>
                  <a:lnTo>
                    <a:pt x="2008" y="654"/>
                  </a:lnTo>
                  <a:lnTo>
                    <a:pt x="2020" y="674"/>
                  </a:lnTo>
                  <a:lnTo>
                    <a:pt x="2054" y="694"/>
                  </a:lnTo>
                  <a:lnTo>
                    <a:pt x="2078" y="692"/>
                  </a:lnTo>
                  <a:lnTo>
                    <a:pt x="2094" y="668"/>
                  </a:lnTo>
                  <a:lnTo>
                    <a:pt x="2100" y="680"/>
                  </a:lnTo>
                  <a:lnTo>
                    <a:pt x="2104" y="690"/>
                  </a:lnTo>
                  <a:lnTo>
                    <a:pt x="2106" y="702"/>
                  </a:lnTo>
                  <a:lnTo>
                    <a:pt x="2086" y="708"/>
                  </a:lnTo>
                  <a:lnTo>
                    <a:pt x="2068" y="716"/>
                  </a:lnTo>
                  <a:lnTo>
                    <a:pt x="2068" y="724"/>
                  </a:lnTo>
                  <a:lnTo>
                    <a:pt x="2070" y="732"/>
                  </a:lnTo>
                  <a:lnTo>
                    <a:pt x="2070" y="738"/>
                  </a:lnTo>
                  <a:lnTo>
                    <a:pt x="2074" y="742"/>
                  </a:lnTo>
                  <a:lnTo>
                    <a:pt x="2078" y="748"/>
                  </a:lnTo>
                  <a:lnTo>
                    <a:pt x="2084" y="750"/>
                  </a:lnTo>
                  <a:lnTo>
                    <a:pt x="2064" y="778"/>
                  </a:lnTo>
                  <a:lnTo>
                    <a:pt x="2052" y="790"/>
                  </a:lnTo>
                  <a:lnTo>
                    <a:pt x="2040" y="800"/>
                  </a:lnTo>
                  <a:lnTo>
                    <a:pt x="2026" y="796"/>
                  </a:lnTo>
                  <a:lnTo>
                    <a:pt x="1986" y="770"/>
                  </a:lnTo>
                  <a:lnTo>
                    <a:pt x="1968" y="770"/>
                  </a:lnTo>
                  <a:lnTo>
                    <a:pt x="1960" y="780"/>
                  </a:lnTo>
                  <a:lnTo>
                    <a:pt x="1958" y="786"/>
                  </a:lnTo>
                  <a:lnTo>
                    <a:pt x="1956" y="792"/>
                  </a:lnTo>
                  <a:lnTo>
                    <a:pt x="1958" y="818"/>
                  </a:lnTo>
                  <a:lnTo>
                    <a:pt x="1962" y="824"/>
                  </a:lnTo>
                  <a:lnTo>
                    <a:pt x="1968" y="828"/>
                  </a:lnTo>
                  <a:lnTo>
                    <a:pt x="1982" y="838"/>
                  </a:lnTo>
                  <a:lnTo>
                    <a:pt x="2000" y="852"/>
                  </a:lnTo>
                  <a:lnTo>
                    <a:pt x="2008" y="860"/>
                  </a:lnTo>
                  <a:lnTo>
                    <a:pt x="2016" y="870"/>
                  </a:lnTo>
                  <a:lnTo>
                    <a:pt x="2016" y="908"/>
                  </a:lnTo>
                  <a:lnTo>
                    <a:pt x="2024" y="920"/>
                  </a:lnTo>
                  <a:lnTo>
                    <a:pt x="2032" y="938"/>
                  </a:lnTo>
                  <a:lnTo>
                    <a:pt x="2046" y="976"/>
                  </a:lnTo>
                  <a:lnTo>
                    <a:pt x="2054" y="986"/>
                  </a:lnTo>
                  <a:lnTo>
                    <a:pt x="2070" y="986"/>
                  </a:lnTo>
                  <a:lnTo>
                    <a:pt x="2084" y="958"/>
                  </a:lnTo>
                  <a:lnTo>
                    <a:pt x="2110" y="940"/>
                  </a:lnTo>
                  <a:lnTo>
                    <a:pt x="2124" y="962"/>
                  </a:lnTo>
                  <a:lnTo>
                    <a:pt x="2134" y="976"/>
                  </a:lnTo>
                  <a:lnTo>
                    <a:pt x="2142" y="994"/>
                  </a:lnTo>
                  <a:lnTo>
                    <a:pt x="2144" y="1010"/>
                  </a:lnTo>
                  <a:lnTo>
                    <a:pt x="2150" y="1026"/>
                  </a:lnTo>
                  <a:lnTo>
                    <a:pt x="2154" y="1034"/>
                  </a:lnTo>
                  <a:lnTo>
                    <a:pt x="2160" y="1040"/>
                  </a:lnTo>
                  <a:lnTo>
                    <a:pt x="2168" y="1048"/>
                  </a:lnTo>
                  <a:lnTo>
                    <a:pt x="2178" y="1054"/>
                  </a:lnTo>
                  <a:lnTo>
                    <a:pt x="2182" y="1062"/>
                  </a:lnTo>
                  <a:lnTo>
                    <a:pt x="2180" y="1074"/>
                  </a:lnTo>
                  <a:lnTo>
                    <a:pt x="2180" y="1088"/>
                  </a:lnTo>
                  <a:lnTo>
                    <a:pt x="2180" y="1120"/>
                  </a:lnTo>
                  <a:lnTo>
                    <a:pt x="2168" y="1132"/>
                  </a:lnTo>
                  <a:lnTo>
                    <a:pt x="2156" y="1130"/>
                  </a:lnTo>
                  <a:lnTo>
                    <a:pt x="2150" y="1126"/>
                  </a:lnTo>
                  <a:lnTo>
                    <a:pt x="2138" y="1120"/>
                  </a:lnTo>
                  <a:lnTo>
                    <a:pt x="2108" y="1122"/>
                  </a:lnTo>
                  <a:lnTo>
                    <a:pt x="2096" y="1124"/>
                  </a:lnTo>
                  <a:lnTo>
                    <a:pt x="2088" y="1128"/>
                  </a:lnTo>
                  <a:lnTo>
                    <a:pt x="2080" y="1134"/>
                  </a:lnTo>
                  <a:lnTo>
                    <a:pt x="2074" y="1140"/>
                  </a:lnTo>
                  <a:lnTo>
                    <a:pt x="2062" y="1162"/>
                  </a:lnTo>
                  <a:lnTo>
                    <a:pt x="2058" y="1166"/>
                  </a:lnTo>
                  <a:lnTo>
                    <a:pt x="2054" y="1170"/>
                  </a:lnTo>
                  <a:lnTo>
                    <a:pt x="2052" y="1176"/>
                  </a:lnTo>
                  <a:lnTo>
                    <a:pt x="2046" y="1182"/>
                  </a:lnTo>
                  <a:lnTo>
                    <a:pt x="2028" y="1196"/>
                  </a:lnTo>
                  <a:lnTo>
                    <a:pt x="1994" y="1218"/>
                  </a:lnTo>
                  <a:lnTo>
                    <a:pt x="1988" y="1228"/>
                  </a:lnTo>
                  <a:lnTo>
                    <a:pt x="1974" y="1238"/>
                  </a:lnTo>
                  <a:lnTo>
                    <a:pt x="1948" y="1256"/>
                  </a:lnTo>
                  <a:lnTo>
                    <a:pt x="1938" y="1268"/>
                  </a:lnTo>
                  <a:lnTo>
                    <a:pt x="1920" y="1272"/>
                  </a:lnTo>
                  <a:lnTo>
                    <a:pt x="1902" y="1254"/>
                  </a:lnTo>
                  <a:lnTo>
                    <a:pt x="1894" y="1236"/>
                  </a:lnTo>
                  <a:lnTo>
                    <a:pt x="1890" y="1230"/>
                  </a:lnTo>
                  <a:lnTo>
                    <a:pt x="1884" y="1226"/>
                  </a:lnTo>
                  <a:lnTo>
                    <a:pt x="1880" y="1222"/>
                  </a:lnTo>
                  <a:lnTo>
                    <a:pt x="1874" y="1222"/>
                  </a:lnTo>
                  <a:lnTo>
                    <a:pt x="1860" y="1220"/>
                  </a:lnTo>
                  <a:lnTo>
                    <a:pt x="1856" y="1228"/>
                  </a:lnTo>
                  <a:lnTo>
                    <a:pt x="1854" y="1238"/>
                  </a:lnTo>
                  <a:lnTo>
                    <a:pt x="1852" y="1248"/>
                  </a:lnTo>
                  <a:lnTo>
                    <a:pt x="1850" y="1260"/>
                  </a:lnTo>
                  <a:lnTo>
                    <a:pt x="1852" y="1270"/>
                  </a:lnTo>
                  <a:lnTo>
                    <a:pt x="1854" y="1282"/>
                  </a:lnTo>
                  <a:lnTo>
                    <a:pt x="1860" y="1292"/>
                  </a:lnTo>
                  <a:lnTo>
                    <a:pt x="1868" y="1302"/>
                  </a:lnTo>
                  <a:lnTo>
                    <a:pt x="1872" y="1344"/>
                  </a:lnTo>
                  <a:lnTo>
                    <a:pt x="1846" y="1346"/>
                  </a:lnTo>
                  <a:lnTo>
                    <a:pt x="1824" y="1348"/>
                  </a:lnTo>
                  <a:lnTo>
                    <a:pt x="1812" y="1346"/>
                  </a:lnTo>
                  <a:lnTo>
                    <a:pt x="1802" y="1344"/>
                  </a:lnTo>
                  <a:lnTo>
                    <a:pt x="1794" y="1342"/>
                  </a:lnTo>
                  <a:lnTo>
                    <a:pt x="1786" y="1338"/>
                  </a:lnTo>
                  <a:lnTo>
                    <a:pt x="1782" y="1316"/>
                  </a:lnTo>
                  <a:lnTo>
                    <a:pt x="1776" y="1302"/>
                  </a:lnTo>
                  <a:lnTo>
                    <a:pt x="1768" y="1292"/>
                  </a:lnTo>
                  <a:lnTo>
                    <a:pt x="1758" y="1280"/>
                  </a:lnTo>
                  <a:lnTo>
                    <a:pt x="1732" y="1222"/>
                  </a:lnTo>
                  <a:lnTo>
                    <a:pt x="1720" y="1210"/>
                  </a:lnTo>
                  <a:lnTo>
                    <a:pt x="1712" y="1206"/>
                  </a:lnTo>
                  <a:lnTo>
                    <a:pt x="1706" y="1206"/>
                  </a:lnTo>
                  <a:lnTo>
                    <a:pt x="1696" y="1206"/>
                  </a:lnTo>
                  <a:lnTo>
                    <a:pt x="1684" y="1216"/>
                  </a:lnTo>
                  <a:lnTo>
                    <a:pt x="1670" y="1226"/>
                  </a:lnTo>
                  <a:lnTo>
                    <a:pt x="1658" y="1234"/>
                  </a:lnTo>
                  <a:lnTo>
                    <a:pt x="1646" y="1244"/>
                  </a:lnTo>
                  <a:lnTo>
                    <a:pt x="1642" y="1256"/>
                  </a:lnTo>
                  <a:lnTo>
                    <a:pt x="1640" y="1270"/>
                  </a:lnTo>
                  <a:lnTo>
                    <a:pt x="1640" y="1288"/>
                  </a:lnTo>
                  <a:lnTo>
                    <a:pt x="1644" y="1306"/>
                  </a:lnTo>
                  <a:lnTo>
                    <a:pt x="1580" y="1312"/>
                  </a:lnTo>
                  <a:lnTo>
                    <a:pt x="1524" y="1346"/>
                  </a:lnTo>
                  <a:lnTo>
                    <a:pt x="1516" y="1362"/>
                  </a:lnTo>
                  <a:lnTo>
                    <a:pt x="1510" y="1368"/>
                  </a:lnTo>
                  <a:lnTo>
                    <a:pt x="1508" y="1370"/>
                  </a:lnTo>
                  <a:lnTo>
                    <a:pt x="1504" y="1370"/>
                  </a:lnTo>
                  <a:lnTo>
                    <a:pt x="1492" y="1362"/>
                  </a:lnTo>
                  <a:lnTo>
                    <a:pt x="1486" y="1356"/>
                  </a:lnTo>
                  <a:lnTo>
                    <a:pt x="1484" y="1348"/>
                  </a:lnTo>
                  <a:lnTo>
                    <a:pt x="1482" y="1342"/>
                  </a:lnTo>
                  <a:lnTo>
                    <a:pt x="1494" y="1334"/>
                  </a:lnTo>
                  <a:lnTo>
                    <a:pt x="1492" y="1322"/>
                  </a:lnTo>
                  <a:lnTo>
                    <a:pt x="1490" y="1312"/>
                  </a:lnTo>
                  <a:lnTo>
                    <a:pt x="1486" y="1304"/>
                  </a:lnTo>
                  <a:lnTo>
                    <a:pt x="1480" y="1298"/>
                  </a:lnTo>
                  <a:lnTo>
                    <a:pt x="1474" y="1292"/>
                  </a:lnTo>
                  <a:lnTo>
                    <a:pt x="1466" y="1288"/>
                  </a:lnTo>
                  <a:lnTo>
                    <a:pt x="1458" y="1286"/>
                  </a:lnTo>
                  <a:lnTo>
                    <a:pt x="1450" y="1286"/>
                  </a:lnTo>
                  <a:lnTo>
                    <a:pt x="1440" y="1290"/>
                  </a:lnTo>
                  <a:lnTo>
                    <a:pt x="1434" y="1296"/>
                  </a:lnTo>
                  <a:lnTo>
                    <a:pt x="1428" y="1302"/>
                  </a:lnTo>
                  <a:lnTo>
                    <a:pt x="1424" y="1310"/>
                  </a:lnTo>
                  <a:lnTo>
                    <a:pt x="1424" y="1318"/>
                  </a:lnTo>
                  <a:lnTo>
                    <a:pt x="1424" y="1328"/>
                  </a:lnTo>
                  <a:lnTo>
                    <a:pt x="1428" y="1352"/>
                  </a:lnTo>
                  <a:lnTo>
                    <a:pt x="1408" y="1356"/>
                  </a:lnTo>
                  <a:lnTo>
                    <a:pt x="1404" y="1362"/>
                  </a:lnTo>
                  <a:lnTo>
                    <a:pt x="1402" y="1370"/>
                  </a:lnTo>
                  <a:lnTo>
                    <a:pt x="1392" y="1374"/>
                  </a:lnTo>
                  <a:lnTo>
                    <a:pt x="1392" y="1430"/>
                  </a:lnTo>
                  <a:lnTo>
                    <a:pt x="1412" y="1454"/>
                  </a:lnTo>
                  <a:lnTo>
                    <a:pt x="1412" y="1472"/>
                  </a:lnTo>
                  <a:lnTo>
                    <a:pt x="1402" y="1490"/>
                  </a:lnTo>
                  <a:lnTo>
                    <a:pt x="1380" y="1504"/>
                  </a:lnTo>
                  <a:lnTo>
                    <a:pt x="1356" y="1510"/>
                  </a:lnTo>
                  <a:lnTo>
                    <a:pt x="1336" y="1514"/>
                  </a:lnTo>
                  <a:lnTo>
                    <a:pt x="1314" y="1514"/>
                  </a:lnTo>
                  <a:lnTo>
                    <a:pt x="1298" y="1516"/>
                  </a:lnTo>
                  <a:lnTo>
                    <a:pt x="1288" y="1520"/>
                  </a:lnTo>
                  <a:lnTo>
                    <a:pt x="1280" y="1526"/>
                  </a:lnTo>
                  <a:lnTo>
                    <a:pt x="1270" y="1534"/>
                  </a:lnTo>
                  <a:lnTo>
                    <a:pt x="1256" y="1546"/>
                  </a:lnTo>
                  <a:lnTo>
                    <a:pt x="1244" y="1566"/>
                  </a:lnTo>
                  <a:lnTo>
                    <a:pt x="1228" y="1586"/>
                  </a:lnTo>
                  <a:lnTo>
                    <a:pt x="1192" y="1626"/>
                  </a:lnTo>
                  <a:lnTo>
                    <a:pt x="1168" y="1610"/>
                  </a:lnTo>
                  <a:lnTo>
                    <a:pt x="1140" y="1612"/>
                  </a:lnTo>
                  <a:lnTo>
                    <a:pt x="1136" y="1626"/>
                  </a:lnTo>
                  <a:lnTo>
                    <a:pt x="1132" y="1632"/>
                  </a:lnTo>
                  <a:lnTo>
                    <a:pt x="1128" y="1636"/>
                  </a:lnTo>
                  <a:lnTo>
                    <a:pt x="1124" y="1630"/>
                  </a:lnTo>
                  <a:lnTo>
                    <a:pt x="1118" y="1626"/>
                  </a:lnTo>
                  <a:lnTo>
                    <a:pt x="1108" y="1622"/>
                  </a:lnTo>
                  <a:lnTo>
                    <a:pt x="1100" y="1622"/>
                  </a:lnTo>
                  <a:lnTo>
                    <a:pt x="1092" y="1622"/>
                  </a:lnTo>
                  <a:lnTo>
                    <a:pt x="1088" y="1632"/>
                  </a:lnTo>
                  <a:lnTo>
                    <a:pt x="1082" y="1640"/>
                  </a:lnTo>
                  <a:lnTo>
                    <a:pt x="1076" y="1650"/>
                  </a:lnTo>
                  <a:lnTo>
                    <a:pt x="1066" y="1658"/>
                  </a:lnTo>
                  <a:lnTo>
                    <a:pt x="1056" y="1664"/>
                  </a:lnTo>
                  <a:lnTo>
                    <a:pt x="1046" y="1674"/>
                  </a:lnTo>
                  <a:lnTo>
                    <a:pt x="1038" y="1684"/>
                  </a:lnTo>
                  <a:lnTo>
                    <a:pt x="1030" y="1696"/>
                  </a:lnTo>
                  <a:lnTo>
                    <a:pt x="1014" y="1718"/>
                  </a:lnTo>
                  <a:lnTo>
                    <a:pt x="1004" y="1728"/>
                  </a:lnTo>
                  <a:lnTo>
                    <a:pt x="994" y="1736"/>
                  </a:lnTo>
                  <a:lnTo>
                    <a:pt x="990" y="1748"/>
                  </a:lnTo>
                  <a:lnTo>
                    <a:pt x="988" y="1760"/>
                  </a:lnTo>
                  <a:lnTo>
                    <a:pt x="988" y="1790"/>
                  </a:lnTo>
                  <a:lnTo>
                    <a:pt x="988" y="1798"/>
                  </a:lnTo>
                  <a:lnTo>
                    <a:pt x="988" y="1812"/>
                  </a:lnTo>
                  <a:lnTo>
                    <a:pt x="982" y="1836"/>
                  </a:lnTo>
                  <a:lnTo>
                    <a:pt x="976" y="1840"/>
                  </a:lnTo>
                  <a:lnTo>
                    <a:pt x="946" y="1838"/>
                  </a:lnTo>
                  <a:lnTo>
                    <a:pt x="920" y="1834"/>
                  </a:lnTo>
                  <a:lnTo>
                    <a:pt x="870" y="1826"/>
                  </a:lnTo>
                  <a:lnTo>
                    <a:pt x="838" y="1810"/>
                  </a:lnTo>
                  <a:lnTo>
                    <a:pt x="820" y="1790"/>
                  </a:lnTo>
                  <a:lnTo>
                    <a:pt x="784" y="1782"/>
                  </a:lnTo>
                  <a:lnTo>
                    <a:pt x="784" y="1752"/>
                  </a:lnTo>
                  <a:lnTo>
                    <a:pt x="796" y="1734"/>
                  </a:lnTo>
                  <a:lnTo>
                    <a:pt x="808" y="1716"/>
                  </a:lnTo>
                  <a:lnTo>
                    <a:pt x="816" y="1696"/>
                  </a:lnTo>
                  <a:lnTo>
                    <a:pt x="818" y="1686"/>
                  </a:lnTo>
                  <a:lnTo>
                    <a:pt x="818" y="1676"/>
                  </a:lnTo>
                  <a:lnTo>
                    <a:pt x="814" y="1666"/>
                  </a:lnTo>
                  <a:lnTo>
                    <a:pt x="810" y="1660"/>
                  </a:lnTo>
                  <a:lnTo>
                    <a:pt x="804" y="1656"/>
                  </a:lnTo>
                  <a:lnTo>
                    <a:pt x="798" y="1652"/>
                  </a:lnTo>
                  <a:lnTo>
                    <a:pt x="784" y="1652"/>
                  </a:lnTo>
                  <a:lnTo>
                    <a:pt x="772" y="1652"/>
                  </a:lnTo>
                  <a:lnTo>
                    <a:pt x="764" y="1656"/>
                  </a:lnTo>
                  <a:lnTo>
                    <a:pt x="758" y="1660"/>
                  </a:lnTo>
                  <a:lnTo>
                    <a:pt x="740" y="1662"/>
                  </a:lnTo>
                  <a:lnTo>
                    <a:pt x="734" y="1664"/>
                  </a:lnTo>
                  <a:lnTo>
                    <a:pt x="732" y="1668"/>
                  </a:lnTo>
                  <a:lnTo>
                    <a:pt x="732" y="1678"/>
                  </a:lnTo>
                  <a:lnTo>
                    <a:pt x="730" y="1700"/>
                  </a:lnTo>
                  <a:lnTo>
                    <a:pt x="722" y="1708"/>
                  </a:lnTo>
                  <a:lnTo>
                    <a:pt x="718" y="1720"/>
                  </a:lnTo>
                  <a:lnTo>
                    <a:pt x="698" y="1756"/>
                  </a:lnTo>
                  <a:lnTo>
                    <a:pt x="700" y="1796"/>
                  </a:lnTo>
                  <a:lnTo>
                    <a:pt x="688" y="1810"/>
                  </a:lnTo>
                  <a:lnTo>
                    <a:pt x="672" y="1814"/>
                  </a:lnTo>
                  <a:lnTo>
                    <a:pt x="662" y="1816"/>
                  </a:lnTo>
                  <a:lnTo>
                    <a:pt x="654" y="1822"/>
                  </a:lnTo>
                  <a:lnTo>
                    <a:pt x="644" y="1830"/>
                  </a:lnTo>
                  <a:lnTo>
                    <a:pt x="618" y="1836"/>
                  </a:lnTo>
                  <a:lnTo>
                    <a:pt x="590" y="1842"/>
                  </a:lnTo>
                  <a:lnTo>
                    <a:pt x="580" y="1850"/>
                  </a:lnTo>
                  <a:lnTo>
                    <a:pt x="572" y="1856"/>
                  </a:lnTo>
                  <a:lnTo>
                    <a:pt x="566" y="1864"/>
                  </a:lnTo>
                  <a:lnTo>
                    <a:pt x="556" y="186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9" name="Freeform 35"/>
            <p:cNvSpPr/>
            <p:nvPr/>
          </p:nvSpPr>
          <p:spPr bwMode="auto">
            <a:xfrm>
              <a:off x="6346825" y="2600325"/>
              <a:ext cx="368300" cy="419100"/>
            </a:xfrm>
            <a:custGeom>
              <a:avLst/>
              <a:gdLst>
                <a:gd name="T0" fmla="*/ 196 w 232"/>
                <a:gd name="T1" fmla="*/ 264 h 264"/>
                <a:gd name="T2" fmla="*/ 170 w 232"/>
                <a:gd name="T3" fmla="*/ 248 h 264"/>
                <a:gd name="T4" fmla="*/ 158 w 232"/>
                <a:gd name="T5" fmla="*/ 238 h 264"/>
                <a:gd name="T6" fmla="*/ 148 w 232"/>
                <a:gd name="T7" fmla="*/ 218 h 264"/>
                <a:gd name="T8" fmla="*/ 144 w 232"/>
                <a:gd name="T9" fmla="*/ 186 h 264"/>
                <a:gd name="T10" fmla="*/ 140 w 232"/>
                <a:gd name="T11" fmla="*/ 178 h 264"/>
                <a:gd name="T12" fmla="*/ 136 w 232"/>
                <a:gd name="T13" fmla="*/ 166 h 264"/>
                <a:gd name="T14" fmla="*/ 116 w 232"/>
                <a:gd name="T15" fmla="*/ 148 h 264"/>
                <a:gd name="T16" fmla="*/ 100 w 232"/>
                <a:gd name="T17" fmla="*/ 140 h 264"/>
                <a:gd name="T18" fmla="*/ 82 w 232"/>
                <a:gd name="T19" fmla="*/ 140 h 264"/>
                <a:gd name="T20" fmla="*/ 62 w 232"/>
                <a:gd name="T21" fmla="*/ 144 h 264"/>
                <a:gd name="T22" fmla="*/ 50 w 232"/>
                <a:gd name="T23" fmla="*/ 158 h 264"/>
                <a:gd name="T24" fmla="*/ 0 w 232"/>
                <a:gd name="T25" fmla="*/ 160 h 264"/>
                <a:gd name="T26" fmla="*/ 0 w 232"/>
                <a:gd name="T27" fmla="*/ 146 h 264"/>
                <a:gd name="T28" fmla="*/ 2 w 232"/>
                <a:gd name="T29" fmla="*/ 130 h 264"/>
                <a:gd name="T30" fmla="*/ 10 w 232"/>
                <a:gd name="T31" fmla="*/ 124 h 264"/>
                <a:gd name="T32" fmla="*/ 18 w 232"/>
                <a:gd name="T33" fmla="*/ 122 h 264"/>
                <a:gd name="T34" fmla="*/ 40 w 232"/>
                <a:gd name="T35" fmla="*/ 104 h 264"/>
                <a:gd name="T36" fmla="*/ 44 w 232"/>
                <a:gd name="T37" fmla="*/ 88 h 264"/>
                <a:gd name="T38" fmla="*/ 42 w 232"/>
                <a:gd name="T39" fmla="*/ 76 h 264"/>
                <a:gd name="T40" fmla="*/ 34 w 232"/>
                <a:gd name="T41" fmla="*/ 60 h 264"/>
                <a:gd name="T42" fmla="*/ 34 w 232"/>
                <a:gd name="T43" fmla="*/ 56 h 264"/>
                <a:gd name="T44" fmla="*/ 70 w 232"/>
                <a:gd name="T45" fmla="*/ 32 h 264"/>
                <a:gd name="T46" fmla="*/ 82 w 232"/>
                <a:gd name="T47" fmla="*/ 22 h 264"/>
                <a:gd name="T48" fmla="*/ 86 w 232"/>
                <a:gd name="T49" fmla="*/ 6 h 264"/>
                <a:gd name="T50" fmla="*/ 100 w 232"/>
                <a:gd name="T51" fmla="*/ 0 h 264"/>
                <a:gd name="T52" fmla="*/ 118 w 232"/>
                <a:gd name="T53" fmla="*/ 16 h 264"/>
                <a:gd name="T54" fmla="*/ 154 w 232"/>
                <a:gd name="T55" fmla="*/ 20 h 264"/>
                <a:gd name="T56" fmla="*/ 150 w 232"/>
                <a:gd name="T57" fmla="*/ 32 h 264"/>
                <a:gd name="T58" fmla="*/ 150 w 232"/>
                <a:gd name="T59" fmla="*/ 74 h 264"/>
                <a:gd name="T60" fmla="*/ 156 w 232"/>
                <a:gd name="T61" fmla="*/ 94 h 264"/>
                <a:gd name="T62" fmla="*/ 174 w 232"/>
                <a:gd name="T63" fmla="*/ 96 h 264"/>
                <a:gd name="T64" fmla="*/ 186 w 232"/>
                <a:gd name="T65" fmla="*/ 104 h 264"/>
                <a:gd name="T66" fmla="*/ 184 w 232"/>
                <a:gd name="T67" fmla="*/ 124 h 264"/>
                <a:gd name="T68" fmla="*/ 186 w 232"/>
                <a:gd name="T69" fmla="*/ 140 h 264"/>
                <a:gd name="T70" fmla="*/ 194 w 232"/>
                <a:gd name="T71" fmla="*/ 154 h 264"/>
                <a:gd name="T72" fmla="*/ 212 w 232"/>
                <a:gd name="T73" fmla="*/ 170 h 264"/>
                <a:gd name="T74" fmla="*/ 232 w 232"/>
                <a:gd name="T75" fmla="*/ 196 h 264"/>
                <a:gd name="T76" fmla="*/ 208 w 232"/>
                <a:gd name="T77" fmla="*/ 208 h 264"/>
                <a:gd name="T78" fmla="*/ 194 w 232"/>
                <a:gd name="T79" fmla="*/ 224 h 264"/>
                <a:gd name="T80" fmla="*/ 196 w 232"/>
                <a:gd name="T81" fmla="*/ 264 h 26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32" h="264">
                  <a:moveTo>
                    <a:pt x="196" y="264"/>
                  </a:moveTo>
                  <a:lnTo>
                    <a:pt x="196" y="264"/>
                  </a:lnTo>
                  <a:lnTo>
                    <a:pt x="182" y="256"/>
                  </a:lnTo>
                  <a:lnTo>
                    <a:pt x="170" y="248"/>
                  </a:lnTo>
                  <a:lnTo>
                    <a:pt x="158" y="238"/>
                  </a:lnTo>
                  <a:lnTo>
                    <a:pt x="152" y="228"/>
                  </a:lnTo>
                  <a:lnTo>
                    <a:pt x="148" y="218"/>
                  </a:lnTo>
                  <a:lnTo>
                    <a:pt x="146" y="202"/>
                  </a:lnTo>
                  <a:lnTo>
                    <a:pt x="144" y="186"/>
                  </a:lnTo>
                  <a:lnTo>
                    <a:pt x="142" y="182"/>
                  </a:lnTo>
                  <a:lnTo>
                    <a:pt x="140" y="178"/>
                  </a:lnTo>
                  <a:lnTo>
                    <a:pt x="136" y="166"/>
                  </a:lnTo>
                  <a:lnTo>
                    <a:pt x="116" y="148"/>
                  </a:lnTo>
                  <a:lnTo>
                    <a:pt x="108" y="144"/>
                  </a:lnTo>
                  <a:lnTo>
                    <a:pt x="100" y="140"/>
                  </a:lnTo>
                  <a:lnTo>
                    <a:pt x="92" y="138"/>
                  </a:lnTo>
                  <a:lnTo>
                    <a:pt x="82" y="140"/>
                  </a:lnTo>
                  <a:lnTo>
                    <a:pt x="62" y="144"/>
                  </a:lnTo>
                  <a:lnTo>
                    <a:pt x="56" y="152"/>
                  </a:lnTo>
                  <a:lnTo>
                    <a:pt x="50" y="158"/>
                  </a:lnTo>
                  <a:lnTo>
                    <a:pt x="0" y="160"/>
                  </a:lnTo>
                  <a:lnTo>
                    <a:pt x="0" y="146"/>
                  </a:lnTo>
                  <a:lnTo>
                    <a:pt x="2" y="134"/>
                  </a:lnTo>
                  <a:lnTo>
                    <a:pt x="2" y="130"/>
                  </a:lnTo>
                  <a:lnTo>
                    <a:pt x="6" y="126"/>
                  </a:lnTo>
                  <a:lnTo>
                    <a:pt x="10" y="124"/>
                  </a:lnTo>
                  <a:lnTo>
                    <a:pt x="18" y="122"/>
                  </a:lnTo>
                  <a:lnTo>
                    <a:pt x="40" y="104"/>
                  </a:lnTo>
                  <a:lnTo>
                    <a:pt x="42" y="96"/>
                  </a:lnTo>
                  <a:lnTo>
                    <a:pt x="44" y="88"/>
                  </a:lnTo>
                  <a:lnTo>
                    <a:pt x="44" y="82"/>
                  </a:lnTo>
                  <a:lnTo>
                    <a:pt x="42" y="76"/>
                  </a:lnTo>
                  <a:lnTo>
                    <a:pt x="36" y="66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58" y="42"/>
                  </a:lnTo>
                  <a:lnTo>
                    <a:pt x="70" y="32"/>
                  </a:lnTo>
                  <a:lnTo>
                    <a:pt x="82" y="22"/>
                  </a:lnTo>
                  <a:lnTo>
                    <a:pt x="84" y="12"/>
                  </a:lnTo>
                  <a:lnTo>
                    <a:pt x="86" y="6"/>
                  </a:lnTo>
                  <a:lnTo>
                    <a:pt x="90" y="2"/>
                  </a:lnTo>
                  <a:lnTo>
                    <a:pt x="100" y="0"/>
                  </a:lnTo>
                  <a:lnTo>
                    <a:pt x="118" y="16"/>
                  </a:lnTo>
                  <a:lnTo>
                    <a:pt x="154" y="20"/>
                  </a:lnTo>
                  <a:lnTo>
                    <a:pt x="150" y="32"/>
                  </a:lnTo>
                  <a:lnTo>
                    <a:pt x="148" y="52"/>
                  </a:lnTo>
                  <a:lnTo>
                    <a:pt x="150" y="74"/>
                  </a:lnTo>
                  <a:lnTo>
                    <a:pt x="152" y="84"/>
                  </a:lnTo>
                  <a:lnTo>
                    <a:pt x="156" y="94"/>
                  </a:lnTo>
                  <a:lnTo>
                    <a:pt x="174" y="96"/>
                  </a:lnTo>
                  <a:lnTo>
                    <a:pt x="186" y="104"/>
                  </a:lnTo>
                  <a:lnTo>
                    <a:pt x="184" y="124"/>
                  </a:lnTo>
                  <a:lnTo>
                    <a:pt x="184" y="132"/>
                  </a:lnTo>
                  <a:lnTo>
                    <a:pt x="186" y="140"/>
                  </a:lnTo>
                  <a:lnTo>
                    <a:pt x="188" y="146"/>
                  </a:lnTo>
                  <a:lnTo>
                    <a:pt x="194" y="154"/>
                  </a:lnTo>
                  <a:lnTo>
                    <a:pt x="200" y="162"/>
                  </a:lnTo>
                  <a:lnTo>
                    <a:pt x="212" y="170"/>
                  </a:lnTo>
                  <a:lnTo>
                    <a:pt x="232" y="196"/>
                  </a:lnTo>
                  <a:lnTo>
                    <a:pt x="208" y="208"/>
                  </a:lnTo>
                  <a:lnTo>
                    <a:pt x="200" y="214"/>
                  </a:lnTo>
                  <a:lnTo>
                    <a:pt x="194" y="224"/>
                  </a:lnTo>
                  <a:lnTo>
                    <a:pt x="196" y="26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0" name="Freeform 37"/>
            <p:cNvSpPr/>
            <p:nvPr/>
          </p:nvSpPr>
          <p:spPr bwMode="auto">
            <a:xfrm>
              <a:off x="7004050" y="1552575"/>
              <a:ext cx="1330325" cy="844550"/>
            </a:xfrm>
            <a:custGeom>
              <a:avLst/>
              <a:gdLst>
                <a:gd name="T0" fmla="*/ 410 w 838"/>
                <a:gd name="T1" fmla="*/ 492 h 532"/>
                <a:gd name="T2" fmla="*/ 402 w 838"/>
                <a:gd name="T3" fmla="*/ 438 h 532"/>
                <a:gd name="T4" fmla="*/ 376 w 838"/>
                <a:gd name="T5" fmla="*/ 398 h 532"/>
                <a:gd name="T6" fmla="*/ 346 w 838"/>
                <a:gd name="T7" fmla="*/ 366 h 532"/>
                <a:gd name="T8" fmla="*/ 324 w 838"/>
                <a:gd name="T9" fmla="*/ 314 h 532"/>
                <a:gd name="T10" fmla="*/ 300 w 838"/>
                <a:gd name="T11" fmla="*/ 346 h 532"/>
                <a:gd name="T12" fmla="*/ 258 w 838"/>
                <a:gd name="T13" fmla="*/ 308 h 532"/>
                <a:gd name="T14" fmla="*/ 206 w 838"/>
                <a:gd name="T15" fmla="*/ 288 h 532"/>
                <a:gd name="T16" fmla="*/ 186 w 838"/>
                <a:gd name="T17" fmla="*/ 240 h 532"/>
                <a:gd name="T18" fmla="*/ 152 w 838"/>
                <a:gd name="T19" fmla="*/ 174 h 532"/>
                <a:gd name="T20" fmla="*/ 112 w 838"/>
                <a:gd name="T21" fmla="*/ 200 h 532"/>
                <a:gd name="T22" fmla="*/ 80 w 838"/>
                <a:gd name="T23" fmla="*/ 200 h 532"/>
                <a:gd name="T24" fmla="*/ 60 w 838"/>
                <a:gd name="T25" fmla="*/ 152 h 532"/>
                <a:gd name="T26" fmla="*/ 36 w 838"/>
                <a:gd name="T27" fmla="*/ 88 h 532"/>
                <a:gd name="T28" fmla="*/ 0 w 838"/>
                <a:gd name="T29" fmla="*/ 58 h 532"/>
                <a:gd name="T30" fmla="*/ 14 w 838"/>
                <a:gd name="T31" fmla="*/ 30 h 532"/>
                <a:gd name="T32" fmla="*/ 68 w 838"/>
                <a:gd name="T33" fmla="*/ 60 h 532"/>
                <a:gd name="T34" fmla="*/ 108 w 838"/>
                <a:gd name="T35" fmla="*/ 32 h 532"/>
                <a:gd name="T36" fmla="*/ 138 w 838"/>
                <a:gd name="T37" fmla="*/ 0 h 532"/>
                <a:gd name="T38" fmla="*/ 166 w 838"/>
                <a:gd name="T39" fmla="*/ 22 h 532"/>
                <a:gd name="T40" fmla="*/ 198 w 838"/>
                <a:gd name="T41" fmla="*/ 68 h 532"/>
                <a:gd name="T42" fmla="*/ 294 w 838"/>
                <a:gd name="T43" fmla="*/ 66 h 532"/>
                <a:gd name="T44" fmla="*/ 350 w 838"/>
                <a:gd name="T45" fmla="*/ 30 h 532"/>
                <a:gd name="T46" fmla="*/ 358 w 838"/>
                <a:gd name="T47" fmla="*/ 80 h 532"/>
                <a:gd name="T48" fmla="*/ 398 w 838"/>
                <a:gd name="T49" fmla="*/ 78 h 532"/>
                <a:gd name="T50" fmla="*/ 422 w 838"/>
                <a:gd name="T51" fmla="*/ 76 h 532"/>
                <a:gd name="T52" fmla="*/ 470 w 838"/>
                <a:gd name="T53" fmla="*/ 110 h 532"/>
                <a:gd name="T54" fmla="*/ 518 w 838"/>
                <a:gd name="T55" fmla="*/ 166 h 532"/>
                <a:gd name="T56" fmla="*/ 546 w 838"/>
                <a:gd name="T57" fmla="*/ 134 h 532"/>
                <a:gd name="T58" fmla="*/ 572 w 838"/>
                <a:gd name="T59" fmla="*/ 140 h 532"/>
                <a:gd name="T60" fmla="*/ 606 w 838"/>
                <a:gd name="T61" fmla="*/ 184 h 532"/>
                <a:gd name="T62" fmla="*/ 664 w 838"/>
                <a:gd name="T63" fmla="*/ 204 h 532"/>
                <a:gd name="T64" fmla="*/ 684 w 838"/>
                <a:gd name="T65" fmla="*/ 186 h 532"/>
                <a:gd name="T66" fmla="*/ 684 w 838"/>
                <a:gd name="T67" fmla="*/ 168 h 532"/>
                <a:gd name="T68" fmla="*/ 724 w 838"/>
                <a:gd name="T69" fmla="*/ 146 h 532"/>
                <a:gd name="T70" fmla="*/ 742 w 838"/>
                <a:gd name="T71" fmla="*/ 132 h 532"/>
                <a:gd name="T72" fmla="*/ 756 w 838"/>
                <a:gd name="T73" fmla="*/ 154 h 532"/>
                <a:gd name="T74" fmla="*/ 806 w 838"/>
                <a:gd name="T75" fmla="*/ 188 h 532"/>
                <a:gd name="T76" fmla="*/ 838 w 838"/>
                <a:gd name="T77" fmla="*/ 228 h 532"/>
                <a:gd name="T78" fmla="*/ 818 w 838"/>
                <a:gd name="T79" fmla="*/ 272 h 532"/>
                <a:gd name="T80" fmla="*/ 802 w 838"/>
                <a:gd name="T81" fmla="*/ 308 h 532"/>
                <a:gd name="T82" fmla="*/ 778 w 838"/>
                <a:gd name="T83" fmla="*/ 300 h 532"/>
                <a:gd name="T84" fmla="*/ 770 w 838"/>
                <a:gd name="T85" fmla="*/ 258 h 532"/>
                <a:gd name="T86" fmla="*/ 744 w 838"/>
                <a:gd name="T87" fmla="*/ 242 h 532"/>
                <a:gd name="T88" fmla="*/ 716 w 838"/>
                <a:gd name="T89" fmla="*/ 282 h 532"/>
                <a:gd name="T90" fmla="*/ 686 w 838"/>
                <a:gd name="T91" fmla="*/ 346 h 532"/>
                <a:gd name="T92" fmla="*/ 632 w 838"/>
                <a:gd name="T93" fmla="*/ 368 h 532"/>
                <a:gd name="T94" fmla="*/ 618 w 838"/>
                <a:gd name="T95" fmla="*/ 410 h 532"/>
                <a:gd name="T96" fmla="*/ 638 w 838"/>
                <a:gd name="T97" fmla="*/ 444 h 532"/>
                <a:gd name="T98" fmla="*/ 588 w 838"/>
                <a:gd name="T99" fmla="*/ 456 h 532"/>
                <a:gd name="T100" fmla="*/ 540 w 838"/>
                <a:gd name="T101" fmla="*/ 438 h 532"/>
                <a:gd name="T102" fmla="*/ 502 w 838"/>
                <a:gd name="T103" fmla="*/ 456 h 532"/>
                <a:gd name="T104" fmla="*/ 476 w 838"/>
                <a:gd name="T105" fmla="*/ 530 h 53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838" h="532">
                  <a:moveTo>
                    <a:pt x="464" y="532"/>
                  </a:moveTo>
                  <a:lnTo>
                    <a:pt x="464" y="532"/>
                  </a:lnTo>
                  <a:lnTo>
                    <a:pt x="452" y="520"/>
                  </a:lnTo>
                  <a:lnTo>
                    <a:pt x="436" y="508"/>
                  </a:lnTo>
                  <a:lnTo>
                    <a:pt x="410" y="492"/>
                  </a:lnTo>
                  <a:lnTo>
                    <a:pt x="402" y="482"/>
                  </a:lnTo>
                  <a:lnTo>
                    <a:pt x="404" y="450"/>
                  </a:lnTo>
                  <a:lnTo>
                    <a:pt x="402" y="438"/>
                  </a:lnTo>
                  <a:lnTo>
                    <a:pt x="398" y="426"/>
                  </a:lnTo>
                  <a:lnTo>
                    <a:pt x="388" y="416"/>
                  </a:lnTo>
                  <a:lnTo>
                    <a:pt x="382" y="410"/>
                  </a:lnTo>
                  <a:lnTo>
                    <a:pt x="376" y="398"/>
                  </a:lnTo>
                  <a:lnTo>
                    <a:pt x="348" y="368"/>
                  </a:lnTo>
                  <a:lnTo>
                    <a:pt x="346" y="366"/>
                  </a:lnTo>
                  <a:lnTo>
                    <a:pt x="344" y="326"/>
                  </a:lnTo>
                  <a:lnTo>
                    <a:pt x="336" y="318"/>
                  </a:lnTo>
                  <a:lnTo>
                    <a:pt x="330" y="314"/>
                  </a:lnTo>
                  <a:lnTo>
                    <a:pt x="324" y="314"/>
                  </a:lnTo>
                  <a:lnTo>
                    <a:pt x="318" y="314"/>
                  </a:lnTo>
                  <a:lnTo>
                    <a:pt x="312" y="322"/>
                  </a:lnTo>
                  <a:lnTo>
                    <a:pt x="308" y="328"/>
                  </a:lnTo>
                  <a:lnTo>
                    <a:pt x="300" y="346"/>
                  </a:lnTo>
                  <a:lnTo>
                    <a:pt x="296" y="346"/>
                  </a:lnTo>
                  <a:lnTo>
                    <a:pt x="270" y="320"/>
                  </a:lnTo>
                  <a:lnTo>
                    <a:pt x="258" y="308"/>
                  </a:lnTo>
                  <a:lnTo>
                    <a:pt x="246" y="300"/>
                  </a:lnTo>
                  <a:lnTo>
                    <a:pt x="228" y="296"/>
                  </a:lnTo>
                  <a:lnTo>
                    <a:pt x="216" y="292"/>
                  </a:lnTo>
                  <a:lnTo>
                    <a:pt x="206" y="288"/>
                  </a:lnTo>
                  <a:lnTo>
                    <a:pt x="200" y="280"/>
                  </a:lnTo>
                  <a:lnTo>
                    <a:pt x="194" y="274"/>
                  </a:lnTo>
                  <a:lnTo>
                    <a:pt x="192" y="264"/>
                  </a:lnTo>
                  <a:lnTo>
                    <a:pt x="186" y="240"/>
                  </a:lnTo>
                  <a:lnTo>
                    <a:pt x="180" y="224"/>
                  </a:lnTo>
                  <a:lnTo>
                    <a:pt x="170" y="210"/>
                  </a:lnTo>
                  <a:lnTo>
                    <a:pt x="156" y="190"/>
                  </a:lnTo>
                  <a:lnTo>
                    <a:pt x="152" y="174"/>
                  </a:lnTo>
                  <a:lnTo>
                    <a:pt x="144" y="172"/>
                  </a:lnTo>
                  <a:lnTo>
                    <a:pt x="112" y="200"/>
                  </a:lnTo>
                  <a:lnTo>
                    <a:pt x="98" y="226"/>
                  </a:lnTo>
                  <a:lnTo>
                    <a:pt x="90" y="220"/>
                  </a:lnTo>
                  <a:lnTo>
                    <a:pt x="86" y="214"/>
                  </a:lnTo>
                  <a:lnTo>
                    <a:pt x="80" y="200"/>
                  </a:lnTo>
                  <a:lnTo>
                    <a:pt x="76" y="186"/>
                  </a:lnTo>
                  <a:lnTo>
                    <a:pt x="74" y="182"/>
                  </a:lnTo>
                  <a:lnTo>
                    <a:pt x="72" y="178"/>
                  </a:lnTo>
                  <a:lnTo>
                    <a:pt x="60" y="152"/>
                  </a:lnTo>
                  <a:lnTo>
                    <a:pt x="60" y="116"/>
                  </a:lnTo>
                  <a:lnTo>
                    <a:pt x="48" y="100"/>
                  </a:lnTo>
                  <a:lnTo>
                    <a:pt x="36" y="88"/>
                  </a:lnTo>
                  <a:lnTo>
                    <a:pt x="12" y="68"/>
                  </a:lnTo>
                  <a:lnTo>
                    <a:pt x="6" y="66"/>
                  </a:lnTo>
                  <a:lnTo>
                    <a:pt x="2" y="64"/>
                  </a:lnTo>
                  <a:lnTo>
                    <a:pt x="0" y="58"/>
                  </a:lnTo>
                  <a:lnTo>
                    <a:pt x="0" y="52"/>
                  </a:lnTo>
                  <a:lnTo>
                    <a:pt x="4" y="38"/>
                  </a:lnTo>
                  <a:lnTo>
                    <a:pt x="8" y="32"/>
                  </a:lnTo>
                  <a:lnTo>
                    <a:pt x="14" y="30"/>
                  </a:lnTo>
                  <a:lnTo>
                    <a:pt x="28" y="40"/>
                  </a:lnTo>
                  <a:lnTo>
                    <a:pt x="42" y="50"/>
                  </a:lnTo>
                  <a:lnTo>
                    <a:pt x="58" y="56"/>
                  </a:lnTo>
                  <a:lnTo>
                    <a:pt x="68" y="60"/>
                  </a:lnTo>
                  <a:lnTo>
                    <a:pt x="78" y="60"/>
                  </a:lnTo>
                  <a:lnTo>
                    <a:pt x="88" y="52"/>
                  </a:lnTo>
                  <a:lnTo>
                    <a:pt x="98" y="42"/>
                  </a:lnTo>
                  <a:lnTo>
                    <a:pt x="108" y="32"/>
                  </a:lnTo>
                  <a:lnTo>
                    <a:pt x="118" y="24"/>
                  </a:lnTo>
                  <a:lnTo>
                    <a:pt x="128" y="8"/>
                  </a:lnTo>
                  <a:lnTo>
                    <a:pt x="134" y="4"/>
                  </a:lnTo>
                  <a:lnTo>
                    <a:pt x="138" y="0"/>
                  </a:lnTo>
                  <a:lnTo>
                    <a:pt x="144" y="0"/>
                  </a:lnTo>
                  <a:lnTo>
                    <a:pt x="152" y="4"/>
                  </a:lnTo>
                  <a:lnTo>
                    <a:pt x="158" y="10"/>
                  </a:lnTo>
                  <a:lnTo>
                    <a:pt x="166" y="22"/>
                  </a:lnTo>
                  <a:lnTo>
                    <a:pt x="168" y="32"/>
                  </a:lnTo>
                  <a:lnTo>
                    <a:pt x="172" y="42"/>
                  </a:lnTo>
                  <a:lnTo>
                    <a:pt x="180" y="52"/>
                  </a:lnTo>
                  <a:lnTo>
                    <a:pt x="188" y="60"/>
                  </a:lnTo>
                  <a:lnTo>
                    <a:pt x="198" y="68"/>
                  </a:lnTo>
                  <a:lnTo>
                    <a:pt x="210" y="74"/>
                  </a:lnTo>
                  <a:lnTo>
                    <a:pt x="224" y="78"/>
                  </a:lnTo>
                  <a:lnTo>
                    <a:pt x="238" y="82"/>
                  </a:lnTo>
                  <a:lnTo>
                    <a:pt x="294" y="66"/>
                  </a:lnTo>
                  <a:lnTo>
                    <a:pt x="340" y="26"/>
                  </a:lnTo>
                  <a:lnTo>
                    <a:pt x="350" y="30"/>
                  </a:lnTo>
                  <a:lnTo>
                    <a:pt x="348" y="46"/>
                  </a:lnTo>
                  <a:lnTo>
                    <a:pt x="348" y="54"/>
                  </a:lnTo>
                  <a:lnTo>
                    <a:pt x="348" y="64"/>
                  </a:lnTo>
                  <a:lnTo>
                    <a:pt x="352" y="72"/>
                  </a:lnTo>
                  <a:lnTo>
                    <a:pt x="358" y="80"/>
                  </a:lnTo>
                  <a:lnTo>
                    <a:pt x="366" y="84"/>
                  </a:lnTo>
                  <a:lnTo>
                    <a:pt x="380" y="86"/>
                  </a:lnTo>
                  <a:lnTo>
                    <a:pt x="388" y="82"/>
                  </a:lnTo>
                  <a:lnTo>
                    <a:pt x="398" y="78"/>
                  </a:lnTo>
                  <a:lnTo>
                    <a:pt x="404" y="74"/>
                  </a:lnTo>
                  <a:lnTo>
                    <a:pt x="410" y="72"/>
                  </a:lnTo>
                  <a:lnTo>
                    <a:pt x="416" y="74"/>
                  </a:lnTo>
                  <a:lnTo>
                    <a:pt x="422" y="76"/>
                  </a:lnTo>
                  <a:lnTo>
                    <a:pt x="434" y="88"/>
                  </a:lnTo>
                  <a:lnTo>
                    <a:pt x="446" y="102"/>
                  </a:lnTo>
                  <a:lnTo>
                    <a:pt x="470" y="110"/>
                  </a:lnTo>
                  <a:lnTo>
                    <a:pt x="478" y="122"/>
                  </a:lnTo>
                  <a:lnTo>
                    <a:pt x="488" y="136"/>
                  </a:lnTo>
                  <a:lnTo>
                    <a:pt x="500" y="152"/>
                  </a:lnTo>
                  <a:lnTo>
                    <a:pt x="518" y="166"/>
                  </a:lnTo>
                  <a:lnTo>
                    <a:pt x="526" y="166"/>
                  </a:lnTo>
                  <a:lnTo>
                    <a:pt x="536" y="156"/>
                  </a:lnTo>
                  <a:lnTo>
                    <a:pt x="542" y="144"/>
                  </a:lnTo>
                  <a:lnTo>
                    <a:pt x="546" y="134"/>
                  </a:lnTo>
                  <a:lnTo>
                    <a:pt x="550" y="122"/>
                  </a:lnTo>
                  <a:lnTo>
                    <a:pt x="568" y="128"/>
                  </a:lnTo>
                  <a:lnTo>
                    <a:pt x="572" y="140"/>
                  </a:lnTo>
                  <a:lnTo>
                    <a:pt x="580" y="154"/>
                  </a:lnTo>
                  <a:lnTo>
                    <a:pt x="592" y="168"/>
                  </a:lnTo>
                  <a:lnTo>
                    <a:pt x="606" y="180"/>
                  </a:lnTo>
                  <a:lnTo>
                    <a:pt x="606" y="184"/>
                  </a:lnTo>
                  <a:lnTo>
                    <a:pt x="632" y="206"/>
                  </a:lnTo>
                  <a:lnTo>
                    <a:pt x="664" y="204"/>
                  </a:lnTo>
                  <a:lnTo>
                    <a:pt x="670" y="196"/>
                  </a:lnTo>
                  <a:lnTo>
                    <a:pt x="678" y="190"/>
                  </a:lnTo>
                  <a:lnTo>
                    <a:pt x="680" y="188"/>
                  </a:lnTo>
                  <a:lnTo>
                    <a:pt x="684" y="186"/>
                  </a:lnTo>
                  <a:lnTo>
                    <a:pt x="690" y="180"/>
                  </a:lnTo>
                  <a:lnTo>
                    <a:pt x="690" y="172"/>
                  </a:lnTo>
                  <a:lnTo>
                    <a:pt x="684" y="168"/>
                  </a:lnTo>
                  <a:lnTo>
                    <a:pt x="684" y="164"/>
                  </a:lnTo>
                  <a:lnTo>
                    <a:pt x="688" y="160"/>
                  </a:lnTo>
                  <a:lnTo>
                    <a:pt x="700" y="154"/>
                  </a:lnTo>
                  <a:lnTo>
                    <a:pt x="724" y="146"/>
                  </a:lnTo>
                  <a:lnTo>
                    <a:pt x="730" y="142"/>
                  </a:lnTo>
                  <a:lnTo>
                    <a:pt x="734" y="140"/>
                  </a:lnTo>
                  <a:lnTo>
                    <a:pt x="742" y="132"/>
                  </a:lnTo>
                  <a:lnTo>
                    <a:pt x="744" y="134"/>
                  </a:lnTo>
                  <a:lnTo>
                    <a:pt x="746" y="136"/>
                  </a:lnTo>
                  <a:lnTo>
                    <a:pt x="750" y="144"/>
                  </a:lnTo>
                  <a:lnTo>
                    <a:pt x="756" y="154"/>
                  </a:lnTo>
                  <a:lnTo>
                    <a:pt x="762" y="158"/>
                  </a:lnTo>
                  <a:lnTo>
                    <a:pt x="770" y="162"/>
                  </a:lnTo>
                  <a:lnTo>
                    <a:pt x="806" y="188"/>
                  </a:lnTo>
                  <a:lnTo>
                    <a:pt x="838" y="194"/>
                  </a:lnTo>
                  <a:lnTo>
                    <a:pt x="838" y="204"/>
                  </a:lnTo>
                  <a:lnTo>
                    <a:pt x="838" y="220"/>
                  </a:lnTo>
                  <a:lnTo>
                    <a:pt x="838" y="228"/>
                  </a:lnTo>
                  <a:lnTo>
                    <a:pt x="836" y="236"/>
                  </a:lnTo>
                  <a:lnTo>
                    <a:pt x="834" y="242"/>
                  </a:lnTo>
                  <a:lnTo>
                    <a:pt x="828" y="246"/>
                  </a:lnTo>
                  <a:lnTo>
                    <a:pt x="818" y="272"/>
                  </a:lnTo>
                  <a:lnTo>
                    <a:pt x="812" y="306"/>
                  </a:lnTo>
                  <a:lnTo>
                    <a:pt x="802" y="308"/>
                  </a:lnTo>
                  <a:lnTo>
                    <a:pt x="800" y="302"/>
                  </a:lnTo>
                  <a:lnTo>
                    <a:pt x="796" y="300"/>
                  </a:lnTo>
                  <a:lnTo>
                    <a:pt x="792" y="298"/>
                  </a:lnTo>
                  <a:lnTo>
                    <a:pt x="788" y="298"/>
                  </a:lnTo>
                  <a:lnTo>
                    <a:pt x="778" y="300"/>
                  </a:lnTo>
                  <a:lnTo>
                    <a:pt x="774" y="302"/>
                  </a:lnTo>
                  <a:lnTo>
                    <a:pt x="770" y="300"/>
                  </a:lnTo>
                  <a:lnTo>
                    <a:pt x="770" y="258"/>
                  </a:lnTo>
                  <a:lnTo>
                    <a:pt x="762" y="248"/>
                  </a:lnTo>
                  <a:lnTo>
                    <a:pt x="756" y="244"/>
                  </a:lnTo>
                  <a:lnTo>
                    <a:pt x="750" y="242"/>
                  </a:lnTo>
                  <a:lnTo>
                    <a:pt x="744" y="242"/>
                  </a:lnTo>
                  <a:lnTo>
                    <a:pt x="738" y="244"/>
                  </a:lnTo>
                  <a:lnTo>
                    <a:pt x="732" y="250"/>
                  </a:lnTo>
                  <a:lnTo>
                    <a:pt x="722" y="264"/>
                  </a:lnTo>
                  <a:lnTo>
                    <a:pt x="716" y="282"/>
                  </a:lnTo>
                  <a:lnTo>
                    <a:pt x="708" y="302"/>
                  </a:lnTo>
                  <a:lnTo>
                    <a:pt x="698" y="320"/>
                  </a:lnTo>
                  <a:lnTo>
                    <a:pt x="690" y="340"/>
                  </a:lnTo>
                  <a:lnTo>
                    <a:pt x="686" y="346"/>
                  </a:lnTo>
                  <a:lnTo>
                    <a:pt x="680" y="354"/>
                  </a:lnTo>
                  <a:lnTo>
                    <a:pt x="666" y="362"/>
                  </a:lnTo>
                  <a:lnTo>
                    <a:pt x="652" y="366"/>
                  </a:lnTo>
                  <a:lnTo>
                    <a:pt x="632" y="368"/>
                  </a:lnTo>
                  <a:lnTo>
                    <a:pt x="624" y="372"/>
                  </a:lnTo>
                  <a:lnTo>
                    <a:pt x="622" y="374"/>
                  </a:lnTo>
                  <a:lnTo>
                    <a:pt x="620" y="378"/>
                  </a:lnTo>
                  <a:lnTo>
                    <a:pt x="618" y="390"/>
                  </a:lnTo>
                  <a:lnTo>
                    <a:pt x="618" y="410"/>
                  </a:lnTo>
                  <a:lnTo>
                    <a:pt x="644" y="432"/>
                  </a:lnTo>
                  <a:lnTo>
                    <a:pt x="642" y="438"/>
                  </a:lnTo>
                  <a:lnTo>
                    <a:pt x="638" y="444"/>
                  </a:lnTo>
                  <a:lnTo>
                    <a:pt x="628" y="454"/>
                  </a:lnTo>
                  <a:lnTo>
                    <a:pt x="620" y="456"/>
                  </a:lnTo>
                  <a:lnTo>
                    <a:pt x="610" y="456"/>
                  </a:lnTo>
                  <a:lnTo>
                    <a:pt x="588" y="456"/>
                  </a:lnTo>
                  <a:lnTo>
                    <a:pt x="570" y="452"/>
                  </a:lnTo>
                  <a:lnTo>
                    <a:pt x="556" y="448"/>
                  </a:lnTo>
                  <a:lnTo>
                    <a:pt x="548" y="442"/>
                  </a:lnTo>
                  <a:lnTo>
                    <a:pt x="540" y="438"/>
                  </a:lnTo>
                  <a:lnTo>
                    <a:pt x="532" y="436"/>
                  </a:lnTo>
                  <a:lnTo>
                    <a:pt x="526" y="438"/>
                  </a:lnTo>
                  <a:lnTo>
                    <a:pt x="520" y="440"/>
                  </a:lnTo>
                  <a:lnTo>
                    <a:pt x="514" y="446"/>
                  </a:lnTo>
                  <a:lnTo>
                    <a:pt x="502" y="456"/>
                  </a:lnTo>
                  <a:lnTo>
                    <a:pt x="480" y="520"/>
                  </a:lnTo>
                  <a:lnTo>
                    <a:pt x="476" y="530"/>
                  </a:lnTo>
                  <a:lnTo>
                    <a:pt x="464" y="5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1" name="Freeform 38"/>
            <p:cNvSpPr/>
            <p:nvPr/>
          </p:nvSpPr>
          <p:spPr bwMode="auto">
            <a:xfrm>
              <a:off x="6723175" y="293801"/>
              <a:ext cx="1768475" cy="1581150"/>
            </a:xfrm>
            <a:custGeom>
              <a:avLst/>
              <a:gdLst>
                <a:gd name="T0" fmla="*/ 750 w 1114"/>
                <a:gd name="T1" fmla="*/ 920 h 996"/>
                <a:gd name="T2" fmla="*/ 698 w 1114"/>
                <a:gd name="T3" fmla="*/ 952 h 996"/>
                <a:gd name="T4" fmla="*/ 656 w 1114"/>
                <a:gd name="T5" fmla="*/ 908 h 996"/>
                <a:gd name="T6" fmla="*/ 614 w 1114"/>
                <a:gd name="T7" fmla="*/ 872 h 996"/>
                <a:gd name="T8" fmla="*/ 568 w 1114"/>
                <a:gd name="T9" fmla="*/ 866 h 996"/>
                <a:gd name="T10" fmla="*/ 534 w 1114"/>
                <a:gd name="T11" fmla="*/ 824 h 996"/>
                <a:gd name="T12" fmla="*/ 488 w 1114"/>
                <a:gd name="T13" fmla="*/ 834 h 996"/>
                <a:gd name="T14" fmla="*/ 442 w 1114"/>
                <a:gd name="T15" fmla="*/ 860 h 996"/>
                <a:gd name="T16" fmla="*/ 360 w 1114"/>
                <a:gd name="T17" fmla="*/ 840 h 996"/>
                <a:gd name="T18" fmla="*/ 320 w 1114"/>
                <a:gd name="T19" fmla="*/ 790 h 996"/>
                <a:gd name="T20" fmla="*/ 288 w 1114"/>
                <a:gd name="T21" fmla="*/ 776 h 996"/>
                <a:gd name="T22" fmla="*/ 324 w 1114"/>
                <a:gd name="T23" fmla="*/ 756 h 996"/>
                <a:gd name="T24" fmla="*/ 288 w 1114"/>
                <a:gd name="T25" fmla="*/ 712 h 996"/>
                <a:gd name="T26" fmla="*/ 244 w 1114"/>
                <a:gd name="T27" fmla="*/ 716 h 996"/>
                <a:gd name="T28" fmla="*/ 220 w 1114"/>
                <a:gd name="T29" fmla="*/ 662 h 996"/>
                <a:gd name="T30" fmla="*/ 268 w 1114"/>
                <a:gd name="T31" fmla="*/ 592 h 996"/>
                <a:gd name="T32" fmla="*/ 304 w 1114"/>
                <a:gd name="T33" fmla="*/ 516 h 996"/>
                <a:gd name="T34" fmla="*/ 314 w 1114"/>
                <a:gd name="T35" fmla="*/ 550 h 996"/>
                <a:gd name="T36" fmla="*/ 358 w 1114"/>
                <a:gd name="T37" fmla="*/ 568 h 996"/>
                <a:gd name="T38" fmla="*/ 358 w 1114"/>
                <a:gd name="T39" fmla="*/ 484 h 996"/>
                <a:gd name="T40" fmla="*/ 360 w 1114"/>
                <a:gd name="T41" fmla="*/ 428 h 996"/>
                <a:gd name="T42" fmla="*/ 338 w 1114"/>
                <a:gd name="T43" fmla="*/ 348 h 996"/>
                <a:gd name="T44" fmla="*/ 362 w 1114"/>
                <a:gd name="T45" fmla="*/ 252 h 996"/>
                <a:gd name="T46" fmla="*/ 314 w 1114"/>
                <a:gd name="T47" fmla="*/ 158 h 996"/>
                <a:gd name="T48" fmla="*/ 252 w 1114"/>
                <a:gd name="T49" fmla="*/ 188 h 996"/>
                <a:gd name="T50" fmla="*/ 166 w 1114"/>
                <a:gd name="T51" fmla="*/ 218 h 996"/>
                <a:gd name="T52" fmla="*/ 130 w 1114"/>
                <a:gd name="T53" fmla="*/ 192 h 996"/>
                <a:gd name="T54" fmla="*/ 102 w 1114"/>
                <a:gd name="T55" fmla="*/ 126 h 996"/>
                <a:gd name="T56" fmla="*/ 44 w 1114"/>
                <a:gd name="T57" fmla="*/ 140 h 996"/>
                <a:gd name="T58" fmla="*/ 20 w 1114"/>
                <a:gd name="T59" fmla="*/ 96 h 996"/>
                <a:gd name="T60" fmla="*/ 72 w 1114"/>
                <a:gd name="T61" fmla="*/ 10 h 996"/>
                <a:gd name="T62" fmla="*/ 168 w 1114"/>
                <a:gd name="T63" fmla="*/ 16 h 996"/>
                <a:gd name="T64" fmla="*/ 282 w 1114"/>
                <a:gd name="T65" fmla="*/ 26 h 996"/>
                <a:gd name="T66" fmla="*/ 392 w 1114"/>
                <a:gd name="T67" fmla="*/ 184 h 996"/>
                <a:gd name="T68" fmla="*/ 458 w 1114"/>
                <a:gd name="T69" fmla="*/ 278 h 996"/>
                <a:gd name="T70" fmla="*/ 498 w 1114"/>
                <a:gd name="T71" fmla="*/ 330 h 996"/>
                <a:gd name="T72" fmla="*/ 570 w 1114"/>
                <a:gd name="T73" fmla="*/ 354 h 996"/>
                <a:gd name="T74" fmla="*/ 638 w 1114"/>
                <a:gd name="T75" fmla="*/ 366 h 996"/>
                <a:gd name="T76" fmla="*/ 716 w 1114"/>
                <a:gd name="T77" fmla="*/ 396 h 996"/>
                <a:gd name="T78" fmla="*/ 770 w 1114"/>
                <a:gd name="T79" fmla="*/ 448 h 996"/>
                <a:gd name="T80" fmla="*/ 814 w 1114"/>
                <a:gd name="T81" fmla="*/ 512 h 996"/>
                <a:gd name="T82" fmla="*/ 912 w 1114"/>
                <a:gd name="T83" fmla="*/ 486 h 996"/>
                <a:gd name="T84" fmla="*/ 990 w 1114"/>
                <a:gd name="T85" fmla="*/ 404 h 996"/>
                <a:gd name="T86" fmla="*/ 1084 w 1114"/>
                <a:gd name="T87" fmla="*/ 340 h 996"/>
                <a:gd name="T88" fmla="*/ 1084 w 1114"/>
                <a:gd name="T89" fmla="*/ 412 h 996"/>
                <a:gd name="T90" fmla="*/ 1112 w 1114"/>
                <a:gd name="T91" fmla="*/ 498 h 996"/>
                <a:gd name="T92" fmla="*/ 1096 w 1114"/>
                <a:gd name="T93" fmla="*/ 584 h 996"/>
                <a:gd name="T94" fmla="*/ 1088 w 1114"/>
                <a:gd name="T95" fmla="*/ 732 h 996"/>
                <a:gd name="T96" fmla="*/ 1028 w 1114"/>
                <a:gd name="T97" fmla="*/ 748 h 996"/>
                <a:gd name="T98" fmla="*/ 974 w 1114"/>
                <a:gd name="T99" fmla="*/ 772 h 996"/>
                <a:gd name="T100" fmla="*/ 942 w 1114"/>
                <a:gd name="T101" fmla="*/ 800 h 996"/>
                <a:gd name="T102" fmla="*/ 984 w 1114"/>
                <a:gd name="T103" fmla="*/ 910 h 996"/>
                <a:gd name="T104" fmla="*/ 972 w 1114"/>
                <a:gd name="T105" fmla="*/ 968 h 996"/>
                <a:gd name="T106" fmla="*/ 928 w 1114"/>
                <a:gd name="T107" fmla="*/ 924 h 996"/>
                <a:gd name="T108" fmla="*/ 904 w 1114"/>
                <a:gd name="T109" fmla="*/ 930 h 996"/>
                <a:gd name="T110" fmla="*/ 848 w 1114"/>
                <a:gd name="T111" fmla="*/ 972 h 996"/>
                <a:gd name="T112" fmla="*/ 812 w 1114"/>
                <a:gd name="T113" fmla="*/ 996 h 99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114" h="996">
                  <a:moveTo>
                    <a:pt x="812" y="996"/>
                  </a:moveTo>
                  <a:lnTo>
                    <a:pt x="812" y="996"/>
                  </a:lnTo>
                  <a:lnTo>
                    <a:pt x="772" y="958"/>
                  </a:lnTo>
                  <a:lnTo>
                    <a:pt x="760" y="936"/>
                  </a:lnTo>
                  <a:lnTo>
                    <a:pt x="754" y="926"/>
                  </a:lnTo>
                  <a:lnTo>
                    <a:pt x="750" y="920"/>
                  </a:lnTo>
                  <a:lnTo>
                    <a:pt x="742" y="916"/>
                  </a:lnTo>
                  <a:lnTo>
                    <a:pt x="736" y="912"/>
                  </a:lnTo>
                  <a:lnTo>
                    <a:pt x="726" y="910"/>
                  </a:lnTo>
                  <a:lnTo>
                    <a:pt x="716" y="912"/>
                  </a:lnTo>
                  <a:lnTo>
                    <a:pt x="698" y="952"/>
                  </a:lnTo>
                  <a:lnTo>
                    <a:pt x="692" y="950"/>
                  </a:lnTo>
                  <a:lnTo>
                    <a:pt x="684" y="946"/>
                  </a:lnTo>
                  <a:lnTo>
                    <a:pt x="672" y="932"/>
                  </a:lnTo>
                  <a:lnTo>
                    <a:pt x="664" y="918"/>
                  </a:lnTo>
                  <a:lnTo>
                    <a:pt x="660" y="910"/>
                  </a:lnTo>
                  <a:lnTo>
                    <a:pt x="656" y="908"/>
                  </a:lnTo>
                  <a:lnTo>
                    <a:pt x="654" y="904"/>
                  </a:lnTo>
                  <a:lnTo>
                    <a:pt x="650" y="896"/>
                  </a:lnTo>
                  <a:lnTo>
                    <a:pt x="628" y="892"/>
                  </a:lnTo>
                  <a:lnTo>
                    <a:pt x="620" y="880"/>
                  </a:lnTo>
                  <a:lnTo>
                    <a:pt x="614" y="872"/>
                  </a:lnTo>
                  <a:lnTo>
                    <a:pt x="608" y="868"/>
                  </a:lnTo>
                  <a:lnTo>
                    <a:pt x="602" y="864"/>
                  </a:lnTo>
                  <a:lnTo>
                    <a:pt x="588" y="862"/>
                  </a:lnTo>
                  <a:lnTo>
                    <a:pt x="572" y="860"/>
                  </a:lnTo>
                  <a:lnTo>
                    <a:pt x="568" y="866"/>
                  </a:lnTo>
                  <a:lnTo>
                    <a:pt x="554" y="870"/>
                  </a:lnTo>
                  <a:lnTo>
                    <a:pt x="544" y="870"/>
                  </a:lnTo>
                  <a:lnTo>
                    <a:pt x="538" y="866"/>
                  </a:lnTo>
                  <a:lnTo>
                    <a:pt x="536" y="860"/>
                  </a:lnTo>
                  <a:lnTo>
                    <a:pt x="534" y="852"/>
                  </a:lnTo>
                  <a:lnTo>
                    <a:pt x="534" y="842"/>
                  </a:lnTo>
                  <a:lnTo>
                    <a:pt x="534" y="824"/>
                  </a:lnTo>
                  <a:lnTo>
                    <a:pt x="526" y="816"/>
                  </a:lnTo>
                  <a:lnTo>
                    <a:pt x="520" y="814"/>
                  </a:lnTo>
                  <a:lnTo>
                    <a:pt x="514" y="812"/>
                  </a:lnTo>
                  <a:lnTo>
                    <a:pt x="506" y="812"/>
                  </a:lnTo>
                  <a:lnTo>
                    <a:pt x="488" y="834"/>
                  </a:lnTo>
                  <a:lnTo>
                    <a:pt x="474" y="842"/>
                  </a:lnTo>
                  <a:lnTo>
                    <a:pt x="468" y="848"/>
                  </a:lnTo>
                  <a:lnTo>
                    <a:pt x="460" y="852"/>
                  </a:lnTo>
                  <a:lnTo>
                    <a:pt x="452" y="858"/>
                  </a:lnTo>
                  <a:lnTo>
                    <a:pt x="442" y="860"/>
                  </a:lnTo>
                  <a:lnTo>
                    <a:pt x="422" y="866"/>
                  </a:lnTo>
                  <a:lnTo>
                    <a:pt x="404" y="868"/>
                  </a:lnTo>
                  <a:lnTo>
                    <a:pt x="380" y="858"/>
                  </a:lnTo>
                  <a:lnTo>
                    <a:pt x="372" y="852"/>
                  </a:lnTo>
                  <a:lnTo>
                    <a:pt x="364" y="846"/>
                  </a:lnTo>
                  <a:lnTo>
                    <a:pt x="360" y="840"/>
                  </a:lnTo>
                  <a:lnTo>
                    <a:pt x="354" y="832"/>
                  </a:lnTo>
                  <a:lnTo>
                    <a:pt x="348" y="814"/>
                  </a:lnTo>
                  <a:lnTo>
                    <a:pt x="336" y="796"/>
                  </a:lnTo>
                  <a:lnTo>
                    <a:pt x="332" y="792"/>
                  </a:lnTo>
                  <a:lnTo>
                    <a:pt x="330" y="790"/>
                  </a:lnTo>
                  <a:lnTo>
                    <a:pt x="320" y="790"/>
                  </a:lnTo>
                  <a:lnTo>
                    <a:pt x="304" y="788"/>
                  </a:lnTo>
                  <a:lnTo>
                    <a:pt x="302" y="790"/>
                  </a:lnTo>
                  <a:lnTo>
                    <a:pt x="294" y="786"/>
                  </a:lnTo>
                  <a:lnTo>
                    <a:pt x="290" y="782"/>
                  </a:lnTo>
                  <a:lnTo>
                    <a:pt x="288" y="776"/>
                  </a:lnTo>
                  <a:lnTo>
                    <a:pt x="286" y="770"/>
                  </a:lnTo>
                  <a:lnTo>
                    <a:pt x="294" y="768"/>
                  </a:lnTo>
                  <a:lnTo>
                    <a:pt x="304" y="766"/>
                  </a:lnTo>
                  <a:lnTo>
                    <a:pt x="314" y="762"/>
                  </a:lnTo>
                  <a:lnTo>
                    <a:pt x="324" y="756"/>
                  </a:lnTo>
                  <a:lnTo>
                    <a:pt x="322" y="736"/>
                  </a:lnTo>
                  <a:lnTo>
                    <a:pt x="318" y="722"/>
                  </a:lnTo>
                  <a:lnTo>
                    <a:pt x="310" y="708"/>
                  </a:lnTo>
                  <a:lnTo>
                    <a:pt x="296" y="708"/>
                  </a:lnTo>
                  <a:lnTo>
                    <a:pt x="288" y="712"/>
                  </a:lnTo>
                  <a:lnTo>
                    <a:pt x="284" y="720"/>
                  </a:lnTo>
                  <a:lnTo>
                    <a:pt x="278" y="732"/>
                  </a:lnTo>
                  <a:lnTo>
                    <a:pt x="270" y="732"/>
                  </a:lnTo>
                  <a:lnTo>
                    <a:pt x="264" y="730"/>
                  </a:lnTo>
                  <a:lnTo>
                    <a:pt x="252" y="724"/>
                  </a:lnTo>
                  <a:lnTo>
                    <a:pt x="244" y="716"/>
                  </a:lnTo>
                  <a:lnTo>
                    <a:pt x="234" y="712"/>
                  </a:lnTo>
                  <a:lnTo>
                    <a:pt x="232" y="702"/>
                  </a:lnTo>
                  <a:lnTo>
                    <a:pt x="228" y="696"/>
                  </a:lnTo>
                  <a:lnTo>
                    <a:pt x="220" y="686"/>
                  </a:lnTo>
                  <a:lnTo>
                    <a:pt x="220" y="662"/>
                  </a:lnTo>
                  <a:lnTo>
                    <a:pt x="232" y="650"/>
                  </a:lnTo>
                  <a:lnTo>
                    <a:pt x="244" y="640"/>
                  </a:lnTo>
                  <a:lnTo>
                    <a:pt x="260" y="616"/>
                  </a:lnTo>
                  <a:lnTo>
                    <a:pt x="264" y="602"/>
                  </a:lnTo>
                  <a:lnTo>
                    <a:pt x="268" y="592"/>
                  </a:lnTo>
                  <a:lnTo>
                    <a:pt x="274" y="582"/>
                  </a:lnTo>
                  <a:lnTo>
                    <a:pt x="280" y="572"/>
                  </a:lnTo>
                  <a:lnTo>
                    <a:pt x="292" y="556"/>
                  </a:lnTo>
                  <a:lnTo>
                    <a:pt x="298" y="546"/>
                  </a:lnTo>
                  <a:lnTo>
                    <a:pt x="302" y="536"/>
                  </a:lnTo>
                  <a:lnTo>
                    <a:pt x="304" y="516"/>
                  </a:lnTo>
                  <a:lnTo>
                    <a:pt x="308" y="518"/>
                  </a:lnTo>
                  <a:lnTo>
                    <a:pt x="312" y="520"/>
                  </a:lnTo>
                  <a:lnTo>
                    <a:pt x="316" y="528"/>
                  </a:lnTo>
                  <a:lnTo>
                    <a:pt x="316" y="538"/>
                  </a:lnTo>
                  <a:lnTo>
                    <a:pt x="314" y="550"/>
                  </a:lnTo>
                  <a:lnTo>
                    <a:pt x="316" y="556"/>
                  </a:lnTo>
                  <a:lnTo>
                    <a:pt x="318" y="562"/>
                  </a:lnTo>
                  <a:lnTo>
                    <a:pt x="322" y="568"/>
                  </a:lnTo>
                  <a:lnTo>
                    <a:pt x="330" y="572"/>
                  </a:lnTo>
                  <a:lnTo>
                    <a:pt x="348" y="572"/>
                  </a:lnTo>
                  <a:lnTo>
                    <a:pt x="358" y="568"/>
                  </a:lnTo>
                  <a:lnTo>
                    <a:pt x="366" y="562"/>
                  </a:lnTo>
                  <a:lnTo>
                    <a:pt x="368" y="524"/>
                  </a:lnTo>
                  <a:lnTo>
                    <a:pt x="368" y="508"/>
                  </a:lnTo>
                  <a:lnTo>
                    <a:pt x="366" y="494"/>
                  </a:lnTo>
                  <a:lnTo>
                    <a:pt x="358" y="484"/>
                  </a:lnTo>
                  <a:lnTo>
                    <a:pt x="352" y="474"/>
                  </a:lnTo>
                  <a:lnTo>
                    <a:pt x="348" y="466"/>
                  </a:lnTo>
                  <a:lnTo>
                    <a:pt x="348" y="458"/>
                  </a:lnTo>
                  <a:lnTo>
                    <a:pt x="350" y="452"/>
                  </a:lnTo>
                  <a:lnTo>
                    <a:pt x="352" y="444"/>
                  </a:lnTo>
                  <a:lnTo>
                    <a:pt x="360" y="428"/>
                  </a:lnTo>
                  <a:lnTo>
                    <a:pt x="358" y="410"/>
                  </a:lnTo>
                  <a:lnTo>
                    <a:pt x="352" y="392"/>
                  </a:lnTo>
                  <a:lnTo>
                    <a:pt x="346" y="380"/>
                  </a:lnTo>
                  <a:lnTo>
                    <a:pt x="340" y="372"/>
                  </a:lnTo>
                  <a:lnTo>
                    <a:pt x="338" y="348"/>
                  </a:lnTo>
                  <a:lnTo>
                    <a:pt x="350" y="320"/>
                  </a:lnTo>
                  <a:lnTo>
                    <a:pt x="352" y="306"/>
                  </a:lnTo>
                  <a:lnTo>
                    <a:pt x="354" y="294"/>
                  </a:lnTo>
                  <a:lnTo>
                    <a:pt x="364" y="268"/>
                  </a:lnTo>
                  <a:lnTo>
                    <a:pt x="362" y="252"/>
                  </a:lnTo>
                  <a:lnTo>
                    <a:pt x="360" y="236"/>
                  </a:lnTo>
                  <a:lnTo>
                    <a:pt x="356" y="218"/>
                  </a:lnTo>
                  <a:lnTo>
                    <a:pt x="350" y="202"/>
                  </a:lnTo>
                  <a:lnTo>
                    <a:pt x="342" y="188"/>
                  </a:lnTo>
                  <a:lnTo>
                    <a:pt x="334" y="174"/>
                  </a:lnTo>
                  <a:lnTo>
                    <a:pt x="324" y="164"/>
                  </a:lnTo>
                  <a:lnTo>
                    <a:pt x="314" y="158"/>
                  </a:lnTo>
                  <a:lnTo>
                    <a:pt x="296" y="158"/>
                  </a:lnTo>
                  <a:lnTo>
                    <a:pt x="284" y="160"/>
                  </a:lnTo>
                  <a:lnTo>
                    <a:pt x="272" y="164"/>
                  </a:lnTo>
                  <a:lnTo>
                    <a:pt x="262" y="172"/>
                  </a:lnTo>
                  <a:lnTo>
                    <a:pt x="252" y="188"/>
                  </a:lnTo>
                  <a:lnTo>
                    <a:pt x="244" y="198"/>
                  </a:lnTo>
                  <a:lnTo>
                    <a:pt x="234" y="204"/>
                  </a:lnTo>
                  <a:lnTo>
                    <a:pt x="216" y="208"/>
                  </a:lnTo>
                  <a:lnTo>
                    <a:pt x="198" y="210"/>
                  </a:lnTo>
                  <a:lnTo>
                    <a:pt x="182" y="214"/>
                  </a:lnTo>
                  <a:lnTo>
                    <a:pt x="166" y="218"/>
                  </a:lnTo>
                  <a:lnTo>
                    <a:pt x="152" y="222"/>
                  </a:lnTo>
                  <a:lnTo>
                    <a:pt x="144" y="218"/>
                  </a:lnTo>
                  <a:lnTo>
                    <a:pt x="138" y="212"/>
                  </a:lnTo>
                  <a:lnTo>
                    <a:pt x="134" y="208"/>
                  </a:lnTo>
                  <a:lnTo>
                    <a:pt x="132" y="202"/>
                  </a:lnTo>
                  <a:lnTo>
                    <a:pt x="130" y="192"/>
                  </a:lnTo>
                  <a:lnTo>
                    <a:pt x="128" y="184"/>
                  </a:lnTo>
                  <a:lnTo>
                    <a:pt x="124" y="164"/>
                  </a:lnTo>
                  <a:lnTo>
                    <a:pt x="118" y="148"/>
                  </a:lnTo>
                  <a:lnTo>
                    <a:pt x="110" y="136"/>
                  </a:lnTo>
                  <a:lnTo>
                    <a:pt x="102" y="126"/>
                  </a:lnTo>
                  <a:lnTo>
                    <a:pt x="86" y="120"/>
                  </a:lnTo>
                  <a:lnTo>
                    <a:pt x="72" y="116"/>
                  </a:lnTo>
                  <a:lnTo>
                    <a:pt x="62" y="114"/>
                  </a:lnTo>
                  <a:lnTo>
                    <a:pt x="54" y="116"/>
                  </a:lnTo>
                  <a:lnTo>
                    <a:pt x="48" y="122"/>
                  </a:lnTo>
                  <a:lnTo>
                    <a:pt x="46" y="130"/>
                  </a:lnTo>
                  <a:lnTo>
                    <a:pt x="44" y="140"/>
                  </a:lnTo>
                  <a:lnTo>
                    <a:pt x="44" y="156"/>
                  </a:lnTo>
                  <a:lnTo>
                    <a:pt x="0" y="124"/>
                  </a:lnTo>
                  <a:lnTo>
                    <a:pt x="0" y="118"/>
                  </a:lnTo>
                  <a:lnTo>
                    <a:pt x="20" y="96"/>
                  </a:lnTo>
                  <a:lnTo>
                    <a:pt x="24" y="58"/>
                  </a:lnTo>
                  <a:lnTo>
                    <a:pt x="10" y="46"/>
                  </a:lnTo>
                  <a:lnTo>
                    <a:pt x="72" y="10"/>
                  </a:lnTo>
                  <a:lnTo>
                    <a:pt x="88" y="4"/>
                  </a:lnTo>
                  <a:lnTo>
                    <a:pt x="104" y="0"/>
                  </a:lnTo>
                  <a:lnTo>
                    <a:pt x="122" y="0"/>
                  </a:lnTo>
                  <a:lnTo>
                    <a:pt x="142" y="2"/>
                  </a:lnTo>
                  <a:lnTo>
                    <a:pt x="156" y="10"/>
                  </a:lnTo>
                  <a:lnTo>
                    <a:pt x="168" y="16"/>
                  </a:lnTo>
                  <a:lnTo>
                    <a:pt x="184" y="18"/>
                  </a:lnTo>
                  <a:lnTo>
                    <a:pt x="204" y="20"/>
                  </a:lnTo>
                  <a:lnTo>
                    <a:pt x="224" y="16"/>
                  </a:lnTo>
                  <a:lnTo>
                    <a:pt x="240" y="14"/>
                  </a:lnTo>
                  <a:lnTo>
                    <a:pt x="258" y="18"/>
                  </a:lnTo>
                  <a:lnTo>
                    <a:pt x="282" y="26"/>
                  </a:lnTo>
                  <a:lnTo>
                    <a:pt x="324" y="78"/>
                  </a:lnTo>
                  <a:lnTo>
                    <a:pt x="348" y="106"/>
                  </a:lnTo>
                  <a:lnTo>
                    <a:pt x="374" y="136"/>
                  </a:lnTo>
                  <a:lnTo>
                    <a:pt x="392" y="184"/>
                  </a:lnTo>
                  <a:lnTo>
                    <a:pt x="436" y="222"/>
                  </a:lnTo>
                  <a:lnTo>
                    <a:pt x="446" y="236"/>
                  </a:lnTo>
                  <a:lnTo>
                    <a:pt x="452" y="246"/>
                  </a:lnTo>
                  <a:lnTo>
                    <a:pt x="456" y="258"/>
                  </a:lnTo>
                  <a:lnTo>
                    <a:pt x="458" y="278"/>
                  </a:lnTo>
                  <a:lnTo>
                    <a:pt x="464" y="284"/>
                  </a:lnTo>
                  <a:lnTo>
                    <a:pt x="470" y="290"/>
                  </a:lnTo>
                  <a:lnTo>
                    <a:pt x="492" y="306"/>
                  </a:lnTo>
                  <a:lnTo>
                    <a:pt x="496" y="314"/>
                  </a:lnTo>
                  <a:lnTo>
                    <a:pt x="498" y="330"/>
                  </a:lnTo>
                  <a:lnTo>
                    <a:pt x="504" y="354"/>
                  </a:lnTo>
                  <a:lnTo>
                    <a:pt x="514" y="358"/>
                  </a:lnTo>
                  <a:lnTo>
                    <a:pt x="532" y="358"/>
                  </a:lnTo>
                  <a:lnTo>
                    <a:pt x="552" y="356"/>
                  </a:lnTo>
                  <a:lnTo>
                    <a:pt x="570" y="354"/>
                  </a:lnTo>
                  <a:lnTo>
                    <a:pt x="580" y="354"/>
                  </a:lnTo>
                  <a:lnTo>
                    <a:pt x="588" y="354"/>
                  </a:lnTo>
                  <a:lnTo>
                    <a:pt x="600" y="358"/>
                  </a:lnTo>
                  <a:lnTo>
                    <a:pt x="614" y="366"/>
                  </a:lnTo>
                  <a:lnTo>
                    <a:pt x="638" y="366"/>
                  </a:lnTo>
                  <a:lnTo>
                    <a:pt x="642" y="362"/>
                  </a:lnTo>
                  <a:lnTo>
                    <a:pt x="646" y="360"/>
                  </a:lnTo>
                  <a:lnTo>
                    <a:pt x="662" y="358"/>
                  </a:lnTo>
                  <a:lnTo>
                    <a:pt x="704" y="396"/>
                  </a:lnTo>
                  <a:lnTo>
                    <a:pt x="716" y="396"/>
                  </a:lnTo>
                  <a:lnTo>
                    <a:pt x="728" y="396"/>
                  </a:lnTo>
                  <a:lnTo>
                    <a:pt x="740" y="400"/>
                  </a:lnTo>
                  <a:lnTo>
                    <a:pt x="748" y="404"/>
                  </a:lnTo>
                  <a:lnTo>
                    <a:pt x="754" y="410"/>
                  </a:lnTo>
                  <a:lnTo>
                    <a:pt x="770" y="448"/>
                  </a:lnTo>
                  <a:lnTo>
                    <a:pt x="772" y="458"/>
                  </a:lnTo>
                  <a:lnTo>
                    <a:pt x="778" y="470"/>
                  </a:lnTo>
                  <a:lnTo>
                    <a:pt x="784" y="484"/>
                  </a:lnTo>
                  <a:lnTo>
                    <a:pt x="792" y="496"/>
                  </a:lnTo>
                  <a:lnTo>
                    <a:pt x="802" y="506"/>
                  </a:lnTo>
                  <a:lnTo>
                    <a:pt x="808" y="510"/>
                  </a:lnTo>
                  <a:lnTo>
                    <a:pt x="814" y="512"/>
                  </a:lnTo>
                  <a:lnTo>
                    <a:pt x="822" y="514"/>
                  </a:lnTo>
                  <a:lnTo>
                    <a:pt x="830" y="512"/>
                  </a:lnTo>
                  <a:lnTo>
                    <a:pt x="838" y="510"/>
                  </a:lnTo>
                  <a:lnTo>
                    <a:pt x="846" y="506"/>
                  </a:lnTo>
                  <a:lnTo>
                    <a:pt x="878" y="498"/>
                  </a:lnTo>
                  <a:lnTo>
                    <a:pt x="912" y="486"/>
                  </a:lnTo>
                  <a:lnTo>
                    <a:pt x="928" y="476"/>
                  </a:lnTo>
                  <a:lnTo>
                    <a:pt x="942" y="454"/>
                  </a:lnTo>
                  <a:lnTo>
                    <a:pt x="956" y="436"/>
                  </a:lnTo>
                  <a:lnTo>
                    <a:pt x="972" y="420"/>
                  </a:lnTo>
                  <a:lnTo>
                    <a:pt x="990" y="404"/>
                  </a:lnTo>
                  <a:lnTo>
                    <a:pt x="1016" y="376"/>
                  </a:lnTo>
                  <a:lnTo>
                    <a:pt x="1064" y="336"/>
                  </a:lnTo>
                  <a:lnTo>
                    <a:pt x="1078" y="338"/>
                  </a:lnTo>
                  <a:lnTo>
                    <a:pt x="1084" y="340"/>
                  </a:lnTo>
                  <a:lnTo>
                    <a:pt x="1086" y="342"/>
                  </a:lnTo>
                  <a:lnTo>
                    <a:pt x="1088" y="346"/>
                  </a:lnTo>
                  <a:lnTo>
                    <a:pt x="1086" y="350"/>
                  </a:lnTo>
                  <a:lnTo>
                    <a:pt x="1084" y="370"/>
                  </a:lnTo>
                  <a:lnTo>
                    <a:pt x="1084" y="412"/>
                  </a:lnTo>
                  <a:lnTo>
                    <a:pt x="1100" y="428"/>
                  </a:lnTo>
                  <a:lnTo>
                    <a:pt x="1108" y="442"/>
                  </a:lnTo>
                  <a:lnTo>
                    <a:pt x="1112" y="448"/>
                  </a:lnTo>
                  <a:lnTo>
                    <a:pt x="1114" y="456"/>
                  </a:lnTo>
                  <a:lnTo>
                    <a:pt x="1112" y="498"/>
                  </a:lnTo>
                  <a:lnTo>
                    <a:pt x="1102" y="524"/>
                  </a:lnTo>
                  <a:lnTo>
                    <a:pt x="1098" y="530"/>
                  </a:lnTo>
                  <a:lnTo>
                    <a:pt x="1094" y="536"/>
                  </a:lnTo>
                  <a:lnTo>
                    <a:pt x="1092" y="550"/>
                  </a:lnTo>
                  <a:lnTo>
                    <a:pt x="1094" y="566"/>
                  </a:lnTo>
                  <a:lnTo>
                    <a:pt x="1096" y="584"/>
                  </a:lnTo>
                  <a:lnTo>
                    <a:pt x="1096" y="650"/>
                  </a:lnTo>
                  <a:lnTo>
                    <a:pt x="1086" y="690"/>
                  </a:lnTo>
                  <a:lnTo>
                    <a:pt x="1088" y="732"/>
                  </a:lnTo>
                  <a:lnTo>
                    <a:pt x="1080" y="742"/>
                  </a:lnTo>
                  <a:lnTo>
                    <a:pt x="1074" y="746"/>
                  </a:lnTo>
                  <a:lnTo>
                    <a:pt x="1068" y="750"/>
                  </a:lnTo>
                  <a:lnTo>
                    <a:pt x="1046" y="752"/>
                  </a:lnTo>
                  <a:lnTo>
                    <a:pt x="1028" y="748"/>
                  </a:lnTo>
                  <a:lnTo>
                    <a:pt x="1014" y="746"/>
                  </a:lnTo>
                  <a:lnTo>
                    <a:pt x="990" y="744"/>
                  </a:lnTo>
                  <a:lnTo>
                    <a:pt x="986" y="752"/>
                  </a:lnTo>
                  <a:lnTo>
                    <a:pt x="982" y="758"/>
                  </a:lnTo>
                  <a:lnTo>
                    <a:pt x="978" y="764"/>
                  </a:lnTo>
                  <a:lnTo>
                    <a:pt x="974" y="772"/>
                  </a:lnTo>
                  <a:lnTo>
                    <a:pt x="964" y="774"/>
                  </a:lnTo>
                  <a:lnTo>
                    <a:pt x="956" y="778"/>
                  </a:lnTo>
                  <a:lnTo>
                    <a:pt x="950" y="782"/>
                  </a:lnTo>
                  <a:lnTo>
                    <a:pt x="946" y="788"/>
                  </a:lnTo>
                  <a:lnTo>
                    <a:pt x="944" y="794"/>
                  </a:lnTo>
                  <a:lnTo>
                    <a:pt x="942" y="800"/>
                  </a:lnTo>
                  <a:lnTo>
                    <a:pt x="944" y="820"/>
                  </a:lnTo>
                  <a:lnTo>
                    <a:pt x="960" y="846"/>
                  </a:lnTo>
                  <a:lnTo>
                    <a:pt x="964" y="866"/>
                  </a:lnTo>
                  <a:lnTo>
                    <a:pt x="972" y="888"/>
                  </a:lnTo>
                  <a:lnTo>
                    <a:pt x="984" y="910"/>
                  </a:lnTo>
                  <a:lnTo>
                    <a:pt x="996" y="936"/>
                  </a:lnTo>
                  <a:lnTo>
                    <a:pt x="1006" y="976"/>
                  </a:lnTo>
                  <a:lnTo>
                    <a:pt x="992" y="976"/>
                  </a:lnTo>
                  <a:lnTo>
                    <a:pt x="982" y="972"/>
                  </a:lnTo>
                  <a:lnTo>
                    <a:pt x="972" y="968"/>
                  </a:lnTo>
                  <a:lnTo>
                    <a:pt x="962" y="962"/>
                  </a:lnTo>
                  <a:lnTo>
                    <a:pt x="948" y="950"/>
                  </a:lnTo>
                  <a:lnTo>
                    <a:pt x="936" y="942"/>
                  </a:lnTo>
                  <a:lnTo>
                    <a:pt x="934" y="934"/>
                  </a:lnTo>
                  <a:lnTo>
                    <a:pt x="932" y="928"/>
                  </a:lnTo>
                  <a:lnTo>
                    <a:pt x="928" y="924"/>
                  </a:lnTo>
                  <a:lnTo>
                    <a:pt x="924" y="920"/>
                  </a:lnTo>
                  <a:lnTo>
                    <a:pt x="918" y="920"/>
                  </a:lnTo>
                  <a:lnTo>
                    <a:pt x="914" y="918"/>
                  </a:lnTo>
                  <a:lnTo>
                    <a:pt x="910" y="920"/>
                  </a:lnTo>
                  <a:lnTo>
                    <a:pt x="906" y="922"/>
                  </a:lnTo>
                  <a:lnTo>
                    <a:pt x="904" y="930"/>
                  </a:lnTo>
                  <a:lnTo>
                    <a:pt x="888" y="934"/>
                  </a:lnTo>
                  <a:lnTo>
                    <a:pt x="874" y="940"/>
                  </a:lnTo>
                  <a:lnTo>
                    <a:pt x="848" y="954"/>
                  </a:lnTo>
                  <a:lnTo>
                    <a:pt x="848" y="972"/>
                  </a:lnTo>
                  <a:lnTo>
                    <a:pt x="852" y="976"/>
                  </a:lnTo>
                  <a:lnTo>
                    <a:pt x="840" y="982"/>
                  </a:lnTo>
                  <a:lnTo>
                    <a:pt x="832" y="992"/>
                  </a:lnTo>
                  <a:lnTo>
                    <a:pt x="812" y="99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2" name="Freeform 39"/>
            <p:cNvSpPr/>
            <p:nvPr/>
          </p:nvSpPr>
          <p:spPr bwMode="auto">
            <a:xfrm>
              <a:off x="3181350" y="2301875"/>
              <a:ext cx="2238375" cy="1905000"/>
            </a:xfrm>
            <a:custGeom>
              <a:avLst/>
              <a:gdLst>
                <a:gd name="T0" fmla="*/ 1230 w 1410"/>
                <a:gd name="T1" fmla="*/ 918 h 1200"/>
                <a:gd name="T2" fmla="*/ 1196 w 1410"/>
                <a:gd name="T3" fmla="*/ 976 h 1200"/>
                <a:gd name="T4" fmla="*/ 1214 w 1410"/>
                <a:gd name="T5" fmla="*/ 1092 h 1200"/>
                <a:gd name="T6" fmla="*/ 1172 w 1410"/>
                <a:gd name="T7" fmla="*/ 1136 h 1200"/>
                <a:gd name="T8" fmla="*/ 1124 w 1410"/>
                <a:gd name="T9" fmla="*/ 1194 h 1200"/>
                <a:gd name="T10" fmla="*/ 1036 w 1410"/>
                <a:gd name="T11" fmla="*/ 1182 h 1200"/>
                <a:gd name="T12" fmla="*/ 972 w 1410"/>
                <a:gd name="T13" fmla="*/ 1096 h 1200"/>
                <a:gd name="T14" fmla="*/ 908 w 1410"/>
                <a:gd name="T15" fmla="*/ 1054 h 1200"/>
                <a:gd name="T16" fmla="*/ 834 w 1410"/>
                <a:gd name="T17" fmla="*/ 1030 h 1200"/>
                <a:gd name="T18" fmla="*/ 826 w 1410"/>
                <a:gd name="T19" fmla="*/ 1080 h 1200"/>
                <a:gd name="T20" fmla="*/ 788 w 1410"/>
                <a:gd name="T21" fmla="*/ 1120 h 1200"/>
                <a:gd name="T22" fmla="*/ 696 w 1410"/>
                <a:gd name="T23" fmla="*/ 1046 h 1200"/>
                <a:gd name="T24" fmla="*/ 764 w 1410"/>
                <a:gd name="T25" fmla="*/ 1022 h 1200"/>
                <a:gd name="T26" fmla="*/ 812 w 1410"/>
                <a:gd name="T27" fmla="*/ 1010 h 1200"/>
                <a:gd name="T28" fmla="*/ 818 w 1410"/>
                <a:gd name="T29" fmla="*/ 922 h 1200"/>
                <a:gd name="T30" fmla="*/ 878 w 1410"/>
                <a:gd name="T31" fmla="*/ 860 h 1200"/>
                <a:gd name="T32" fmla="*/ 876 w 1410"/>
                <a:gd name="T33" fmla="*/ 776 h 1200"/>
                <a:gd name="T34" fmla="*/ 846 w 1410"/>
                <a:gd name="T35" fmla="*/ 662 h 1200"/>
                <a:gd name="T36" fmla="*/ 760 w 1410"/>
                <a:gd name="T37" fmla="*/ 608 h 1200"/>
                <a:gd name="T38" fmla="*/ 638 w 1410"/>
                <a:gd name="T39" fmla="*/ 510 h 1200"/>
                <a:gd name="T40" fmla="*/ 506 w 1410"/>
                <a:gd name="T41" fmla="*/ 456 h 1200"/>
                <a:gd name="T42" fmla="*/ 412 w 1410"/>
                <a:gd name="T43" fmla="*/ 428 h 1200"/>
                <a:gd name="T44" fmla="*/ 356 w 1410"/>
                <a:gd name="T45" fmla="*/ 460 h 1200"/>
                <a:gd name="T46" fmla="*/ 318 w 1410"/>
                <a:gd name="T47" fmla="*/ 494 h 1200"/>
                <a:gd name="T48" fmla="*/ 182 w 1410"/>
                <a:gd name="T49" fmla="*/ 398 h 1200"/>
                <a:gd name="T50" fmla="*/ 42 w 1410"/>
                <a:gd name="T51" fmla="*/ 378 h 1200"/>
                <a:gd name="T52" fmla="*/ 8 w 1410"/>
                <a:gd name="T53" fmla="*/ 326 h 1200"/>
                <a:gd name="T54" fmla="*/ 12 w 1410"/>
                <a:gd name="T55" fmla="*/ 278 h 1200"/>
                <a:gd name="T56" fmla="*/ 100 w 1410"/>
                <a:gd name="T57" fmla="*/ 232 h 1200"/>
                <a:gd name="T58" fmla="*/ 156 w 1410"/>
                <a:gd name="T59" fmla="*/ 146 h 1200"/>
                <a:gd name="T60" fmla="*/ 274 w 1410"/>
                <a:gd name="T61" fmla="*/ 120 h 1200"/>
                <a:gd name="T62" fmla="*/ 308 w 1410"/>
                <a:gd name="T63" fmla="*/ 38 h 1200"/>
                <a:gd name="T64" fmla="*/ 346 w 1410"/>
                <a:gd name="T65" fmla="*/ 4 h 1200"/>
                <a:gd name="T66" fmla="*/ 450 w 1410"/>
                <a:gd name="T67" fmla="*/ 90 h 1200"/>
                <a:gd name="T68" fmla="*/ 446 w 1410"/>
                <a:gd name="T69" fmla="*/ 180 h 1200"/>
                <a:gd name="T70" fmla="*/ 506 w 1410"/>
                <a:gd name="T71" fmla="*/ 280 h 1200"/>
                <a:gd name="T72" fmla="*/ 652 w 1410"/>
                <a:gd name="T73" fmla="*/ 252 h 1200"/>
                <a:gd name="T74" fmla="*/ 626 w 1410"/>
                <a:gd name="T75" fmla="*/ 314 h 1200"/>
                <a:gd name="T76" fmla="*/ 632 w 1410"/>
                <a:gd name="T77" fmla="*/ 372 h 1200"/>
                <a:gd name="T78" fmla="*/ 702 w 1410"/>
                <a:gd name="T79" fmla="*/ 456 h 1200"/>
                <a:gd name="T80" fmla="*/ 780 w 1410"/>
                <a:gd name="T81" fmla="*/ 514 h 1200"/>
                <a:gd name="T82" fmla="*/ 808 w 1410"/>
                <a:gd name="T83" fmla="*/ 456 h 1200"/>
                <a:gd name="T84" fmla="*/ 868 w 1410"/>
                <a:gd name="T85" fmla="*/ 450 h 1200"/>
                <a:gd name="T86" fmla="*/ 938 w 1410"/>
                <a:gd name="T87" fmla="*/ 438 h 1200"/>
                <a:gd name="T88" fmla="*/ 1002 w 1410"/>
                <a:gd name="T89" fmla="*/ 440 h 1200"/>
                <a:gd name="T90" fmla="*/ 940 w 1410"/>
                <a:gd name="T91" fmla="*/ 512 h 1200"/>
                <a:gd name="T92" fmla="*/ 974 w 1410"/>
                <a:gd name="T93" fmla="*/ 642 h 1200"/>
                <a:gd name="T94" fmla="*/ 1024 w 1410"/>
                <a:gd name="T95" fmla="*/ 652 h 1200"/>
                <a:gd name="T96" fmla="*/ 1106 w 1410"/>
                <a:gd name="T97" fmla="*/ 762 h 1200"/>
                <a:gd name="T98" fmla="*/ 1152 w 1410"/>
                <a:gd name="T99" fmla="*/ 868 h 1200"/>
                <a:gd name="T100" fmla="*/ 1230 w 1410"/>
                <a:gd name="T101" fmla="*/ 850 h 1200"/>
                <a:gd name="T102" fmla="*/ 1250 w 1410"/>
                <a:gd name="T103" fmla="*/ 792 h 1200"/>
                <a:gd name="T104" fmla="*/ 1214 w 1410"/>
                <a:gd name="T105" fmla="*/ 742 h 1200"/>
                <a:gd name="T106" fmla="*/ 1258 w 1410"/>
                <a:gd name="T107" fmla="*/ 678 h 1200"/>
                <a:gd name="T108" fmla="*/ 1278 w 1410"/>
                <a:gd name="T109" fmla="*/ 688 h 1200"/>
                <a:gd name="T110" fmla="*/ 1344 w 1410"/>
                <a:gd name="T111" fmla="*/ 736 h 1200"/>
                <a:gd name="T112" fmla="*/ 1404 w 1410"/>
                <a:gd name="T113" fmla="*/ 860 h 1200"/>
                <a:gd name="T114" fmla="*/ 1360 w 1410"/>
                <a:gd name="T115" fmla="*/ 880 h 1200"/>
                <a:gd name="T116" fmla="*/ 1324 w 1410"/>
                <a:gd name="T117" fmla="*/ 938 h 12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10" h="1200">
                  <a:moveTo>
                    <a:pt x="1314" y="940"/>
                  </a:moveTo>
                  <a:lnTo>
                    <a:pt x="1314" y="940"/>
                  </a:lnTo>
                  <a:lnTo>
                    <a:pt x="1302" y="932"/>
                  </a:lnTo>
                  <a:lnTo>
                    <a:pt x="1290" y="926"/>
                  </a:lnTo>
                  <a:lnTo>
                    <a:pt x="1280" y="922"/>
                  </a:lnTo>
                  <a:lnTo>
                    <a:pt x="1270" y="918"/>
                  </a:lnTo>
                  <a:lnTo>
                    <a:pt x="1250" y="916"/>
                  </a:lnTo>
                  <a:lnTo>
                    <a:pt x="1230" y="918"/>
                  </a:lnTo>
                  <a:lnTo>
                    <a:pt x="1220" y="920"/>
                  </a:lnTo>
                  <a:lnTo>
                    <a:pt x="1208" y="924"/>
                  </a:lnTo>
                  <a:lnTo>
                    <a:pt x="1202" y="936"/>
                  </a:lnTo>
                  <a:lnTo>
                    <a:pt x="1198" y="950"/>
                  </a:lnTo>
                  <a:lnTo>
                    <a:pt x="1196" y="962"/>
                  </a:lnTo>
                  <a:lnTo>
                    <a:pt x="1196" y="976"/>
                  </a:lnTo>
                  <a:lnTo>
                    <a:pt x="1200" y="990"/>
                  </a:lnTo>
                  <a:lnTo>
                    <a:pt x="1204" y="1006"/>
                  </a:lnTo>
                  <a:lnTo>
                    <a:pt x="1216" y="1036"/>
                  </a:lnTo>
                  <a:lnTo>
                    <a:pt x="1218" y="1062"/>
                  </a:lnTo>
                  <a:lnTo>
                    <a:pt x="1218" y="1076"/>
                  </a:lnTo>
                  <a:lnTo>
                    <a:pt x="1214" y="1092"/>
                  </a:lnTo>
                  <a:lnTo>
                    <a:pt x="1164" y="1092"/>
                  </a:lnTo>
                  <a:lnTo>
                    <a:pt x="1154" y="1098"/>
                  </a:lnTo>
                  <a:lnTo>
                    <a:pt x="1152" y="1102"/>
                  </a:lnTo>
                  <a:lnTo>
                    <a:pt x="1150" y="1120"/>
                  </a:lnTo>
                  <a:lnTo>
                    <a:pt x="1172" y="1136"/>
                  </a:lnTo>
                  <a:lnTo>
                    <a:pt x="1172" y="1150"/>
                  </a:lnTo>
                  <a:lnTo>
                    <a:pt x="1166" y="1166"/>
                  </a:lnTo>
                  <a:lnTo>
                    <a:pt x="1160" y="1182"/>
                  </a:lnTo>
                  <a:lnTo>
                    <a:pt x="1144" y="1184"/>
                  </a:lnTo>
                  <a:lnTo>
                    <a:pt x="1134" y="1188"/>
                  </a:lnTo>
                  <a:lnTo>
                    <a:pt x="1124" y="1194"/>
                  </a:lnTo>
                  <a:lnTo>
                    <a:pt x="1112" y="1198"/>
                  </a:lnTo>
                  <a:lnTo>
                    <a:pt x="1056" y="1200"/>
                  </a:lnTo>
                  <a:lnTo>
                    <a:pt x="1050" y="1198"/>
                  </a:lnTo>
                  <a:lnTo>
                    <a:pt x="1044" y="1188"/>
                  </a:lnTo>
                  <a:lnTo>
                    <a:pt x="1036" y="1182"/>
                  </a:lnTo>
                  <a:lnTo>
                    <a:pt x="1030" y="1178"/>
                  </a:lnTo>
                  <a:lnTo>
                    <a:pt x="1024" y="1176"/>
                  </a:lnTo>
                  <a:lnTo>
                    <a:pt x="1018" y="1160"/>
                  </a:lnTo>
                  <a:lnTo>
                    <a:pt x="996" y="1116"/>
                  </a:lnTo>
                  <a:lnTo>
                    <a:pt x="972" y="1096"/>
                  </a:lnTo>
                  <a:lnTo>
                    <a:pt x="968" y="1090"/>
                  </a:lnTo>
                  <a:lnTo>
                    <a:pt x="962" y="1084"/>
                  </a:lnTo>
                  <a:lnTo>
                    <a:pt x="950" y="1074"/>
                  </a:lnTo>
                  <a:lnTo>
                    <a:pt x="938" y="1070"/>
                  </a:lnTo>
                  <a:lnTo>
                    <a:pt x="928" y="1066"/>
                  </a:lnTo>
                  <a:lnTo>
                    <a:pt x="908" y="1054"/>
                  </a:lnTo>
                  <a:lnTo>
                    <a:pt x="900" y="1036"/>
                  </a:lnTo>
                  <a:lnTo>
                    <a:pt x="892" y="1024"/>
                  </a:lnTo>
                  <a:lnTo>
                    <a:pt x="884" y="1016"/>
                  </a:lnTo>
                  <a:lnTo>
                    <a:pt x="876" y="1014"/>
                  </a:lnTo>
                  <a:lnTo>
                    <a:pt x="868" y="1014"/>
                  </a:lnTo>
                  <a:lnTo>
                    <a:pt x="858" y="1016"/>
                  </a:lnTo>
                  <a:lnTo>
                    <a:pt x="834" y="1030"/>
                  </a:lnTo>
                  <a:lnTo>
                    <a:pt x="826" y="1038"/>
                  </a:lnTo>
                  <a:lnTo>
                    <a:pt x="820" y="1044"/>
                  </a:lnTo>
                  <a:lnTo>
                    <a:pt x="818" y="1052"/>
                  </a:lnTo>
                  <a:lnTo>
                    <a:pt x="818" y="1066"/>
                  </a:lnTo>
                  <a:lnTo>
                    <a:pt x="822" y="1074"/>
                  </a:lnTo>
                  <a:lnTo>
                    <a:pt x="826" y="1080"/>
                  </a:lnTo>
                  <a:lnTo>
                    <a:pt x="828" y="1090"/>
                  </a:lnTo>
                  <a:lnTo>
                    <a:pt x="830" y="1104"/>
                  </a:lnTo>
                  <a:lnTo>
                    <a:pt x="818" y="1112"/>
                  </a:lnTo>
                  <a:lnTo>
                    <a:pt x="812" y="1116"/>
                  </a:lnTo>
                  <a:lnTo>
                    <a:pt x="804" y="1118"/>
                  </a:lnTo>
                  <a:lnTo>
                    <a:pt x="788" y="1120"/>
                  </a:lnTo>
                  <a:lnTo>
                    <a:pt x="764" y="1104"/>
                  </a:lnTo>
                  <a:lnTo>
                    <a:pt x="742" y="1090"/>
                  </a:lnTo>
                  <a:lnTo>
                    <a:pt x="724" y="1074"/>
                  </a:lnTo>
                  <a:lnTo>
                    <a:pt x="708" y="1058"/>
                  </a:lnTo>
                  <a:lnTo>
                    <a:pt x="702" y="1052"/>
                  </a:lnTo>
                  <a:lnTo>
                    <a:pt x="696" y="1046"/>
                  </a:lnTo>
                  <a:lnTo>
                    <a:pt x="692" y="1036"/>
                  </a:lnTo>
                  <a:lnTo>
                    <a:pt x="690" y="1028"/>
                  </a:lnTo>
                  <a:lnTo>
                    <a:pt x="688" y="1010"/>
                  </a:lnTo>
                  <a:lnTo>
                    <a:pt x="688" y="998"/>
                  </a:lnTo>
                  <a:lnTo>
                    <a:pt x="730" y="1000"/>
                  </a:lnTo>
                  <a:lnTo>
                    <a:pt x="764" y="1022"/>
                  </a:lnTo>
                  <a:lnTo>
                    <a:pt x="776" y="1022"/>
                  </a:lnTo>
                  <a:lnTo>
                    <a:pt x="788" y="1022"/>
                  </a:lnTo>
                  <a:lnTo>
                    <a:pt x="794" y="1022"/>
                  </a:lnTo>
                  <a:lnTo>
                    <a:pt x="800" y="1020"/>
                  </a:lnTo>
                  <a:lnTo>
                    <a:pt x="806" y="1016"/>
                  </a:lnTo>
                  <a:lnTo>
                    <a:pt x="812" y="1010"/>
                  </a:lnTo>
                  <a:lnTo>
                    <a:pt x="812" y="994"/>
                  </a:lnTo>
                  <a:lnTo>
                    <a:pt x="790" y="974"/>
                  </a:lnTo>
                  <a:lnTo>
                    <a:pt x="782" y="966"/>
                  </a:lnTo>
                  <a:lnTo>
                    <a:pt x="778" y="958"/>
                  </a:lnTo>
                  <a:lnTo>
                    <a:pt x="798" y="944"/>
                  </a:lnTo>
                  <a:lnTo>
                    <a:pt x="818" y="922"/>
                  </a:lnTo>
                  <a:lnTo>
                    <a:pt x="836" y="900"/>
                  </a:lnTo>
                  <a:lnTo>
                    <a:pt x="842" y="888"/>
                  </a:lnTo>
                  <a:lnTo>
                    <a:pt x="846" y="878"/>
                  </a:lnTo>
                  <a:lnTo>
                    <a:pt x="862" y="870"/>
                  </a:lnTo>
                  <a:lnTo>
                    <a:pt x="874" y="862"/>
                  </a:lnTo>
                  <a:lnTo>
                    <a:pt x="878" y="860"/>
                  </a:lnTo>
                  <a:lnTo>
                    <a:pt x="884" y="856"/>
                  </a:lnTo>
                  <a:lnTo>
                    <a:pt x="892" y="846"/>
                  </a:lnTo>
                  <a:lnTo>
                    <a:pt x="890" y="804"/>
                  </a:lnTo>
                  <a:lnTo>
                    <a:pt x="884" y="796"/>
                  </a:lnTo>
                  <a:lnTo>
                    <a:pt x="878" y="786"/>
                  </a:lnTo>
                  <a:lnTo>
                    <a:pt x="876" y="776"/>
                  </a:lnTo>
                  <a:lnTo>
                    <a:pt x="874" y="768"/>
                  </a:lnTo>
                  <a:lnTo>
                    <a:pt x="874" y="754"/>
                  </a:lnTo>
                  <a:lnTo>
                    <a:pt x="874" y="748"/>
                  </a:lnTo>
                  <a:lnTo>
                    <a:pt x="872" y="746"/>
                  </a:lnTo>
                  <a:lnTo>
                    <a:pt x="852" y="696"/>
                  </a:lnTo>
                  <a:lnTo>
                    <a:pt x="846" y="662"/>
                  </a:lnTo>
                  <a:lnTo>
                    <a:pt x="830" y="630"/>
                  </a:lnTo>
                  <a:lnTo>
                    <a:pt x="824" y="618"/>
                  </a:lnTo>
                  <a:lnTo>
                    <a:pt x="818" y="612"/>
                  </a:lnTo>
                  <a:lnTo>
                    <a:pt x="770" y="612"/>
                  </a:lnTo>
                  <a:lnTo>
                    <a:pt x="760" y="608"/>
                  </a:lnTo>
                  <a:lnTo>
                    <a:pt x="748" y="602"/>
                  </a:lnTo>
                  <a:lnTo>
                    <a:pt x="728" y="588"/>
                  </a:lnTo>
                  <a:lnTo>
                    <a:pt x="710" y="576"/>
                  </a:lnTo>
                  <a:lnTo>
                    <a:pt x="696" y="566"/>
                  </a:lnTo>
                  <a:lnTo>
                    <a:pt x="648" y="510"/>
                  </a:lnTo>
                  <a:lnTo>
                    <a:pt x="638" y="510"/>
                  </a:lnTo>
                  <a:lnTo>
                    <a:pt x="630" y="512"/>
                  </a:lnTo>
                  <a:lnTo>
                    <a:pt x="618" y="516"/>
                  </a:lnTo>
                  <a:lnTo>
                    <a:pt x="594" y="514"/>
                  </a:lnTo>
                  <a:lnTo>
                    <a:pt x="548" y="476"/>
                  </a:lnTo>
                  <a:lnTo>
                    <a:pt x="506" y="456"/>
                  </a:lnTo>
                  <a:lnTo>
                    <a:pt x="486" y="454"/>
                  </a:lnTo>
                  <a:lnTo>
                    <a:pt x="470" y="452"/>
                  </a:lnTo>
                  <a:lnTo>
                    <a:pt x="442" y="446"/>
                  </a:lnTo>
                  <a:lnTo>
                    <a:pt x="430" y="436"/>
                  </a:lnTo>
                  <a:lnTo>
                    <a:pt x="422" y="432"/>
                  </a:lnTo>
                  <a:lnTo>
                    <a:pt x="412" y="428"/>
                  </a:lnTo>
                  <a:lnTo>
                    <a:pt x="406" y="426"/>
                  </a:lnTo>
                  <a:lnTo>
                    <a:pt x="390" y="426"/>
                  </a:lnTo>
                  <a:lnTo>
                    <a:pt x="370" y="426"/>
                  </a:lnTo>
                  <a:lnTo>
                    <a:pt x="352" y="436"/>
                  </a:lnTo>
                  <a:lnTo>
                    <a:pt x="354" y="448"/>
                  </a:lnTo>
                  <a:lnTo>
                    <a:pt x="356" y="460"/>
                  </a:lnTo>
                  <a:lnTo>
                    <a:pt x="358" y="472"/>
                  </a:lnTo>
                  <a:lnTo>
                    <a:pt x="356" y="490"/>
                  </a:lnTo>
                  <a:lnTo>
                    <a:pt x="352" y="494"/>
                  </a:lnTo>
                  <a:lnTo>
                    <a:pt x="346" y="496"/>
                  </a:lnTo>
                  <a:lnTo>
                    <a:pt x="338" y="498"/>
                  </a:lnTo>
                  <a:lnTo>
                    <a:pt x="332" y="498"/>
                  </a:lnTo>
                  <a:lnTo>
                    <a:pt x="318" y="494"/>
                  </a:lnTo>
                  <a:lnTo>
                    <a:pt x="304" y="486"/>
                  </a:lnTo>
                  <a:lnTo>
                    <a:pt x="290" y="478"/>
                  </a:lnTo>
                  <a:lnTo>
                    <a:pt x="278" y="468"/>
                  </a:lnTo>
                  <a:lnTo>
                    <a:pt x="262" y="452"/>
                  </a:lnTo>
                  <a:lnTo>
                    <a:pt x="222" y="420"/>
                  </a:lnTo>
                  <a:lnTo>
                    <a:pt x="182" y="398"/>
                  </a:lnTo>
                  <a:lnTo>
                    <a:pt x="164" y="390"/>
                  </a:lnTo>
                  <a:lnTo>
                    <a:pt x="148" y="384"/>
                  </a:lnTo>
                  <a:lnTo>
                    <a:pt x="116" y="384"/>
                  </a:lnTo>
                  <a:lnTo>
                    <a:pt x="86" y="384"/>
                  </a:lnTo>
                  <a:lnTo>
                    <a:pt x="70" y="384"/>
                  </a:lnTo>
                  <a:lnTo>
                    <a:pt x="56" y="382"/>
                  </a:lnTo>
                  <a:lnTo>
                    <a:pt x="42" y="378"/>
                  </a:lnTo>
                  <a:lnTo>
                    <a:pt x="30" y="374"/>
                  </a:lnTo>
                  <a:lnTo>
                    <a:pt x="20" y="372"/>
                  </a:lnTo>
                  <a:lnTo>
                    <a:pt x="18" y="358"/>
                  </a:lnTo>
                  <a:lnTo>
                    <a:pt x="14" y="344"/>
                  </a:lnTo>
                  <a:lnTo>
                    <a:pt x="12" y="332"/>
                  </a:lnTo>
                  <a:lnTo>
                    <a:pt x="8" y="326"/>
                  </a:lnTo>
                  <a:lnTo>
                    <a:pt x="4" y="310"/>
                  </a:lnTo>
                  <a:lnTo>
                    <a:pt x="0" y="296"/>
                  </a:lnTo>
                  <a:lnTo>
                    <a:pt x="0" y="290"/>
                  </a:lnTo>
                  <a:lnTo>
                    <a:pt x="2" y="284"/>
                  </a:lnTo>
                  <a:lnTo>
                    <a:pt x="4" y="280"/>
                  </a:lnTo>
                  <a:lnTo>
                    <a:pt x="12" y="278"/>
                  </a:lnTo>
                  <a:lnTo>
                    <a:pt x="20" y="262"/>
                  </a:lnTo>
                  <a:lnTo>
                    <a:pt x="28" y="246"/>
                  </a:lnTo>
                  <a:lnTo>
                    <a:pt x="46" y="246"/>
                  </a:lnTo>
                  <a:lnTo>
                    <a:pt x="68" y="244"/>
                  </a:lnTo>
                  <a:lnTo>
                    <a:pt x="80" y="242"/>
                  </a:lnTo>
                  <a:lnTo>
                    <a:pt x="90" y="238"/>
                  </a:lnTo>
                  <a:lnTo>
                    <a:pt x="100" y="232"/>
                  </a:lnTo>
                  <a:lnTo>
                    <a:pt x="108" y="226"/>
                  </a:lnTo>
                  <a:lnTo>
                    <a:pt x="120" y="200"/>
                  </a:lnTo>
                  <a:lnTo>
                    <a:pt x="142" y="176"/>
                  </a:lnTo>
                  <a:lnTo>
                    <a:pt x="150" y="158"/>
                  </a:lnTo>
                  <a:lnTo>
                    <a:pt x="156" y="146"/>
                  </a:lnTo>
                  <a:lnTo>
                    <a:pt x="166" y="136"/>
                  </a:lnTo>
                  <a:lnTo>
                    <a:pt x="176" y="130"/>
                  </a:lnTo>
                  <a:lnTo>
                    <a:pt x="188" y="126"/>
                  </a:lnTo>
                  <a:lnTo>
                    <a:pt x="202" y="124"/>
                  </a:lnTo>
                  <a:lnTo>
                    <a:pt x="238" y="120"/>
                  </a:lnTo>
                  <a:lnTo>
                    <a:pt x="252" y="120"/>
                  </a:lnTo>
                  <a:lnTo>
                    <a:pt x="274" y="120"/>
                  </a:lnTo>
                  <a:lnTo>
                    <a:pt x="286" y="120"/>
                  </a:lnTo>
                  <a:lnTo>
                    <a:pt x="298" y="118"/>
                  </a:lnTo>
                  <a:lnTo>
                    <a:pt x="308" y="114"/>
                  </a:lnTo>
                  <a:lnTo>
                    <a:pt x="316" y="108"/>
                  </a:lnTo>
                  <a:lnTo>
                    <a:pt x="308" y="62"/>
                  </a:lnTo>
                  <a:lnTo>
                    <a:pt x="308" y="38"/>
                  </a:lnTo>
                  <a:lnTo>
                    <a:pt x="310" y="26"/>
                  </a:lnTo>
                  <a:lnTo>
                    <a:pt x="312" y="16"/>
                  </a:lnTo>
                  <a:lnTo>
                    <a:pt x="318" y="8"/>
                  </a:lnTo>
                  <a:lnTo>
                    <a:pt x="324" y="2"/>
                  </a:lnTo>
                  <a:lnTo>
                    <a:pt x="328" y="0"/>
                  </a:lnTo>
                  <a:lnTo>
                    <a:pt x="334" y="0"/>
                  </a:lnTo>
                  <a:lnTo>
                    <a:pt x="346" y="4"/>
                  </a:lnTo>
                  <a:lnTo>
                    <a:pt x="434" y="16"/>
                  </a:lnTo>
                  <a:lnTo>
                    <a:pt x="432" y="24"/>
                  </a:lnTo>
                  <a:lnTo>
                    <a:pt x="430" y="36"/>
                  </a:lnTo>
                  <a:lnTo>
                    <a:pt x="432" y="60"/>
                  </a:lnTo>
                  <a:lnTo>
                    <a:pt x="444" y="80"/>
                  </a:lnTo>
                  <a:lnTo>
                    <a:pt x="450" y="90"/>
                  </a:lnTo>
                  <a:lnTo>
                    <a:pt x="456" y="106"/>
                  </a:lnTo>
                  <a:lnTo>
                    <a:pt x="456" y="130"/>
                  </a:lnTo>
                  <a:lnTo>
                    <a:pt x="448" y="152"/>
                  </a:lnTo>
                  <a:lnTo>
                    <a:pt x="444" y="166"/>
                  </a:lnTo>
                  <a:lnTo>
                    <a:pt x="446" y="180"/>
                  </a:lnTo>
                  <a:lnTo>
                    <a:pt x="490" y="222"/>
                  </a:lnTo>
                  <a:lnTo>
                    <a:pt x="496" y="234"/>
                  </a:lnTo>
                  <a:lnTo>
                    <a:pt x="496" y="276"/>
                  </a:lnTo>
                  <a:lnTo>
                    <a:pt x="500" y="278"/>
                  </a:lnTo>
                  <a:lnTo>
                    <a:pt x="506" y="280"/>
                  </a:lnTo>
                  <a:lnTo>
                    <a:pt x="526" y="282"/>
                  </a:lnTo>
                  <a:lnTo>
                    <a:pt x="538" y="274"/>
                  </a:lnTo>
                  <a:lnTo>
                    <a:pt x="552" y="266"/>
                  </a:lnTo>
                  <a:lnTo>
                    <a:pt x="566" y="262"/>
                  </a:lnTo>
                  <a:lnTo>
                    <a:pt x="582" y="258"/>
                  </a:lnTo>
                  <a:lnTo>
                    <a:pt x="618" y="254"/>
                  </a:lnTo>
                  <a:lnTo>
                    <a:pt x="652" y="252"/>
                  </a:lnTo>
                  <a:lnTo>
                    <a:pt x="658" y="268"/>
                  </a:lnTo>
                  <a:lnTo>
                    <a:pt x="650" y="284"/>
                  </a:lnTo>
                  <a:lnTo>
                    <a:pt x="644" y="298"/>
                  </a:lnTo>
                  <a:lnTo>
                    <a:pt x="636" y="308"/>
                  </a:lnTo>
                  <a:lnTo>
                    <a:pt x="626" y="314"/>
                  </a:lnTo>
                  <a:lnTo>
                    <a:pt x="612" y="324"/>
                  </a:lnTo>
                  <a:lnTo>
                    <a:pt x="606" y="330"/>
                  </a:lnTo>
                  <a:lnTo>
                    <a:pt x="602" y="338"/>
                  </a:lnTo>
                  <a:lnTo>
                    <a:pt x="600" y="348"/>
                  </a:lnTo>
                  <a:lnTo>
                    <a:pt x="600" y="360"/>
                  </a:lnTo>
                  <a:lnTo>
                    <a:pt x="632" y="372"/>
                  </a:lnTo>
                  <a:lnTo>
                    <a:pt x="640" y="384"/>
                  </a:lnTo>
                  <a:lnTo>
                    <a:pt x="652" y="396"/>
                  </a:lnTo>
                  <a:lnTo>
                    <a:pt x="664" y="406"/>
                  </a:lnTo>
                  <a:lnTo>
                    <a:pt x="680" y="416"/>
                  </a:lnTo>
                  <a:lnTo>
                    <a:pt x="686" y="428"/>
                  </a:lnTo>
                  <a:lnTo>
                    <a:pt x="692" y="442"/>
                  </a:lnTo>
                  <a:lnTo>
                    <a:pt x="702" y="456"/>
                  </a:lnTo>
                  <a:lnTo>
                    <a:pt x="706" y="460"/>
                  </a:lnTo>
                  <a:lnTo>
                    <a:pt x="714" y="464"/>
                  </a:lnTo>
                  <a:lnTo>
                    <a:pt x="744" y="504"/>
                  </a:lnTo>
                  <a:lnTo>
                    <a:pt x="754" y="508"/>
                  </a:lnTo>
                  <a:lnTo>
                    <a:pt x="772" y="514"/>
                  </a:lnTo>
                  <a:lnTo>
                    <a:pt x="780" y="514"/>
                  </a:lnTo>
                  <a:lnTo>
                    <a:pt x="788" y="514"/>
                  </a:lnTo>
                  <a:lnTo>
                    <a:pt x="796" y="510"/>
                  </a:lnTo>
                  <a:lnTo>
                    <a:pt x="802" y="504"/>
                  </a:lnTo>
                  <a:lnTo>
                    <a:pt x="802" y="476"/>
                  </a:lnTo>
                  <a:lnTo>
                    <a:pt x="802" y="468"/>
                  </a:lnTo>
                  <a:lnTo>
                    <a:pt x="804" y="460"/>
                  </a:lnTo>
                  <a:lnTo>
                    <a:pt x="808" y="456"/>
                  </a:lnTo>
                  <a:lnTo>
                    <a:pt x="812" y="452"/>
                  </a:lnTo>
                  <a:lnTo>
                    <a:pt x="822" y="448"/>
                  </a:lnTo>
                  <a:lnTo>
                    <a:pt x="834" y="446"/>
                  </a:lnTo>
                  <a:lnTo>
                    <a:pt x="846" y="446"/>
                  </a:lnTo>
                  <a:lnTo>
                    <a:pt x="856" y="446"/>
                  </a:lnTo>
                  <a:lnTo>
                    <a:pt x="862" y="448"/>
                  </a:lnTo>
                  <a:lnTo>
                    <a:pt x="868" y="450"/>
                  </a:lnTo>
                  <a:lnTo>
                    <a:pt x="876" y="454"/>
                  </a:lnTo>
                  <a:lnTo>
                    <a:pt x="882" y="460"/>
                  </a:lnTo>
                  <a:lnTo>
                    <a:pt x="898" y="462"/>
                  </a:lnTo>
                  <a:lnTo>
                    <a:pt x="912" y="454"/>
                  </a:lnTo>
                  <a:lnTo>
                    <a:pt x="926" y="446"/>
                  </a:lnTo>
                  <a:lnTo>
                    <a:pt x="938" y="438"/>
                  </a:lnTo>
                  <a:lnTo>
                    <a:pt x="950" y="430"/>
                  </a:lnTo>
                  <a:lnTo>
                    <a:pt x="956" y="424"/>
                  </a:lnTo>
                  <a:lnTo>
                    <a:pt x="964" y="422"/>
                  </a:lnTo>
                  <a:lnTo>
                    <a:pt x="988" y="420"/>
                  </a:lnTo>
                  <a:lnTo>
                    <a:pt x="1002" y="440"/>
                  </a:lnTo>
                  <a:lnTo>
                    <a:pt x="1000" y="448"/>
                  </a:lnTo>
                  <a:lnTo>
                    <a:pt x="996" y="456"/>
                  </a:lnTo>
                  <a:lnTo>
                    <a:pt x="990" y="464"/>
                  </a:lnTo>
                  <a:lnTo>
                    <a:pt x="984" y="472"/>
                  </a:lnTo>
                  <a:lnTo>
                    <a:pt x="968" y="484"/>
                  </a:lnTo>
                  <a:lnTo>
                    <a:pt x="952" y="496"/>
                  </a:lnTo>
                  <a:lnTo>
                    <a:pt x="940" y="512"/>
                  </a:lnTo>
                  <a:lnTo>
                    <a:pt x="934" y="530"/>
                  </a:lnTo>
                  <a:lnTo>
                    <a:pt x="932" y="550"/>
                  </a:lnTo>
                  <a:lnTo>
                    <a:pt x="930" y="574"/>
                  </a:lnTo>
                  <a:lnTo>
                    <a:pt x="954" y="618"/>
                  </a:lnTo>
                  <a:lnTo>
                    <a:pt x="962" y="630"/>
                  </a:lnTo>
                  <a:lnTo>
                    <a:pt x="974" y="642"/>
                  </a:lnTo>
                  <a:lnTo>
                    <a:pt x="982" y="648"/>
                  </a:lnTo>
                  <a:lnTo>
                    <a:pt x="990" y="652"/>
                  </a:lnTo>
                  <a:lnTo>
                    <a:pt x="1000" y="656"/>
                  </a:lnTo>
                  <a:lnTo>
                    <a:pt x="1010" y="656"/>
                  </a:lnTo>
                  <a:lnTo>
                    <a:pt x="1012" y="652"/>
                  </a:lnTo>
                  <a:lnTo>
                    <a:pt x="1024" y="652"/>
                  </a:lnTo>
                  <a:lnTo>
                    <a:pt x="1032" y="656"/>
                  </a:lnTo>
                  <a:lnTo>
                    <a:pt x="1040" y="662"/>
                  </a:lnTo>
                  <a:lnTo>
                    <a:pt x="1060" y="680"/>
                  </a:lnTo>
                  <a:lnTo>
                    <a:pt x="1082" y="704"/>
                  </a:lnTo>
                  <a:lnTo>
                    <a:pt x="1098" y="726"/>
                  </a:lnTo>
                  <a:lnTo>
                    <a:pt x="1106" y="762"/>
                  </a:lnTo>
                  <a:lnTo>
                    <a:pt x="1108" y="784"/>
                  </a:lnTo>
                  <a:lnTo>
                    <a:pt x="1112" y="810"/>
                  </a:lnTo>
                  <a:lnTo>
                    <a:pt x="1118" y="840"/>
                  </a:lnTo>
                  <a:lnTo>
                    <a:pt x="1130" y="852"/>
                  </a:lnTo>
                  <a:lnTo>
                    <a:pt x="1140" y="860"/>
                  </a:lnTo>
                  <a:lnTo>
                    <a:pt x="1152" y="868"/>
                  </a:lnTo>
                  <a:lnTo>
                    <a:pt x="1172" y="882"/>
                  </a:lnTo>
                  <a:lnTo>
                    <a:pt x="1188" y="876"/>
                  </a:lnTo>
                  <a:lnTo>
                    <a:pt x="1214" y="866"/>
                  </a:lnTo>
                  <a:lnTo>
                    <a:pt x="1216" y="858"/>
                  </a:lnTo>
                  <a:lnTo>
                    <a:pt x="1220" y="854"/>
                  </a:lnTo>
                  <a:lnTo>
                    <a:pt x="1230" y="850"/>
                  </a:lnTo>
                  <a:lnTo>
                    <a:pt x="1246" y="846"/>
                  </a:lnTo>
                  <a:lnTo>
                    <a:pt x="1252" y="836"/>
                  </a:lnTo>
                  <a:lnTo>
                    <a:pt x="1258" y="826"/>
                  </a:lnTo>
                  <a:lnTo>
                    <a:pt x="1258" y="818"/>
                  </a:lnTo>
                  <a:lnTo>
                    <a:pt x="1258" y="808"/>
                  </a:lnTo>
                  <a:lnTo>
                    <a:pt x="1254" y="800"/>
                  </a:lnTo>
                  <a:lnTo>
                    <a:pt x="1250" y="792"/>
                  </a:lnTo>
                  <a:lnTo>
                    <a:pt x="1240" y="780"/>
                  </a:lnTo>
                  <a:lnTo>
                    <a:pt x="1222" y="774"/>
                  </a:lnTo>
                  <a:lnTo>
                    <a:pt x="1216" y="770"/>
                  </a:lnTo>
                  <a:lnTo>
                    <a:pt x="1214" y="766"/>
                  </a:lnTo>
                  <a:lnTo>
                    <a:pt x="1212" y="762"/>
                  </a:lnTo>
                  <a:lnTo>
                    <a:pt x="1212" y="756"/>
                  </a:lnTo>
                  <a:lnTo>
                    <a:pt x="1214" y="742"/>
                  </a:lnTo>
                  <a:lnTo>
                    <a:pt x="1234" y="712"/>
                  </a:lnTo>
                  <a:lnTo>
                    <a:pt x="1234" y="682"/>
                  </a:lnTo>
                  <a:lnTo>
                    <a:pt x="1240" y="678"/>
                  </a:lnTo>
                  <a:lnTo>
                    <a:pt x="1244" y="678"/>
                  </a:lnTo>
                  <a:lnTo>
                    <a:pt x="1258" y="678"/>
                  </a:lnTo>
                  <a:lnTo>
                    <a:pt x="1270" y="664"/>
                  </a:lnTo>
                  <a:lnTo>
                    <a:pt x="1284" y="656"/>
                  </a:lnTo>
                  <a:lnTo>
                    <a:pt x="1286" y="670"/>
                  </a:lnTo>
                  <a:lnTo>
                    <a:pt x="1284" y="678"/>
                  </a:lnTo>
                  <a:lnTo>
                    <a:pt x="1280" y="684"/>
                  </a:lnTo>
                  <a:lnTo>
                    <a:pt x="1278" y="688"/>
                  </a:lnTo>
                  <a:lnTo>
                    <a:pt x="1276" y="708"/>
                  </a:lnTo>
                  <a:lnTo>
                    <a:pt x="1280" y="714"/>
                  </a:lnTo>
                  <a:lnTo>
                    <a:pt x="1288" y="718"/>
                  </a:lnTo>
                  <a:lnTo>
                    <a:pt x="1304" y="726"/>
                  </a:lnTo>
                  <a:lnTo>
                    <a:pt x="1344" y="736"/>
                  </a:lnTo>
                  <a:lnTo>
                    <a:pt x="1394" y="770"/>
                  </a:lnTo>
                  <a:lnTo>
                    <a:pt x="1410" y="770"/>
                  </a:lnTo>
                  <a:lnTo>
                    <a:pt x="1404" y="784"/>
                  </a:lnTo>
                  <a:lnTo>
                    <a:pt x="1396" y="800"/>
                  </a:lnTo>
                  <a:lnTo>
                    <a:pt x="1404" y="860"/>
                  </a:lnTo>
                  <a:lnTo>
                    <a:pt x="1394" y="888"/>
                  </a:lnTo>
                  <a:lnTo>
                    <a:pt x="1386" y="888"/>
                  </a:lnTo>
                  <a:lnTo>
                    <a:pt x="1382" y="886"/>
                  </a:lnTo>
                  <a:lnTo>
                    <a:pt x="1376" y="884"/>
                  </a:lnTo>
                  <a:lnTo>
                    <a:pt x="1360" y="880"/>
                  </a:lnTo>
                  <a:lnTo>
                    <a:pt x="1346" y="882"/>
                  </a:lnTo>
                  <a:lnTo>
                    <a:pt x="1340" y="884"/>
                  </a:lnTo>
                  <a:lnTo>
                    <a:pt x="1334" y="886"/>
                  </a:lnTo>
                  <a:lnTo>
                    <a:pt x="1328" y="892"/>
                  </a:lnTo>
                  <a:lnTo>
                    <a:pt x="1324" y="898"/>
                  </a:lnTo>
                  <a:lnTo>
                    <a:pt x="1324" y="938"/>
                  </a:lnTo>
                  <a:lnTo>
                    <a:pt x="1314" y="94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5783263" y="2592388"/>
            <a:ext cx="760412" cy="428625"/>
            <a:chOff x="4167266" y="1813810"/>
            <a:chExt cx="1014301" cy="569877"/>
          </a:xfrm>
        </p:grpSpPr>
        <p:sp>
          <p:nvSpPr>
            <p:cNvPr id="94" name="文本框 93"/>
            <p:cNvSpPr txBox="1"/>
            <p:nvPr/>
          </p:nvSpPr>
          <p:spPr>
            <a:xfrm>
              <a:off x="4167266" y="1813810"/>
              <a:ext cx="759183" cy="53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4723748" y="1932281"/>
              <a:ext cx="457819" cy="4514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%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5783263" y="3529013"/>
            <a:ext cx="760412" cy="419100"/>
            <a:chOff x="4167266" y="1813810"/>
            <a:chExt cx="1014301" cy="558586"/>
          </a:xfrm>
        </p:grpSpPr>
        <p:sp>
          <p:nvSpPr>
            <p:cNvPr id="97" name="文本框 96"/>
            <p:cNvSpPr txBox="1"/>
            <p:nvPr/>
          </p:nvSpPr>
          <p:spPr>
            <a:xfrm>
              <a:off x="4167266" y="1813810"/>
              <a:ext cx="759183" cy="5334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65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4723748" y="1920991"/>
              <a:ext cx="457819" cy="4514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%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9" name="Freeform 19"/>
          <p:cNvSpPr/>
          <p:nvPr/>
        </p:nvSpPr>
        <p:spPr bwMode="auto">
          <a:xfrm>
            <a:off x="4970463" y="3479800"/>
            <a:ext cx="722313" cy="709613"/>
          </a:xfrm>
          <a:custGeom>
            <a:avLst/>
            <a:gdLst>
              <a:gd name="T0" fmla="*/ 392 w 972"/>
              <a:gd name="T1" fmla="*/ 934 h 956"/>
              <a:gd name="T2" fmla="*/ 354 w 972"/>
              <a:gd name="T3" fmla="*/ 888 h 956"/>
              <a:gd name="T4" fmla="*/ 366 w 972"/>
              <a:gd name="T5" fmla="*/ 840 h 956"/>
              <a:gd name="T6" fmla="*/ 324 w 972"/>
              <a:gd name="T7" fmla="*/ 780 h 956"/>
              <a:gd name="T8" fmla="*/ 290 w 972"/>
              <a:gd name="T9" fmla="*/ 722 h 956"/>
              <a:gd name="T10" fmla="*/ 248 w 972"/>
              <a:gd name="T11" fmla="*/ 712 h 956"/>
              <a:gd name="T12" fmla="*/ 192 w 972"/>
              <a:gd name="T13" fmla="*/ 608 h 956"/>
              <a:gd name="T14" fmla="*/ 160 w 972"/>
              <a:gd name="T15" fmla="*/ 662 h 956"/>
              <a:gd name="T16" fmla="*/ 140 w 972"/>
              <a:gd name="T17" fmla="*/ 634 h 956"/>
              <a:gd name="T18" fmla="*/ 138 w 972"/>
              <a:gd name="T19" fmla="*/ 590 h 956"/>
              <a:gd name="T20" fmla="*/ 130 w 972"/>
              <a:gd name="T21" fmla="*/ 500 h 956"/>
              <a:gd name="T22" fmla="*/ 150 w 972"/>
              <a:gd name="T23" fmla="*/ 442 h 956"/>
              <a:gd name="T24" fmla="*/ 110 w 972"/>
              <a:gd name="T25" fmla="*/ 312 h 956"/>
              <a:gd name="T26" fmla="*/ 50 w 972"/>
              <a:gd name="T27" fmla="*/ 222 h 956"/>
              <a:gd name="T28" fmla="*/ 6 w 972"/>
              <a:gd name="T29" fmla="*/ 178 h 956"/>
              <a:gd name="T30" fmla="*/ 2 w 972"/>
              <a:gd name="T31" fmla="*/ 134 h 956"/>
              <a:gd name="T32" fmla="*/ 26 w 972"/>
              <a:gd name="T33" fmla="*/ 80 h 956"/>
              <a:gd name="T34" fmla="*/ 74 w 972"/>
              <a:gd name="T35" fmla="*/ 24 h 956"/>
              <a:gd name="T36" fmla="*/ 112 w 972"/>
              <a:gd name="T37" fmla="*/ 64 h 956"/>
              <a:gd name="T38" fmla="*/ 166 w 972"/>
              <a:gd name="T39" fmla="*/ 152 h 956"/>
              <a:gd name="T40" fmla="*/ 200 w 972"/>
              <a:gd name="T41" fmla="*/ 172 h 956"/>
              <a:gd name="T42" fmla="*/ 236 w 972"/>
              <a:gd name="T43" fmla="*/ 158 h 956"/>
              <a:gd name="T44" fmla="*/ 250 w 972"/>
              <a:gd name="T45" fmla="*/ 170 h 956"/>
              <a:gd name="T46" fmla="*/ 290 w 972"/>
              <a:gd name="T47" fmla="*/ 188 h 956"/>
              <a:gd name="T48" fmla="*/ 374 w 972"/>
              <a:gd name="T49" fmla="*/ 166 h 956"/>
              <a:gd name="T50" fmla="*/ 378 w 972"/>
              <a:gd name="T51" fmla="*/ 128 h 956"/>
              <a:gd name="T52" fmla="*/ 370 w 972"/>
              <a:gd name="T53" fmla="*/ 66 h 956"/>
              <a:gd name="T54" fmla="*/ 412 w 972"/>
              <a:gd name="T55" fmla="*/ 100 h 956"/>
              <a:gd name="T56" fmla="*/ 468 w 972"/>
              <a:gd name="T57" fmla="*/ 100 h 956"/>
              <a:gd name="T58" fmla="*/ 472 w 972"/>
              <a:gd name="T59" fmla="*/ 30 h 956"/>
              <a:gd name="T60" fmla="*/ 516 w 972"/>
              <a:gd name="T61" fmla="*/ 0 h 956"/>
              <a:gd name="T62" fmla="*/ 562 w 972"/>
              <a:gd name="T63" fmla="*/ 50 h 956"/>
              <a:gd name="T64" fmla="*/ 628 w 972"/>
              <a:gd name="T65" fmla="*/ 98 h 956"/>
              <a:gd name="T66" fmla="*/ 656 w 972"/>
              <a:gd name="T67" fmla="*/ 150 h 956"/>
              <a:gd name="T68" fmla="*/ 764 w 972"/>
              <a:gd name="T69" fmla="*/ 184 h 956"/>
              <a:gd name="T70" fmla="*/ 812 w 972"/>
              <a:gd name="T71" fmla="*/ 168 h 956"/>
              <a:gd name="T72" fmla="*/ 932 w 972"/>
              <a:gd name="T73" fmla="*/ 208 h 956"/>
              <a:gd name="T74" fmla="*/ 972 w 972"/>
              <a:gd name="T75" fmla="*/ 278 h 956"/>
              <a:gd name="T76" fmla="*/ 908 w 972"/>
              <a:gd name="T77" fmla="*/ 388 h 956"/>
              <a:gd name="T78" fmla="*/ 840 w 972"/>
              <a:gd name="T79" fmla="*/ 418 h 956"/>
              <a:gd name="T80" fmla="*/ 788 w 972"/>
              <a:gd name="T81" fmla="*/ 376 h 956"/>
              <a:gd name="T82" fmla="*/ 764 w 972"/>
              <a:gd name="T83" fmla="*/ 422 h 956"/>
              <a:gd name="T84" fmla="*/ 772 w 972"/>
              <a:gd name="T85" fmla="*/ 478 h 956"/>
              <a:gd name="T86" fmla="*/ 784 w 972"/>
              <a:gd name="T87" fmla="*/ 564 h 956"/>
              <a:gd name="T88" fmla="*/ 810 w 972"/>
              <a:gd name="T89" fmla="*/ 602 h 956"/>
              <a:gd name="T90" fmla="*/ 780 w 972"/>
              <a:gd name="T91" fmla="*/ 646 h 956"/>
              <a:gd name="T92" fmla="*/ 788 w 972"/>
              <a:gd name="T93" fmla="*/ 686 h 956"/>
              <a:gd name="T94" fmla="*/ 848 w 972"/>
              <a:gd name="T95" fmla="*/ 740 h 956"/>
              <a:gd name="T96" fmla="*/ 796 w 972"/>
              <a:gd name="T97" fmla="*/ 758 h 956"/>
              <a:gd name="T98" fmla="*/ 756 w 972"/>
              <a:gd name="T99" fmla="*/ 712 h 956"/>
              <a:gd name="T100" fmla="*/ 716 w 972"/>
              <a:gd name="T101" fmla="*/ 718 h 956"/>
              <a:gd name="T102" fmla="*/ 662 w 972"/>
              <a:gd name="T103" fmla="*/ 706 h 956"/>
              <a:gd name="T104" fmla="*/ 630 w 972"/>
              <a:gd name="T105" fmla="*/ 636 h 956"/>
              <a:gd name="T106" fmla="*/ 578 w 972"/>
              <a:gd name="T107" fmla="*/ 648 h 956"/>
              <a:gd name="T108" fmla="*/ 550 w 972"/>
              <a:gd name="T109" fmla="*/ 682 h 956"/>
              <a:gd name="T110" fmla="*/ 558 w 972"/>
              <a:gd name="T111" fmla="*/ 726 h 956"/>
              <a:gd name="T112" fmla="*/ 558 w 972"/>
              <a:gd name="T113" fmla="*/ 766 h 956"/>
              <a:gd name="T114" fmla="*/ 500 w 972"/>
              <a:gd name="T115" fmla="*/ 810 h 956"/>
              <a:gd name="T116" fmla="*/ 522 w 972"/>
              <a:gd name="T117" fmla="*/ 870 h 956"/>
              <a:gd name="T118" fmla="*/ 522 w 972"/>
              <a:gd name="T119" fmla="*/ 918 h 95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972" h="956">
                <a:moveTo>
                  <a:pt x="432" y="956"/>
                </a:moveTo>
                <a:lnTo>
                  <a:pt x="432" y="956"/>
                </a:lnTo>
                <a:lnTo>
                  <a:pt x="422" y="952"/>
                </a:lnTo>
                <a:lnTo>
                  <a:pt x="406" y="942"/>
                </a:lnTo>
                <a:lnTo>
                  <a:pt x="392" y="934"/>
                </a:lnTo>
                <a:lnTo>
                  <a:pt x="380" y="928"/>
                </a:lnTo>
                <a:lnTo>
                  <a:pt x="368" y="920"/>
                </a:lnTo>
                <a:lnTo>
                  <a:pt x="354" y="904"/>
                </a:lnTo>
                <a:lnTo>
                  <a:pt x="354" y="888"/>
                </a:lnTo>
                <a:lnTo>
                  <a:pt x="362" y="878"/>
                </a:lnTo>
                <a:lnTo>
                  <a:pt x="368" y="866"/>
                </a:lnTo>
                <a:lnTo>
                  <a:pt x="370" y="858"/>
                </a:lnTo>
                <a:lnTo>
                  <a:pt x="368" y="848"/>
                </a:lnTo>
                <a:lnTo>
                  <a:pt x="366" y="840"/>
                </a:lnTo>
                <a:lnTo>
                  <a:pt x="362" y="832"/>
                </a:lnTo>
                <a:lnTo>
                  <a:pt x="350" y="816"/>
                </a:lnTo>
                <a:lnTo>
                  <a:pt x="342" y="808"/>
                </a:lnTo>
                <a:lnTo>
                  <a:pt x="336" y="798"/>
                </a:lnTo>
                <a:lnTo>
                  <a:pt x="324" y="780"/>
                </a:lnTo>
                <a:lnTo>
                  <a:pt x="316" y="764"/>
                </a:lnTo>
                <a:lnTo>
                  <a:pt x="306" y="750"/>
                </a:lnTo>
                <a:lnTo>
                  <a:pt x="298" y="730"/>
                </a:lnTo>
                <a:lnTo>
                  <a:pt x="294" y="726"/>
                </a:lnTo>
                <a:lnTo>
                  <a:pt x="290" y="722"/>
                </a:lnTo>
                <a:lnTo>
                  <a:pt x="286" y="720"/>
                </a:lnTo>
                <a:lnTo>
                  <a:pt x="282" y="720"/>
                </a:lnTo>
                <a:lnTo>
                  <a:pt x="266" y="720"/>
                </a:lnTo>
                <a:lnTo>
                  <a:pt x="248" y="712"/>
                </a:lnTo>
                <a:lnTo>
                  <a:pt x="224" y="678"/>
                </a:lnTo>
                <a:lnTo>
                  <a:pt x="206" y="626"/>
                </a:lnTo>
                <a:lnTo>
                  <a:pt x="192" y="608"/>
                </a:lnTo>
                <a:lnTo>
                  <a:pt x="178" y="608"/>
                </a:lnTo>
                <a:lnTo>
                  <a:pt x="170" y="614"/>
                </a:lnTo>
                <a:lnTo>
                  <a:pt x="164" y="620"/>
                </a:lnTo>
                <a:lnTo>
                  <a:pt x="162" y="630"/>
                </a:lnTo>
                <a:lnTo>
                  <a:pt x="162" y="652"/>
                </a:lnTo>
                <a:lnTo>
                  <a:pt x="160" y="662"/>
                </a:lnTo>
                <a:lnTo>
                  <a:pt x="156" y="674"/>
                </a:lnTo>
                <a:lnTo>
                  <a:pt x="148" y="670"/>
                </a:lnTo>
                <a:lnTo>
                  <a:pt x="146" y="652"/>
                </a:lnTo>
                <a:lnTo>
                  <a:pt x="140" y="634"/>
                </a:lnTo>
                <a:lnTo>
                  <a:pt x="134" y="620"/>
                </a:lnTo>
                <a:lnTo>
                  <a:pt x="130" y="606"/>
                </a:lnTo>
                <a:lnTo>
                  <a:pt x="134" y="602"/>
                </a:lnTo>
                <a:lnTo>
                  <a:pt x="136" y="598"/>
                </a:lnTo>
                <a:lnTo>
                  <a:pt x="138" y="590"/>
                </a:lnTo>
                <a:lnTo>
                  <a:pt x="138" y="576"/>
                </a:lnTo>
                <a:lnTo>
                  <a:pt x="142" y="538"/>
                </a:lnTo>
                <a:lnTo>
                  <a:pt x="134" y="518"/>
                </a:lnTo>
                <a:lnTo>
                  <a:pt x="130" y="500"/>
                </a:lnTo>
                <a:lnTo>
                  <a:pt x="128" y="482"/>
                </a:lnTo>
                <a:lnTo>
                  <a:pt x="130" y="466"/>
                </a:lnTo>
                <a:lnTo>
                  <a:pt x="140" y="454"/>
                </a:lnTo>
                <a:lnTo>
                  <a:pt x="150" y="442"/>
                </a:lnTo>
                <a:lnTo>
                  <a:pt x="146" y="396"/>
                </a:lnTo>
                <a:lnTo>
                  <a:pt x="124" y="364"/>
                </a:lnTo>
                <a:lnTo>
                  <a:pt x="114" y="326"/>
                </a:lnTo>
                <a:lnTo>
                  <a:pt x="110" y="312"/>
                </a:lnTo>
                <a:lnTo>
                  <a:pt x="104" y="300"/>
                </a:lnTo>
                <a:lnTo>
                  <a:pt x="84" y="276"/>
                </a:lnTo>
                <a:lnTo>
                  <a:pt x="68" y="254"/>
                </a:lnTo>
                <a:lnTo>
                  <a:pt x="54" y="232"/>
                </a:lnTo>
                <a:lnTo>
                  <a:pt x="50" y="222"/>
                </a:lnTo>
                <a:lnTo>
                  <a:pt x="48" y="212"/>
                </a:lnTo>
                <a:lnTo>
                  <a:pt x="12" y="188"/>
                </a:lnTo>
                <a:lnTo>
                  <a:pt x="6" y="178"/>
                </a:lnTo>
                <a:lnTo>
                  <a:pt x="0" y="178"/>
                </a:lnTo>
                <a:lnTo>
                  <a:pt x="0" y="154"/>
                </a:lnTo>
                <a:lnTo>
                  <a:pt x="0" y="142"/>
                </a:lnTo>
                <a:lnTo>
                  <a:pt x="2" y="134"/>
                </a:lnTo>
                <a:lnTo>
                  <a:pt x="10" y="130"/>
                </a:lnTo>
                <a:lnTo>
                  <a:pt x="16" y="124"/>
                </a:lnTo>
                <a:lnTo>
                  <a:pt x="20" y="118"/>
                </a:lnTo>
                <a:lnTo>
                  <a:pt x="22" y="110"/>
                </a:lnTo>
                <a:lnTo>
                  <a:pt x="24" y="96"/>
                </a:lnTo>
                <a:lnTo>
                  <a:pt x="26" y="80"/>
                </a:lnTo>
                <a:lnTo>
                  <a:pt x="0" y="50"/>
                </a:lnTo>
                <a:lnTo>
                  <a:pt x="0" y="28"/>
                </a:lnTo>
                <a:lnTo>
                  <a:pt x="74" y="24"/>
                </a:lnTo>
                <a:lnTo>
                  <a:pt x="82" y="28"/>
                </a:lnTo>
                <a:lnTo>
                  <a:pt x="92" y="38"/>
                </a:lnTo>
                <a:lnTo>
                  <a:pt x="102" y="50"/>
                </a:lnTo>
                <a:lnTo>
                  <a:pt x="112" y="64"/>
                </a:lnTo>
                <a:lnTo>
                  <a:pt x="112" y="76"/>
                </a:lnTo>
                <a:lnTo>
                  <a:pt x="116" y="88"/>
                </a:lnTo>
                <a:lnTo>
                  <a:pt x="122" y="98"/>
                </a:lnTo>
                <a:lnTo>
                  <a:pt x="128" y="110"/>
                </a:lnTo>
                <a:lnTo>
                  <a:pt x="146" y="132"/>
                </a:lnTo>
                <a:lnTo>
                  <a:pt x="166" y="152"/>
                </a:lnTo>
                <a:lnTo>
                  <a:pt x="174" y="152"/>
                </a:lnTo>
                <a:lnTo>
                  <a:pt x="182" y="154"/>
                </a:lnTo>
                <a:lnTo>
                  <a:pt x="186" y="156"/>
                </a:lnTo>
                <a:lnTo>
                  <a:pt x="190" y="158"/>
                </a:lnTo>
                <a:lnTo>
                  <a:pt x="200" y="172"/>
                </a:lnTo>
                <a:lnTo>
                  <a:pt x="208" y="170"/>
                </a:lnTo>
                <a:lnTo>
                  <a:pt x="216" y="170"/>
                </a:lnTo>
                <a:lnTo>
                  <a:pt x="224" y="166"/>
                </a:lnTo>
                <a:lnTo>
                  <a:pt x="236" y="158"/>
                </a:lnTo>
                <a:lnTo>
                  <a:pt x="242" y="158"/>
                </a:lnTo>
                <a:lnTo>
                  <a:pt x="248" y="162"/>
                </a:lnTo>
                <a:lnTo>
                  <a:pt x="248" y="166"/>
                </a:lnTo>
                <a:lnTo>
                  <a:pt x="250" y="170"/>
                </a:lnTo>
                <a:lnTo>
                  <a:pt x="254" y="172"/>
                </a:lnTo>
                <a:lnTo>
                  <a:pt x="258" y="174"/>
                </a:lnTo>
                <a:lnTo>
                  <a:pt x="270" y="176"/>
                </a:lnTo>
                <a:lnTo>
                  <a:pt x="282" y="178"/>
                </a:lnTo>
                <a:lnTo>
                  <a:pt x="290" y="188"/>
                </a:lnTo>
                <a:lnTo>
                  <a:pt x="310" y="188"/>
                </a:lnTo>
                <a:lnTo>
                  <a:pt x="328" y="174"/>
                </a:lnTo>
                <a:lnTo>
                  <a:pt x="374" y="166"/>
                </a:lnTo>
                <a:lnTo>
                  <a:pt x="378" y="160"/>
                </a:lnTo>
                <a:lnTo>
                  <a:pt x="382" y="154"/>
                </a:lnTo>
                <a:lnTo>
                  <a:pt x="382" y="142"/>
                </a:lnTo>
                <a:lnTo>
                  <a:pt x="378" y="128"/>
                </a:lnTo>
                <a:lnTo>
                  <a:pt x="372" y="104"/>
                </a:lnTo>
                <a:lnTo>
                  <a:pt x="368" y="92"/>
                </a:lnTo>
                <a:lnTo>
                  <a:pt x="366" y="80"/>
                </a:lnTo>
                <a:lnTo>
                  <a:pt x="368" y="72"/>
                </a:lnTo>
                <a:lnTo>
                  <a:pt x="370" y="66"/>
                </a:lnTo>
                <a:lnTo>
                  <a:pt x="376" y="70"/>
                </a:lnTo>
                <a:lnTo>
                  <a:pt x="384" y="78"/>
                </a:lnTo>
                <a:lnTo>
                  <a:pt x="392" y="84"/>
                </a:lnTo>
                <a:lnTo>
                  <a:pt x="406" y="92"/>
                </a:lnTo>
                <a:lnTo>
                  <a:pt x="412" y="100"/>
                </a:lnTo>
                <a:lnTo>
                  <a:pt x="424" y="104"/>
                </a:lnTo>
                <a:lnTo>
                  <a:pt x="438" y="104"/>
                </a:lnTo>
                <a:lnTo>
                  <a:pt x="452" y="104"/>
                </a:lnTo>
                <a:lnTo>
                  <a:pt x="468" y="100"/>
                </a:lnTo>
                <a:lnTo>
                  <a:pt x="484" y="84"/>
                </a:lnTo>
                <a:lnTo>
                  <a:pt x="482" y="64"/>
                </a:lnTo>
                <a:lnTo>
                  <a:pt x="478" y="50"/>
                </a:lnTo>
                <a:lnTo>
                  <a:pt x="474" y="40"/>
                </a:lnTo>
                <a:lnTo>
                  <a:pt x="472" y="30"/>
                </a:lnTo>
                <a:lnTo>
                  <a:pt x="482" y="18"/>
                </a:lnTo>
                <a:lnTo>
                  <a:pt x="494" y="8"/>
                </a:lnTo>
                <a:lnTo>
                  <a:pt x="502" y="2"/>
                </a:lnTo>
                <a:lnTo>
                  <a:pt x="508" y="0"/>
                </a:lnTo>
                <a:lnTo>
                  <a:pt x="516" y="0"/>
                </a:lnTo>
                <a:lnTo>
                  <a:pt x="526" y="4"/>
                </a:lnTo>
                <a:lnTo>
                  <a:pt x="530" y="16"/>
                </a:lnTo>
                <a:lnTo>
                  <a:pt x="536" y="26"/>
                </a:lnTo>
                <a:lnTo>
                  <a:pt x="546" y="36"/>
                </a:lnTo>
                <a:lnTo>
                  <a:pt x="562" y="50"/>
                </a:lnTo>
                <a:lnTo>
                  <a:pt x="588" y="60"/>
                </a:lnTo>
                <a:lnTo>
                  <a:pt x="598" y="72"/>
                </a:lnTo>
                <a:lnTo>
                  <a:pt x="612" y="84"/>
                </a:lnTo>
                <a:lnTo>
                  <a:pt x="628" y="98"/>
                </a:lnTo>
                <a:lnTo>
                  <a:pt x="636" y="106"/>
                </a:lnTo>
                <a:lnTo>
                  <a:pt x="642" y="118"/>
                </a:lnTo>
                <a:lnTo>
                  <a:pt x="650" y="138"/>
                </a:lnTo>
                <a:lnTo>
                  <a:pt x="656" y="150"/>
                </a:lnTo>
                <a:lnTo>
                  <a:pt x="666" y="164"/>
                </a:lnTo>
                <a:lnTo>
                  <a:pt x="678" y="176"/>
                </a:lnTo>
                <a:lnTo>
                  <a:pt x="686" y="182"/>
                </a:lnTo>
                <a:lnTo>
                  <a:pt x="694" y="184"/>
                </a:lnTo>
                <a:lnTo>
                  <a:pt x="764" y="184"/>
                </a:lnTo>
                <a:lnTo>
                  <a:pt x="774" y="178"/>
                </a:lnTo>
                <a:lnTo>
                  <a:pt x="786" y="172"/>
                </a:lnTo>
                <a:lnTo>
                  <a:pt x="798" y="168"/>
                </a:lnTo>
                <a:lnTo>
                  <a:pt x="812" y="168"/>
                </a:lnTo>
                <a:lnTo>
                  <a:pt x="858" y="184"/>
                </a:lnTo>
                <a:lnTo>
                  <a:pt x="900" y="184"/>
                </a:lnTo>
                <a:lnTo>
                  <a:pt x="920" y="202"/>
                </a:lnTo>
                <a:lnTo>
                  <a:pt x="932" y="208"/>
                </a:lnTo>
                <a:lnTo>
                  <a:pt x="952" y="210"/>
                </a:lnTo>
                <a:lnTo>
                  <a:pt x="972" y="228"/>
                </a:lnTo>
                <a:lnTo>
                  <a:pt x="972" y="278"/>
                </a:lnTo>
                <a:lnTo>
                  <a:pt x="958" y="296"/>
                </a:lnTo>
                <a:lnTo>
                  <a:pt x="946" y="316"/>
                </a:lnTo>
                <a:lnTo>
                  <a:pt x="938" y="336"/>
                </a:lnTo>
                <a:lnTo>
                  <a:pt x="930" y="358"/>
                </a:lnTo>
                <a:lnTo>
                  <a:pt x="908" y="388"/>
                </a:lnTo>
                <a:lnTo>
                  <a:pt x="880" y="418"/>
                </a:lnTo>
                <a:lnTo>
                  <a:pt x="866" y="422"/>
                </a:lnTo>
                <a:lnTo>
                  <a:pt x="856" y="422"/>
                </a:lnTo>
                <a:lnTo>
                  <a:pt x="846" y="420"/>
                </a:lnTo>
                <a:lnTo>
                  <a:pt x="840" y="418"/>
                </a:lnTo>
                <a:lnTo>
                  <a:pt x="828" y="406"/>
                </a:lnTo>
                <a:lnTo>
                  <a:pt x="812" y="394"/>
                </a:lnTo>
                <a:lnTo>
                  <a:pt x="806" y="388"/>
                </a:lnTo>
                <a:lnTo>
                  <a:pt x="800" y="382"/>
                </a:lnTo>
                <a:lnTo>
                  <a:pt x="788" y="376"/>
                </a:lnTo>
                <a:lnTo>
                  <a:pt x="778" y="374"/>
                </a:lnTo>
                <a:lnTo>
                  <a:pt x="768" y="374"/>
                </a:lnTo>
                <a:lnTo>
                  <a:pt x="764" y="382"/>
                </a:lnTo>
                <a:lnTo>
                  <a:pt x="764" y="422"/>
                </a:lnTo>
                <a:lnTo>
                  <a:pt x="768" y="434"/>
                </a:lnTo>
                <a:lnTo>
                  <a:pt x="772" y="446"/>
                </a:lnTo>
                <a:lnTo>
                  <a:pt x="772" y="460"/>
                </a:lnTo>
                <a:lnTo>
                  <a:pt x="772" y="478"/>
                </a:lnTo>
                <a:lnTo>
                  <a:pt x="770" y="492"/>
                </a:lnTo>
                <a:lnTo>
                  <a:pt x="766" y="510"/>
                </a:lnTo>
                <a:lnTo>
                  <a:pt x="766" y="528"/>
                </a:lnTo>
                <a:lnTo>
                  <a:pt x="768" y="548"/>
                </a:lnTo>
                <a:lnTo>
                  <a:pt x="784" y="564"/>
                </a:lnTo>
                <a:lnTo>
                  <a:pt x="790" y="568"/>
                </a:lnTo>
                <a:lnTo>
                  <a:pt x="796" y="574"/>
                </a:lnTo>
                <a:lnTo>
                  <a:pt x="802" y="582"/>
                </a:lnTo>
                <a:lnTo>
                  <a:pt x="808" y="592"/>
                </a:lnTo>
                <a:lnTo>
                  <a:pt x="810" y="602"/>
                </a:lnTo>
                <a:lnTo>
                  <a:pt x="810" y="612"/>
                </a:lnTo>
                <a:lnTo>
                  <a:pt x="808" y="622"/>
                </a:lnTo>
                <a:lnTo>
                  <a:pt x="800" y="632"/>
                </a:lnTo>
                <a:lnTo>
                  <a:pt x="786" y="640"/>
                </a:lnTo>
                <a:lnTo>
                  <a:pt x="780" y="646"/>
                </a:lnTo>
                <a:lnTo>
                  <a:pt x="778" y="650"/>
                </a:lnTo>
                <a:lnTo>
                  <a:pt x="776" y="656"/>
                </a:lnTo>
                <a:lnTo>
                  <a:pt x="776" y="674"/>
                </a:lnTo>
                <a:lnTo>
                  <a:pt x="782" y="680"/>
                </a:lnTo>
                <a:lnTo>
                  <a:pt x="788" y="686"/>
                </a:lnTo>
                <a:lnTo>
                  <a:pt x="806" y="694"/>
                </a:lnTo>
                <a:lnTo>
                  <a:pt x="828" y="702"/>
                </a:lnTo>
                <a:lnTo>
                  <a:pt x="840" y="710"/>
                </a:lnTo>
                <a:lnTo>
                  <a:pt x="850" y="718"/>
                </a:lnTo>
                <a:lnTo>
                  <a:pt x="848" y="740"/>
                </a:lnTo>
                <a:lnTo>
                  <a:pt x="846" y="752"/>
                </a:lnTo>
                <a:lnTo>
                  <a:pt x="842" y="756"/>
                </a:lnTo>
                <a:lnTo>
                  <a:pt x="840" y="762"/>
                </a:lnTo>
                <a:lnTo>
                  <a:pt x="818" y="760"/>
                </a:lnTo>
                <a:lnTo>
                  <a:pt x="796" y="758"/>
                </a:lnTo>
                <a:lnTo>
                  <a:pt x="778" y="754"/>
                </a:lnTo>
                <a:lnTo>
                  <a:pt x="764" y="748"/>
                </a:lnTo>
                <a:lnTo>
                  <a:pt x="762" y="734"/>
                </a:lnTo>
                <a:lnTo>
                  <a:pt x="760" y="722"/>
                </a:lnTo>
                <a:lnTo>
                  <a:pt x="756" y="712"/>
                </a:lnTo>
                <a:lnTo>
                  <a:pt x="752" y="702"/>
                </a:lnTo>
                <a:lnTo>
                  <a:pt x="744" y="704"/>
                </a:lnTo>
                <a:lnTo>
                  <a:pt x="736" y="704"/>
                </a:lnTo>
                <a:lnTo>
                  <a:pt x="726" y="710"/>
                </a:lnTo>
                <a:lnTo>
                  <a:pt x="716" y="718"/>
                </a:lnTo>
                <a:lnTo>
                  <a:pt x="706" y="724"/>
                </a:lnTo>
                <a:lnTo>
                  <a:pt x="680" y="724"/>
                </a:lnTo>
                <a:lnTo>
                  <a:pt x="670" y="716"/>
                </a:lnTo>
                <a:lnTo>
                  <a:pt x="662" y="706"/>
                </a:lnTo>
                <a:lnTo>
                  <a:pt x="656" y="698"/>
                </a:lnTo>
                <a:lnTo>
                  <a:pt x="652" y="688"/>
                </a:lnTo>
                <a:lnTo>
                  <a:pt x="646" y="668"/>
                </a:lnTo>
                <a:lnTo>
                  <a:pt x="642" y="652"/>
                </a:lnTo>
                <a:lnTo>
                  <a:pt x="630" y="636"/>
                </a:lnTo>
                <a:lnTo>
                  <a:pt x="604" y="636"/>
                </a:lnTo>
                <a:lnTo>
                  <a:pt x="594" y="636"/>
                </a:lnTo>
                <a:lnTo>
                  <a:pt x="588" y="638"/>
                </a:lnTo>
                <a:lnTo>
                  <a:pt x="582" y="642"/>
                </a:lnTo>
                <a:lnTo>
                  <a:pt x="578" y="648"/>
                </a:lnTo>
                <a:lnTo>
                  <a:pt x="574" y="658"/>
                </a:lnTo>
                <a:lnTo>
                  <a:pt x="572" y="670"/>
                </a:lnTo>
                <a:lnTo>
                  <a:pt x="564" y="676"/>
                </a:lnTo>
                <a:lnTo>
                  <a:pt x="556" y="680"/>
                </a:lnTo>
                <a:lnTo>
                  <a:pt x="550" y="682"/>
                </a:lnTo>
                <a:lnTo>
                  <a:pt x="542" y="686"/>
                </a:lnTo>
                <a:lnTo>
                  <a:pt x="542" y="704"/>
                </a:lnTo>
                <a:lnTo>
                  <a:pt x="550" y="712"/>
                </a:lnTo>
                <a:lnTo>
                  <a:pt x="558" y="726"/>
                </a:lnTo>
                <a:lnTo>
                  <a:pt x="562" y="732"/>
                </a:lnTo>
                <a:lnTo>
                  <a:pt x="564" y="740"/>
                </a:lnTo>
                <a:lnTo>
                  <a:pt x="564" y="748"/>
                </a:lnTo>
                <a:lnTo>
                  <a:pt x="562" y="758"/>
                </a:lnTo>
                <a:lnTo>
                  <a:pt x="558" y="766"/>
                </a:lnTo>
                <a:lnTo>
                  <a:pt x="552" y="772"/>
                </a:lnTo>
                <a:lnTo>
                  <a:pt x="536" y="782"/>
                </a:lnTo>
                <a:lnTo>
                  <a:pt x="508" y="800"/>
                </a:lnTo>
                <a:lnTo>
                  <a:pt x="500" y="810"/>
                </a:lnTo>
                <a:lnTo>
                  <a:pt x="500" y="850"/>
                </a:lnTo>
                <a:lnTo>
                  <a:pt x="504" y="856"/>
                </a:lnTo>
                <a:lnTo>
                  <a:pt x="508" y="860"/>
                </a:lnTo>
                <a:lnTo>
                  <a:pt x="518" y="866"/>
                </a:lnTo>
                <a:lnTo>
                  <a:pt x="522" y="870"/>
                </a:lnTo>
                <a:lnTo>
                  <a:pt x="526" y="878"/>
                </a:lnTo>
                <a:lnTo>
                  <a:pt x="528" y="888"/>
                </a:lnTo>
                <a:lnTo>
                  <a:pt x="530" y="902"/>
                </a:lnTo>
                <a:lnTo>
                  <a:pt x="522" y="918"/>
                </a:lnTo>
                <a:lnTo>
                  <a:pt x="510" y="924"/>
                </a:lnTo>
                <a:lnTo>
                  <a:pt x="498" y="930"/>
                </a:lnTo>
                <a:lnTo>
                  <a:pt x="432" y="956"/>
                </a:lnTo>
                <a:close/>
              </a:path>
            </a:pathLst>
          </a:custGeom>
          <a:noFill/>
          <a:ln w="9525">
            <a:solidFill>
              <a:schemeClr val="bg1"/>
            </a:solidFill>
            <a:round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0" name="Freeform 10"/>
          <p:cNvSpPr/>
          <p:nvPr/>
        </p:nvSpPr>
        <p:spPr bwMode="auto">
          <a:xfrm>
            <a:off x="4891088" y="2592388"/>
            <a:ext cx="731838" cy="561975"/>
          </a:xfrm>
          <a:custGeom>
            <a:avLst/>
            <a:gdLst>
              <a:gd name="T0" fmla="*/ 40 w 784"/>
              <a:gd name="T1" fmla="*/ 590 h 602"/>
              <a:gd name="T2" fmla="*/ 0 w 784"/>
              <a:gd name="T3" fmla="*/ 520 h 602"/>
              <a:gd name="T4" fmla="*/ 8 w 784"/>
              <a:gd name="T5" fmla="*/ 486 h 602"/>
              <a:gd name="T6" fmla="*/ 26 w 784"/>
              <a:gd name="T7" fmla="*/ 440 h 602"/>
              <a:gd name="T8" fmla="*/ 66 w 784"/>
              <a:gd name="T9" fmla="*/ 396 h 602"/>
              <a:gd name="T10" fmla="*/ 124 w 784"/>
              <a:gd name="T11" fmla="*/ 342 h 602"/>
              <a:gd name="T12" fmla="*/ 184 w 784"/>
              <a:gd name="T13" fmla="*/ 276 h 602"/>
              <a:gd name="T14" fmla="*/ 214 w 784"/>
              <a:gd name="T15" fmla="*/ 230 h 602"/>
              <a:gd name="T16" fmla="*/ 218 w 784"/>
              <a:gd name="T17" fmla="*/ 196 h 602"/>
              <a:gd name="T18" fmla="*/ 248 w 784"/>
              <a:gd name="T19" fmla="*/ 164 h 602"/>
              <a:gd name="T20" fmla="*/ 254 w 784"/>
              <a:gd name="T21" fmla="*/ 96 h 602"/>
              <a:gd name="T22" fmla="*/ 264 w 784"/>
              <a:gd name="T23" fmla="*/ 60 h 602"/>
              <a:gd name="T24" fmla="*/ 298 w 784"/>
              <a:gd name="T25" fmla="*/ 36 h 602"/>
              <a:gd name="T26" fmla="*/ 352 w 784"/>
              <a:gd name="T27" fmla="*/ 68 h 602"/>
              <a:gd name="T28" fmla="*/ 360 w 784"/>
              <a:gd name="T29" fmla="*/ 32 h 602"/>
              <a:gd name="T30" fmla="*/ 346 w 784"/>
              <a:gd name="T31" fmla="*/ 8 h 602"/>
              <a:gd name="T32" fmla="*/ 454 w 784"/>
              <a:gd name="T33" fmla="*/ 10 h 602"/>
              <a:gd name="T34" fmla="*/ 506 w 784"/>
              <a:gd name="T35" fmla="*/ 0 h 602"/>
              <a:gd name="T36" fmla="*/ 518 w 784"/>
              <a:gd name="T37" fmla="*/ 20 h 602"/>
              <a:gd name="T38" fmla="*/ 478 w 784"/>
              <a:gd name="T39" fmla="*/ 82 h 602"/>
              <a:gd name="T40" fmla="*/ 500 w 784"/>
              <a:gd name="T41" fmla="*/ 96 h 602"/>
              <a:gd name="T42" fmla="*/ 580 w 784"/>
              <a:gd name="T43" fmla="*/ 72 h 602"/>
              <a:gd name="T44" fmla="*/ 612 w 784"/>
              <a:gd name="T45" fmla="*/ 84 h 602"/>
              <a:gd name="T46" fmla="*/ 668 w 784"/>
              <a:gd name="T47" fmla="*/ 58 h 602"/>
              <a:gd name="T48" fmla="*/ 710 w 784"/>
              <a:gd name="T49" fmla="*/ 56 h 602"/>
              <a:gd name="T50" fmla="*/ 784 w 784"/>
              <a:gd name="T51" fmla="*/ 152 h 602"/>
              <a:gd name="T52" fmla="*/ 752 w 784"/>
              <a:gd name="T53" fmla="*/ 174 h 602"/>
              <a:gd name="T54" fmla="*/ 728 w 784"/>
              <a:gd name="T55" fmla="*/ 196 h 602"/>
              <a:gd name="T56" fmla="*/ 728 w 784"/>
              <a:gd name="T57" fmla="*/ 224 h 602"/>
              <a:gd name="T58" fmla="*/ 704 w 784"/>
              <a:gd name="T59" fmla="*/ 242 h 602"/>
              <a:gd name="T60" fmla="*/ 634 w 784"/>
              <a:gd name="T61" fmla="*/ 282 h 602"/>
              <a:gd name="T62" fmla="*/ 606 w 784"/>
              <a:gd name="T63" fmla="*/ 296 h 602"/>
              <a:gd name="T64" fmla="*/ 582 w 784"/>
              <a:gd name="T65" fmla="*/ 288 h 602"/>
              <a:gd name="T66" fmla="*/ 556 w 784"/>
              <a:gd name="T67" fmla="*/ 304 h 602"/>
              <a:gd name="T68" fmla="*/ 544 w 784"/>
              <a:gd name="T69" fmla="*/ 292 h 602"/>
              <a:gd name="T70" fmla="*/ 526 w 784"/>
              <a:gd name="T71" fmla="*/ 294 h 602"/>
              <a:gd name="T72" fmla="*/ 516 w 784"/>
              <a:gd name="T73" fmla="*/ 326 h 602"/>
              <a:gd name="T74" fmla="*/ 498 w 784"/>
              <a:gd name="T75" fmla="*/ 338 h 602"/>
              <a:gd name="T76" fmla="*/ 478 w 784"/>
              <a:gd name="T77" fmla="*/ 342 h 602"/>
              <a:gd name="T78" fmla="*/ 468 w 784"/>
              <a:gd name="T79" fmla="*/ 326 h 602"/>
              <a:gd name="T80" fmla="*/ 436 w 784"/>
              <a:gd name="T81" fmla="*/ 302 h 602"/>
              <a:gd name="T82" fmla="*/ 408 w 784"/>
              <a:gd name="T83" fmla="*/ 330 h 602"/>
              <a:gd name="T84" fmla="*/ 374 w 784"/>
              <a:gd name="T85" fmla="*/ 368 h 602"/>
              <a:gd name="T86" fmla="*/ 350 w 784"/>
              <a:gd name="T87" fmla="*/ 394 h 602"/>
              <a:gd name="T88" fmla="*/ 306 w 784"/>
              <a:gd name="T89" fmla="*/ 418 h 602"/>
              <a:gd name="T90" fmla="*/ 270 w 784"/>
              <a:gd name="T91" fmla="*/ 422 h 602"/>
              <a:gd name="T92" fmla="*/ 256 w 784"/>
              <a:gd name="T93" fmla="*/ 438 h 602"/>
              <a:gd name="T94" fmla="*/ 218 w 784"/>
              <a:gd name="T95" fmla="*/ 432 h 602"/>
              <a:gd name="T96" fmla="*/ 140 w 784"/>
              <a:gd name="T97" fmla="*/ 462 h 602"/>
              <a:gd name="T98" fmla="*/ 92 w 784"/>
              <a:gd name="T99" fmla="*/ 474 h 602"/>
              <a:gd name="T100" fmla="*/ 76 w 784"/>
              <a:gd name="T101" fmla="*/ 510 h 602"/>
              <a:gd name="T102" fmla="*/ 52 w 784"/>
              <a:gd name="T103" fmla="*/ 542 h 602"/>
              <a:gd name="T104" fmla="*/ 78 w 784"/>
              <a:gd name="T105" fmla="*/ 566 h 602"/>
              <a:gd name="T106" fmla="*/ 86 w 784"/>
              <a:gd name="T107" fmla="*/ 590 h 602"/>
              <a:gd name="T108" fmla="*/ 54 w 784"/>
              <a:gd name="T109" fmla="*/ 602 h 60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784" h="602">
                <a:moveTo>
                  <a:pt x="54" y="602"/>
                </a:moveTo>
                <a:lnTo>
                  <a:pt x="54" y="602"/>
                </a:lnTo>
                <a:lnTo>
                  <a:pt x="46" y="596"/>
                </a:lnTo>
                <a:lnTo>
                  <a:pt x="40" y="590"/>
                </a:lnTo>
                <a:lnTo>
                  <a:pt x="34" y="580"/>
                </a:lnTo>
                <a:lnTo>
                  <a:pt x="28" y="558"/>
                </a:lnTo>
                <a:lnTo>
                  <a:pt x="0" y="520"/>
                </a:lnTo>
                <a:lnTo>
                  <a:pt x="0" y="502"/>
                </a:lnTo>
                <a:lnTo>
                  <a:pt x="2" y="492"/>
                </a:lnTo>
                <a:lnTo>
                  <a:pt x="8" y="486"/>
                </a:lnTo>
                <a:lnTo>
                  <a:pt x="18" y="478"/>
                </a:lnTo>
                <a:lnTo>
                  <a:pt x="22" y="450"/>
                </a:lnTo>
                <a:lnTo>
                  <a:pt x="26" y="440"/>
                </a:lnTo>
                <a:lnTo>
                  <a:pt x="30" y="430"/>
                </a:lnTo>
                <a:lnTo>
                  <a:pt x="36" y="422"/>
                </a:lnTo>
                <a:lnTo>
                  <a:pt x="44" y="414"/>
                </a:lnTo>
                <a:lnTo>
                  <a:pt x="66" y="396"/>
                </a:lnTo>
                <a:lnTo>
                  <a:pt x="94" y="366"/>
                </a:lnTo>
                <a:lnTo>
                  <a:pt x="108" y="354"/>
                </a:lnTo>
                <a:lnTo>
                  <a:pt x="124" y="342"/>
                </a:lnTo>
                <a:lnTo>
                  <a:pt x="154" y="306"/>
                </a:lnTo>
                <a:lnTo>
                  <a:pt x="184" y="276"/>
                </a:lnTo>
                <a:lnTo>
                  <a:pt x="196" y="266"/>
                </a:lnTo>
                <a:lnTo>
                  <a:pt x="204" y="256"/>
                </a:lnTo>
                <a:lnTo>
                  <a:pt x="210" y="244"/>
                </a:lnTo>
                <a:lnTo>
                  <a:pt x="214" y="230"/>
                </a:lnTo>
                <a:lnTo>
                  <a:pt x="214" y="214"/>
                </a:lnTo>
                <a:lnTo>
                  <a:pt x="216" y="204"/>
                </a:lnTo>
                <a:lnTo>
                  <a:pt x="218" y="196"/>
                </a:lnTo>
                <a:lnTo>
                  <a:pt x="222" y="190"/>
                </a:lnTo>
                <a:lnTo>
                  <a:pt x="232" y="180"/>
                </a:lnTo>
                <a:lnTo>
                  <a:pt x="240" y="174"/>
                </a:lnTo>
                <a:lnTo>
                  <a:pt x="248" y="164"/>
                </a:lnTo>
                <a:lnTo>
                  <a:pt x="244" y="106"/>
                </a:lnTo>
                <a:lnTo>
                  <a:pt x="254" y="96"/>
                </a:lnTo>
                <a:lnTo>
                  <a:pt x="260" y="84"/>
                </a:lnTo>
                <a:lnTo>
                  <a:pt x="262" y="72"/>
                </a:lnTo>
                <a:lnTo>
                  <a:pt x="264" y="60"/>
                </a:lnTo>
                <a:lnTo>
                  <a:pt x="278" y="36"/>
                </a:lnTo>
                <a:lnTo>
                  <a:pt x="298" y="36"/>
                </a:lnTo>
                <a:lnTo>
                  <a:pt x="332" y="68"/>
                </a:lnTo>
                <a:lnTo>
                  <a:pt x="352" y="68"/>
                </a:lnTo>
                <a:lnTo>
                  <a:pt x="354" y="64"/>
                </a:lnTo>
                <a:lnTo>
                  <a:pt x="356" y="60"/>
                </a:lnTo>
                <a:lnTo>
                  <a:pt x="358" y="48"/>
                </a:lnTo>
                <a:lnTo>
                  <a:pt x="360" y="32"/>
                </a:lnTo>
                <a:lnTo>
                  <a:pt x="340" y="10"/>
                </a:lnTo>
                <a:lnTo>
                  <a:pt x="346" y="8"/>
                </a:lnTo>
                <a:lnTo>
                  <a:pt x="442" y="8"/>
                </a:lnTo>
                <a:lnTo>
                  <a:pt x="454" y="10"/>
                </a:lnTo>
                <a:lnTo>
                  <a:pt x="472" y="10"/>
                </a:lnTo>
                <a:lnTo>
                  <a:pt x="490" y="8"/>
                </a:lnTo>
                <a:lnTo>
                  <a:pt x="500" y="4"/>
                </a:lnTo>
                <a:lnTo>
                  <a:pt x="506" y="0"/>
                </a:lnTo>
                <a:lnTo>
                  <a:pt x="518" y="0"/>
                </a:lnTo>
                <a:lnTo>
                  <a:pt x="518" y="20"/>
                </a:lnTo>
                <a:lnTo>
                  <a:pt x="476" y="68"/>
                </a:lnTo>
                <a:lnTo>
                  <a:pt x="478" y="82"/>
                </a:lnTo>
                <a:lnTo>
                  <a:pt x="482" y="88"/>
                </a:lnTo>
                <a:lnTo>
                  <a:pt x="486" y="92"/>
                </a:lnTo>
                <a:lnTo>
                  <a:pt x="492" y="94"/>
                </a:lnTo>
                <a:lnTo>
                  <a:pt x="500" y="96"/>
                </a:lnTo>
                <a:lnTo>
                  <a:pt x="524" y="98"/>
                </a:lnTo>
                <a:lnTo>
                  <a:pt x="580" y="72"/>
                </a:lnTo>
                <a:lnTo>
                  <a:pt x="600" y="72"/>
                </a:lnTo>
                <a:lnTo>
                  <a:pt x="612" y="84"/>
                </a:lnTo>
                <a:lnTo>
                  <a:pt x="624" y="82"/>
                </a:lnTo>
                <a:lnTo>
                  <a:pt x="634" y="78"/>
                </a:lnTo>
                <a:lnTo>
                  <a:pt x="656" y="64"/>
                </a:lnTo>
                <a:lnTo>
                  <a:pt x="668" y="58"/>
                </a:lnTo>
                <a:lnTo>
                  <a:pt x="680" y="54"/>
                </a:lnTo>
                <a:lnTo>
                  <a:pt x="694" y="52"/>
                </a:lnTo>
                <a:lnTo>
                  <a:pt x="710" y="56"/>
                </a:lnTo>
                <a:lnTo>
                  <a:pt x="740" y="92"/>
                </a:lnTo>
                <a:lnTo>
                  <a:pt x="784" y="152"/>
                </a:lnTo>
                <a:lnTo>
                  <a:pt x="784" y="168"/>
                </a:lnTo>
                <a:lnTo>
                  <a:pt x="764" y="170"/>
                </a:lnTo>
                <a:lnTo>
                  <a:pt x="752" y="174"/>
                </a:lnTo>
                <a:lnTo>
                  <a:pt x="746" y="180"/>
                </a:lnTo>
                <a:lnTo>
                  <a:pt x="740" y="186"/>
                </a:lnTo>
                <a:lnTo>
                  <a:pt x="728" y="196"/>
                </a:lnTo>
                <a:lnTo>
                  <a:pt x="724" y="200"/>
                </a:lnTo>
                <a:lnTo>
                  <a:pt x="722" y="208"/>
                </a:lnTo>
                <a:lnTo>
                  <a:pt x="722" y="214"/>
                </a:lnTo>
                <a:lnTo>
                  <a:pt x="728" y="224"/>
                </a:lnTo>
                <a:lnTo>
                  <a:pt x="728" y="230"/>
                </a:lnTo>
                <a:lnTo>
                  <a:pt x="704" y="242"/>
                </a:lnTo>
                <a:lnTo>
                  <a:pt x="680" y="256"/>
                </a:lnTo>
                <a:lnTo>
                  <a:pt x="656" y="270"/>
                </a:lnTo>
                <a:lnTo>
                  <a:pt x="634" y="282"/>
                </a:lnTo>
                <a:lnTo>
                  <a:pt x="618" y="298"/>
                </a:lnTo>
                <a:lnTo>
                  <a:pt x="612" y="298"/>
                </a:lnTo>
                <a:lnTo>
                  <a:pt x="606" y="296"/>
                </a:lnTo>
                <a:lnTo>
                  <a:pt x="602" y="292"/>
                </a:lnTo>
                <a:lnTo>
                  <a:pt x="600" y="288"/>
                </a:lnTo>
                <a:lnTo>
                  <a:pt x="582" y="288"/>
                </a:lnTo>
                <a:lnTo>
                  <a:pt x="570" y="304"/>
                </a:lnTo>
                <a:lnTo>
                  <a:pt x="556" y="304"/>
                </a:lnTo>
                <a:lnTo>
                  <a:pt x="552" y="298"/>
                </a:lnTo>
                <a:lnTo>
                  <a:pt x="548" y="294"/>
                </a:lnTo>
                <a:lnTo>
                  <a:pt x="544" y="292"/>
                </a:lnTo>
                <a:lnTo>
                  <a:pt x="540" y="292"/>
                </a:lnTo>
                <a:lnTo>
                  <a:pt x="534" y="292"/>
                </a:lnTo>
                <a:lnTo>
                  <a:pt x="526" y="294"/>
                </a:lnTo>
                <a:lnTo>
                  <a:pt x="526" y="318"/>
                </a:lnTo>
                <a:lnTo>
                  <a:pt x="520" y="322"/>
                </a:lnTo>
                <a:lnTo>
                  <a:pt x="516" y="326"/>
                </a:lnTo>
                <a:lnTo>
                  <a:pt x="508" y="328"/>
                </a:lnTo>
                <a:lnTo>
                  <a:pt x="504" y="328"/>
                </a:lnTo>
                <a:lnTo>
                  <a:pt x="500" y="332"/>
                </a:lnTo>
                <a:lnTo>
                  <a:pt x="498" y="338"/>
                </a:lnTo>
                <a:lnTo>
                  <a:pt x="494" y="346"/>
                </a:lnTo>
                <a:lnTo>
                  <a:pt x="482" y="344"/>
                </a:lnTo>
                <a:lnTo>
                  <a:pt x="478" y="342"/>
                </a:lnTo>
                <a:lnTo>
                  <a:pt x="476" y="340"/>
                </a:lnTo>
                <a:lnTo>
                  <a:pt x="472" y="334"/>
                </a:lnTo>
                <a:lnTo>
                  <a:pt x="468" y="326"/>
                </a:lnTo>
                <a:lnTo>
                  <a:pt x="462" y="326"/>
                </a:lnTo>
                <a:lnTo>
                  <a:pt x="436" y="302"/>
                </a:lnTo>
                <a:lnTo>
                  <a:pt x="420" y="302"/>
                </a:lnTo>
                <a:lnTo>
                  <a:pt x="414" y="314"/>
                </a:lnTo>
                <a:lnTo>
                  <a:pt x="408" y="330"/>
                </a:lnTo>
                <a:lnTo>
                  <a:pt x="388" y="362"/>
                </a:lnTo>
                <a:lnTo>
                  <a:pt x="374" y="368"/>
                </a:lnTo>
                <a:lnTo>
                  <a:pt x="366" y="374"/>
                </a:lnTo>
                <a:lnTo>
                  <a:pt x="358" y="382"/>
                </a:lnTo>
                <a:lnTo>
                  <a:pt x="350" y="394"/>
                </a:lnTo>
                <a:lnTo>
                  <a:pt x="338" y="396"/>
                </a:lnTo>
                <a:lnTo>
                  <a:pt x="328" y="398"/>
                </a:lnTo>
                <a:lnTo>
                  <a:pt x="306" y="418"/>
                </a:lnTo>
                <a:lnTo>
                  <a:pt x="290" y="418"/>
                </a:lnTo>
                <a:lnTo>
                  <a:pt x="278" y="420"/>
                </a:lnTo>
                <a:lnTo>
                  <a:pt x="270" y="422"/>
                </a:lnTo>
                <a:lnTo>
                  <a:pt x="262" y="426"/>
                </a:lnTo>
                <a:lnTo>
                  <a:pt x="256" y="438"/>
                </a:lnTo>
                <a:lnTo>
                  <a:pt x="244" y="438"/>
                </a:lnTo>
                <a:lnTo>
                  <a:pt x="228" y="432"/>
                </a:lnTo>
                <a:lnTo>
                  <a:pt x="218" y="432"/>
                </a:lnTo>
                <a:lnTo>
                  <a:pt x="210" y="436"/>
                </a:lnTo>
                <a:lnTo>
                  <a:pt x="198" y="440"/>
                </a:lnTo>
                <a:lnTo>
                  <a:pt x="140" y="462"/>
                </a:lnTo>
                <a:lnTo>
                  <a:pt x="120" y="464"/>
                </a:lnTo>
                <a:lnTo>
                  <a:pt x="104" y="466"/>
                </a:lnTo>
                <a:lnTo>
                  <a:pt x="92" y="474"/>
                </a:lnTo>
                <a:lnTo>
                  <a:pt x="78" y="486"/>
                </a:lnTo>
                <a:lnTo>
                  <a:pt x="76" y="510"/>
                </a:lnTo>
                <a:lnTo>
                  <a:pt x="64" y="514"/>
                </a:lnTo>
                <a:lnTo>
                  <a:pt x="56" y="520"/>
                </a:lnTo>
                <a:lnTo>
                  <a:pt x="52" y="528"/>
                </a:lnTo>
                <a:lnTo>
                  <a:pt x="52" y="542"/>
                </a:lnTo>
                <a:lnTo>
                  <a:pt x="60" y="548"/>
                </a:lnTo>
                <a:lnTo>
                  <a:pt x="72" y="558"/>
                </a:lnTo>
                <a:lnTo>
                  <a:pt x="78" y="566"/>
                </a:lnTo>
                <a:lnTo>
                  <a:pt x="82" y="572"/>
                </a:lnTo>
                <a:lnTo>
                  <a:pt x="86" y="580"/>
                </a:lnTo>
                <a:lnTo>
                  <a:pt x="86" y="590"/>
                </a:lnTo>
                <a:lnTo>
                  <a:pt x="78" y="594"/>
                </a:lnTo>
                <a:lnTo>
                  <a:pt x="68" y="598"/>
                </a:lnTo>
                <a:lnTo>
                  <a:pt x="54" y="602"/>
                </a:lnTo>
                <a:close/>
              </a:path>
            </a:pathLst>
          </a:custGeom>
          <a:noFill/>
          <a:ln w="9525">
            <a:solidFill>
              <a:schemeClr val="bg1"/>
            </a:solidFill>
            <a:round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4970463" y="846138"/>
            <a:ext cx="3436937" cy="1300162"/>
            <a:chOff x="5545416" y="1067783"/>
            <a:chExt cx="3437717" cy="1299942"/>
          </a:xfrm>
        </p:grpSpPr>
        <p:sp>
          <p:nvSpPr>
            <p:cNvPr id="102" name="文本框 101"/>
            <p:cNvSpPr txBox="1"/>
            <p:nvPr/>
          </p:nvSpPr>
          <p:spPr>
            <a:xfrm>
              <a:off x="5553064" y="1067783"/>
              <a:ext cx="1190517" cy="297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-300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2000" b="1" i="0" u="none" strike="noStrike" kern="1200" cap="none" spc="0" normalizeH="0" baseline="-3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5545416" y="1370529"/>
              <a:ext cx="3437717" cy="9971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</p:grpSp>
      <p:sp>
        <p:nvSpPr>
          <p:cNvPr id="104" name="文本框 103"/>
          <p:cNvSpPr txBox="1"/>
          <p:nvPr/>
        </p:nvSpPr>
        <p:spPr>
          <a:xfrm>
            <a:off x="6597650" y="2589213"/>
            <a:ext cx="2006600" cy="51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3895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</a:t>
            </a: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中选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6597650" y="3478213"/>
            <a:ext cx="2006600" cy="51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3895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</a:t>
            </a: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中选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pic>
        <p:nvPicPr>
          <p:cNvPr id="15370" name="图片 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49" name="文本框 48"/>
          <p:cNvSpPr txBox="1"/>
          <p:nvPr/>
        </p:nvSpPr>
        <p:spPr>
          <a:xfrm>
            <a:off x="411163" y="365125"/>
            <a:ext cx="1822450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国内相关研究综述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1" dur="250" fill="hold"/>
                                        <p:tgtEl>
                                          <p:spTgt spid="10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3" dur="250" fill="hold"/>
                                        <p:tgtEl>
                                          <p:spTgt spid="10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41" dur="250" fill="hold"/>
                                        <p:tgtEl>
                                          <p:spTgt spid="9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3" dur="250" fill="hold"/>
                                        <p:tgtEl>
                                          <p:spTgt spid="99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0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Group 2"/>
          <p:cNvGrpSpPr/>
          <p:nvPr/>
        </p:nvGrpSpPr>
        <p:grpSpPr>
          <a:xfrm>
            <a:off x="1102492" y="1099069"/>
            <a:ext cx="6329496" cy="3448049"/>
            <a:chOff x="815256" y="742950"/>
            <a:chExt cx="6726508" cy="3688771"/>
          </a:xfrm>
          <a:solidFill>
            <a:schemeClr val="bg1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1287450" y="2365392"/>
              <a:ext cx="99071" cy="75912"/>
            </a:xfrm>
            <a:custGeom>
              <a:avLst/>
              <a:gdLst>
                <a:gd name="T0" fmla="*/ 0 w 77"/>
                <a:gd name="T1" fmla="*/ 7 h 59"/>
                <a:gd name="T2" fmla="*/ 3 w 77"/>
                <a:gd name="T3" fmla="*/ 3 h 59"/>
                <a:gd name="T4" fmla="*/ 0 w 77"/>
                <a:gd name="T5" fmla="*/ 3 h 59"/>
                <a:gd name="T6" fmla="*/ 0 w 77"/>
                <a:gd name="T7" fmla="*/ 7 h 59"/>
                <a:gd name="T8" fmla="*/ 0 w 77"/>
                <a:gd name="T9" fmla="*/ 7 h 59"/>
                <a:gd name="T10" fmla="*/ 0 w 77"/>
                <a:gd name="T11" fmla="*/ 7 h 59"/>
                <a:gd name="T12" fmla="*/ 14 w 77"/>
                <a:gd name="T13" fmla="*/ 3 h 59"/>
                <a:gd name="T14" fmla="*/ 14 w 77"/>
                <a:gd name="T15" fmla="*/ 0 h 59"/>
                <a:gd name="T16" fmla="*/ 14 w 77"/>
                <a:gd name="T17" fmla="*/ 0 h 59"/>
                <a:gd name="T18" fmla="*/ 11 w 77"/>
                <a:gd name="T19" fmla="*/ 0 h 59"/>
                <a:gd name="T20" fmla="*/ 11 w 77"/>
                <a:gd name="T21" fmla="*/ 3 h 59"/>
                <a:gd name="T22" fmla="*/ 11 w 77"/>
                <a:gd name="T23" fmla="*/ 3 h 59"/>
                <a:gd name="T24" fmla="*/ 14 w 77"/>
                <a:gd name="T25" fmla="*/ 3 h 59"/>
                <a:gd name="T26" fmla="*/ 14 w 77"/>
                <a:gd name="T27" fmla="*/ 3 h 59"/>
                <a:gd name="T28" fmla="*/ 37 w 77"/>
                <a:gd name="T29" fmla="*/ 15 h 59"/>
                <a:gd name="T30" fmla="*/ 37 w 77"/>
                <a:gd name="T31" fmla="*/ 15 h 59"/>
                <a:gd name="T32" fmla="*/ 33 w 77"/>
                <a:gd name="T33" fmla="*/ 11 h 59"/>
                <a:gd name="T34" fmla="*/ 33 w 77"/>
                <a:gd name="T35" fmla="*/ 11 h 59"/>
                <a:gd name="T36" fmla="*/ 29 w 77"/>
                <a:gd name="T37" fmla="*/ 11 h 59"/>
                <a:gd name="T38" fmla="*/ 33 w 77"/>
                <a:gd name="T39" fmla="*/ 15 h 59"/>
                <a:gd name="T40" fmla="*/ 37 w 77"/>
                <a:gd name="T41" fmla="*/ 15 h 59"/>
                <a:gd name="T42" fmla="*/ 37 w 77"/>
                <a:gd name="T43" fmla="*/ 15 h 59"/>
                <a:gd name="T44" fmla="*/ 37 w 77"/>
                <a:gd name="T45" fmla="*/ 15 h 59"/>
                <a:gd name="T46" fmla="*/ 51 w 77"/>
                <a:gd name="T47" fmla="*/ 18 h 59"/>
                <a:gd name="T48" fmla="*/ 48 w 77"/>
                <a:gd name="T49" fmla="*/ 18 h 59"/>
                <a:gd name="T50" fmla="*/ 48 w 77"/>
                <a:gd name="T51" fmla="*/ 18 h 59"/>
                <a:gd name="T52" fmla="*/ 44 w 77"/>
                <a:gd name="T53" fmla="*/ 18 h 59"/>
                <a:gd name="T54" fmla="*/ 48 w 77"/>
                <a:gd name="T55" fmla="*/ 18 h 59"/>
                <a:gd name="T56" fmla="*/ 51 w 77"/>
                <a:gd name="T57" fmla="*/ 18 h 59"/>
                <a:gd name="T58" fmla="*/ 51 w 77"/>
                <a:gd name="T59" fmla="*/ 18 h 59"/>
                <a:gd name="T60" fmla="*/ 51 w 77"/>
                <a:gd name="T61" fmla="*/ 18 h 59"/>
                <a:gd name="T62" fmla="*/ 55 w 77"/>
                <a:gd name="T63" fmla="*/ 26 h 59"/>
                <a:gd name="T64" fmla="*/ 55 w 77"/>
                <a:gd name="T65" fmla="*/ 26 h 59"/>
                <a:gd name="T66" fmla="*/ 51 w 77"/>
                <a:gd name="T67" fmla="*/ 22 h 59"/>
                <a:gd name="T68" fmla="*/ 51 w 77"/>
                <a:gd name="T69" fmla="*/ 22 h 59"/>
                <a:gd name="T70" fmla="*/ 51 w 77"/>
                <a:gd name="T71" fmla="*/ 22 h 59"/>
                <a:gd name="T72" fmla="*/ 55 w 77"/>
                <a:gd name="T73" fmla="*/ 22 h 59"/>
                <a:gd name="T74" fmla="*/ 59 w 77"/>
                <a:gd name="T75" fmla="*/ 22 h 59"/>
                <a:gd name="T76" fmla="*/ 63 w 77"/>
                <a:gd name="T77" fmla="*/ 26 h 59"/>
                <a:gd name="T78" fmla="*/ 59 w 77"/>
                <a:gd name="T79" fmla="*/ 26 h 59"/>
                <a:gd name="T80" fmla="*/ 55 w 77"/>
                <a:gd name="T81" fmla="*/ 26 h 59"/>
                <a:gd name="T82" fmla="*/ 55 w 77"/>
                <a:gd name="T83" fmla="*/ 26 h 59"/>
                <a:gd name="T84" fmla="*/ 59 w 77"/>
                <a:gd name="T85" fmla="*/ 44 h 59"/>
                <a:gd name="T86" fmla="*/ 63 w 77"/>
                <a:gd name="T87" fmla="*/ 48 h 59"/>
                <a:gd name="T88" fmla="*/ 63 w 77"/>
                <a:gd name="T89" fmla="*/ 55 h 59"/>
                <a:gd name="T90" fmla="*/ 66 w 77"/>
                <a:gd name="T91" fmla="*/ 59 h 59"/>
                <a:gd name="T92" fmla="*/ 70 w 77"/>
                <a:gd name="T93" fmla="*/ 52 h 59"/>
                <a:gd name="T94" fmla="*/ 77 w 77"/>
                <a:gd name="T95" fmla="*/ 48 h 59"/>
                <a:gd name="T96" fmla="*/ 77 w 77"/>
                <a:gd name="T97" fmla="*/ 48 h 59"/>
                <a:gd name="T98" fmla="*/ 74 w 77"/>
                <a:gd name="T99" fmla="*/ 44 h 59"/>
                <a:gd name="T100" fmla="*/ 74 w 77"/>
                <a:gd name="T101" fmla="*/ 44 h 59"/>
                <a:gd name="T102" fmla="*/ 74 w 77"/>
                <a:gd name="T103" fmla="*/ 41 h 59"/>
                <a:gd name="T104" fmla="*/ 74 w 77"/>
                <a:gd name="T105" fmla="*/ 41 h 59"/>
                <a:gd name="T106" fmla="*/ 70 w 77"/>
                <a:gd name="T107" fmla="*/ 41 h 59"/>
                <a:gd name="T108" fmla="*/ 66 w 77"/>
                <a:gd name="T109" fmla="*/ 37 h 59"/>
                <a:gd name="T110" fmla="*/ 63 w 77"/>
                <a:gd name="T111" fmla="*/ 33 h 59"/>
                <a:gd name="T112" fmla="*/ 63 w 77"/>
                <a:gd name="T113" fmla="*/ 37 h 59"/>
                <a:gd name="T114" fmla="*/ 63 w 77"/>
                <a:gd name="T115" fmla="*/ 37 h 59"/>
                <a:gd name="T116" fmla="*/ 63 w 77"/>
                <a:gd name="T117" fmla="*/ 41 h 59"/>
                <a:gd name="T118" fmla="*/ 59 w 77"/>
                <a:gd name="T119" fmla="*/ 44 h 59"/>
                <a:gd name="T120" fmla="*/ 59 w 77"/>
                <a:gd name="T12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7" h="59">
                  <a:moveTo>
                    <a:pt x="0" y="7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14" y="3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4" y="3"/>
                  </a:lnTo>
                  <a:lnTo>
                    <a:pt x="14" y="3"/>
                  </a:lnTo>
                  <a:close/>
                  <a:moveTo>
                    <a:pt x="37" y="15"/>
                  </a:moveTo>
                  <a:lnTo>
                    <a:pt x="37" y="15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37" y="15"/>
                  </a:lnTo>
                  <a:lnTo>
                    <a:pt x="37" y="15"/>
                  </a:lnTo>
                  <a:close/>
                  <a:moveTo>
                    <a:pt x="51" y="18"/>
                  </a:moveTo>
                  <a:lnTo>
                    <a:pt x="48" y="18"/>
                  </a:lnTo>
                  <a:lnTo>
                    <a:pt x="48" y="18"/>
                  </a:lnTo>
                  <a:lnTo>
                    <a:pt x="44" y="18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51" y="18"/>
                  </a:lnTo>
                  <a:lnTo>
                    <a:pt x="51" y="18"/>
                  </a:lnTo>
                  <a:close/>
                  <a:moveTo>
                    <a:pt x="55" y="26"/>
                  </a:moveTo>
                  <a:lnTo>
                    <a:pt x="55" y="26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5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5" y="26"/>
                  </a:lnTo>
                  <a:lnTo>
                    <a:pt x="55" y="26"/>
                  </a:lnTo>
                  <a:close/>
                  <a:moveTo>
                    <a:pt x="59" y="44"/>
                  </a:moveTo>
                  <a:lnTo>
                    <a:pt x="63" y="48"/>
                  </a:lnTo>
                  <a:lnTo>
                    <a:pt x="63" y="55"/>
                  </a:lnTo>
                  <a:lnTo>
                    <a:pt x="66" y="59"/>
                  </a:lnTo>
                  <a:lnTo>
                    <a:pt x="70" y="52"/>
                  </a:lnTo>
                  <a:lnTo>
                    <a:pt x="77" y="48"/>
                  </a:lnTo>
                  <a:lnTo>
                    <a:pt x="77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6" y="37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59" y="44"/>
                  </a:lnTo>
                  <a:lnTo>
                    <a:pt x="59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5241266" y="3424288"/>
              <a:ext cx="5147" cy="10293"/>
            </a:xfrm>
            <a:custGeom>
              <a:avLst/>
              <a:gdLst>
                <a:gd name="T0" fmla="*/ 0 w 4"/>
                <a:gd name="T1" fmla="*/ 4 h 8"/>
                <a:gd name="T2" fmla="*/ 0 w 4"/>
                <a:gd name="T3" fmla="*/ 0 h 8"/>
                <a:gd name="T4" fmla="*/ 0 w 4"/>
                <a:gd name="T5" fmla="*/ 0 h 8"/>
                <a:gd name="T6" fmla="*/ 4 w 4"/>
                <a:gd name="T7" fmla="*/ 0 h 8"/>
                <a:gd name="T8" fmla="*/ 4 w 4"/>
                <a:gd name="T9" fmla="*/ 0 h 8"/>
                <a:gd name="T10" fmla="*/ 4 w 4"/>
                <a:gd name="T11" fmla="*/ 8 h 8"/>
                <a:gd name="T12" fmla="*/ 0 w 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5202669" y="3395983"/>
              <a:ext cx="28306" cy="24446"/>
            </a:xfrm>
            <a:custGeom>
              <a:avLst/>
              <a:gdLst>
                <a:gd name="T0" fmla="*/ 4 w 22"/>
                <a:gd name="T1" fmla="*/ 11 h 19"/>
                <a:gd name="T2" fmla="*/ 4 w 22"/>
                <a:gd name="T3" fmla="*/ 7 h 19"/>
                <a:gd name="T4" fmla="*/ 4 w 22"/>
                <a:gd name="T5" fmla="*/ 4 h 19"/>
                <a:gd name="T6" fmla="*/ 4 w 22"/>
                <a:gd name="T7" fmla="*/ 4 h 19"/>
                <a:gd name="T8" fmla="*/ 4 w 22"/>
                <a:gd name="T9" fmla="*/ 0 h 19"/>
                <a:gd name="T10" fmla="*/ 0 w 22"/>
                <a:gd name="T11" fmla="*/ 0 h 19"/>
                <a:gd name="T12" fmla="*/ 0 w 22"/>
                <a:gd name="T13" fmla="*/ 4 h 19"/>
                <a:gd name="T14" fmla="*/ 0 w 22"/>
                <a:gd name="T15" fmla="*/ 7 h 19"/>
                <a:gd name="T16" fmla="*/ 0 w 22"/>
                <a:gd name="T17" fmla="*/ 7 h 19"/>
                <a:gd name="T18" fmla="*/ 0 w 22"/>
                <a:gd name="T19" fmla="*/ 11 h 19"/>
                <a:gd name="T20" fmla="*/ 4 w 22"/>
                <a:gd name="T21" fmla="*/ 11 h 19"/>
                <a:gd name="T22" fmla="*/ 4 w 22"/>
                <a:gd name="T23" fmla="*/ 11 h 19"/>
                <a:gd name="T24" fmla="*/ 4 w 22"/>
                <a:gd name="T25" fmla="*/ 15 h 19"/>
                <a:gd name="T26" fmla="*/ 8 w 22"/>
                <a:gd name="T27" fmla="*/ 15 h 19"/>
                <a:gd name="T28" fmla="*/ 8 w 22"/>
                <a:gd name="T29" fmla="*/ 19 h 19"/>
                <a:gd name="T30" fmla="*/ 4 w 22"/>
                <a:gd name="T31" fmla="*/ 19 h 19"/>
                <a:gd name="T32" fmla="*/ 4 w 22"/>
                <a:gd name="T33" fmla="*/ 15 h 19"/>
                <a:gd name="T34" fmla="*/ 4 w 22"/>
                <a:gd name="T35" fmla="*/ 15 h 19"/>
                <a:gd name="T36" fmla="*/ 4 w 22"/>
                <a:gd name="T37" fmla="*/ 15 h 19"/>
                <a:gd name="T38" fmla="*/ 22 w 22"/>
                <a:gd name="T39" fmla="*/ 19 h 19"/>
                <a:gd name="T40" fmla="*/ 22 w 22"/>
                <a:gd name="T41" fmla="*/ 15 h 19"/>
                <a:gd name="T42" fmla="*/ 22 w 22"/>
                <a:gd name="T43" fmla="*/ 11 h 19"/>
                <a:gd name="T44" fmla="*/ 22 w 22"/>
                <a:gd name="T45" fmla="*/ 15 h 19"/>
                <a:gd name="T46" fmla="*/ 19 w 22"/>
                <a:gd name="T47" fmla="*/ 15 h 19"/>
                <a:gd name="T48" fmla="*/ 19 w 22"/>
                <a:gd name="T49" fmla="*/ 15 h 19"/>
                <a:gd name="T50" fmla="*/ 22 w 22"/>
                <a:gd name="T5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" h="19">
                  <a:moveTo>
                    <a:pt x="4" y="11"/>
                  </a:move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4" y="11"/>
                  </a:lnTo>
                  <a:lnTo>
                    <a:pt x="4" y="11"/>
                  </a:lnTo>
                  <a:close/>
                  <a:moveTo>
                    <a:pt x="4" y="15"/>
                  </a:moveTo>
                  <a:lnTo>
                    <a:pt x="8" y="15"/>
                  </a:lnTo>
                  <a:lnTo>
                    <a:pt x="8" y="19"/>
                  </a:lnTo>
                  <a:lnTo>
                    <a:pt x="4" y="19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22" y="19"/>
                  </a:moveTo>
                  <a:lnTo>
                    <a:pt x="22" y="15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22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5269572" y="3267319"/>
              <a:ext cx="200714" cy="100357"/>
            </a:xfrm>
            <a:custGeom>
              <a:avLst/>
              <a:gdLst>
                <a:gd name="T0" fmla="*/ 152 w 156"/>
                <a:gd name="T1" fmla="*/ 4 h 78"/>
                <a:gd name="T2" fmla="*/ 156 w 156"/>
                <a:gd name="T3" fmla="*/ 4 h 78"/>
                <a:gd name="T4" fmla="*/ 156 w 156"/>
                <a:gd name="T5" fmla="*/ 4 h 78"/>
                <a:gd name="T6" fmla="*/ 152 w 156"/>
                <a:gd name="T7" fmla="*/ 0 h 78"/>
                <a:gd name="T8" fmla="*/ 152 w 156"/>
                <a:gd name="T9" fmla="*/ 4 h 78"/>
                <a:gd name="T10" fmla="*/ 152 w 156"/>
                <a:gd name="T11" fmla="*/ 4 h 78"/>
                <a:gd name="T12" fmla="*/ 152 w 156"/>
                <a:gd name="T13" fmla="*/ 4 h 78"/>
                <a:gd name="T14" fmla="*/ 4 w 156"/>
                <a:gd name="T15" fmla="*/ 78 h 78"/>
                <a:gd name="T16" fmla="*/ 7 w 156"/>
                <a:gd name="T17" fmla="*/ 78 h 78"/>
                <a:gd name="T18" fmla="*/ 4 w 156"/>
                <a:gd name="T19" fmla="*/ 78 h 78"/>
                <a:gd name="T20" fmla="*/ 4 w 156"/>
                <a:gd name="T21" fmla="*/ 78 h 78"/>
                <a:gd name="T22" fmla="*/ 4 w 156"/>
                <a:gd name="T23" fmla="*/ 78 h 78"/>
                <a:gd name="T24" fmla="*/ 0 w 156"/>
                <a:gd name="T25" fmla="*/ 70 h 78"/>
                <a:gd name="T26" fmla="*/ 4 w 156"/>
                <a:gd name="T27" fmla="*/ 70 h 78"/>
                <a:gd name="T28" fmla="*/ 4 w 156"/>
                <a:gd name="T29" fmla="*/ 70 h 78"/>
                <a:gd name="T30" fmla="*/ 7 w 156"/>
                <a:gd name="T31" fmla="*/ 70 h 78"/>
                <a:gd name="T32" fmla="*/ 4 w 156"/>
                <a:gd name="T33" fmla="*/ 70 h 78"/>
                <a:gd name="T34" fmla="*/ 4 w 156"/>
                <a:gd name="T35" fmla="*/ 74 h 78"/>
                <a:gd name="T36" fmla="*/ 0 w 156"/>
                <a:gd name="T37" fmla="*/ 7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6" h="78">
                  <a:moveTo>
                    <a:pt x="152" y="4"/>
                  </a:moveTo>
                  <a:lnTo>
                    <a:pt x="156" y="4"/>
                  </a:lnTo>
                  <a:lnTo>
                    <a:pt x="156" y="4"/>
                  </a:lnTo>
                  <a:lnTo>
                    <a:pt x="152" y="0"/>
                  </a:lnTo>
                  <a:lnTo>
                    <a:pt x="152" y="4"/>
                  </a:lnTo>
                  <a:lnTo>
                    <a:pt x="152" y="4"/>
                  </a:lnTo>
                  <a:lnTo>
                    <a:pt x="152" y="4"/>
                  </a:lnTo>
                  <a:close/>
                  <a:moveTo>
                    <a:pt x="4" y="78"/>
                  </a:moveTo>
                  <a:lnTo>
                    <a:pt x="7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close/>
                  <a:moveTo>
                    <a:pt x="0" y="70"/>
                  </a:moveTo>
                  <a:lnTo>
                    <a:pt x="4" y="70"/>
                  </a:lnTo>
                  <a:lnTo>
                    <a:pt x="4" y="70"/>
                  </a:lnTo>
                  <a:lnTo>
                    <a:pt x="7" y="70"/>
                  </a:lnTo>
                  <a:lnTo>
                    <a:pt x="4" y="70"/>
                  </a:lnTo>
                  <a:lnTo>
                    <a:pt x="4" y="74"/>
                  </a:lnTo>
                  <a:lnTo>
                    <a:pt x="0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6240979" y="2909636"/>
              <a:ext cx="47606" cy="137670"/>
            </a:xfrm>
            <a:custGeom>
              <a:avLst/>
              <a:gdLst>
                <a:gd name="T0" fmla="*/ 4 w 10"/>
                <a:gd name="T1" fmla="*/ 5 h 29"/>
                <a:gd name="T2" fmla="*/ 4 w 10"/>
                <a:gd name="T3" fmla="*/ 3 h 29"/>
                <a:gd name="T4" fmla="*/ 4 w 10"/>
                <a:gd name="T5" fmla="*/ 1 h 29"/>
                <a:gd name="T6" fmla="*/ 4 w 10"/>
                <a:gd name="T7" fmla="*/ 0 h 29"/>
                <a:gd name="T8" fmla="*/ 3 w 10"/>
                <a:gd name="T9" fmla="*/ 1 h 29"/>
                <a:gd name="T10" fmla="*/ 3 w 10"/>
                <a:gd name="T11" fmla="*/ 3 h 29"/>
                <a:gd name="T12" fmla="*/ 3 w 10"/>
                <a:gd name="T13" fmla="*/ 5 h 29"/>
                <a:gd name="T14" fmla="*/ 3 w 10"/>
                <a:gd name="T15" fmla="*/ 10 h 29"/>
                <a:gd name="T16" fmla="*/ 3 w 10"/>
                <a:gd name="T17" fmla="*/ 8 h 29"/>
                <a:gd name="T18" fmla="*/ 3 w 10"/>
                <a:gd name="T19" fmla="*/ 7 h 29"/>
                <a:gd name="T20" fmla="*/ 4 w 10"/>
                <a:gd name="T21" fmla="*/ 6 h 29"/>
                <a:gd name="T22" fmla="*/ 3 w 10"/>
                <a:gd name="T23" fmla="*/ 7 h 29"/>
                <a:gd name="T24" fmla="*/ 3 w 10"/>
                <a:gd name="T25" fmla="*/ 9 h 29"/>
                <a:gd name="T26" fmla="*/ 3 w 10"/>
                <a:gd name="T27" fmla="*/ 10 h 29"/>
                <a:gd name="T28" fmla="*/ 1 w 10"/>
                <a:gd name="T29" fmla="*/ 9 h 29"/>
                <a:gd name="T30" fmla="*/ 0 w 10"/>
                <a:gd name="T31" fmla="*/ 9 h 29"/>
                <a:gd name="T32" fmla="*/ 3 w 10"/>
                <a:gd name="T33" fmla="*/ 14 h 29"/>
                <a:gd name="T34" fmla="*/ 3 w 10"/>
                <a:gd name="T35" fmla="*/ 12 h 29"/>
                <a:gd name="T36" fmla="*/ 2 w 10"/>
                <a:gd name="T37" fmla="*/ 13 h 29"/>
                <a:gd name="T38" fmla="*/ 5 w 10"/>
                <a:gd name="T39" fmla="*/ 19 h 29"/>
                <a:gd name="T40" fmla="*/ 4 w 10"/>
                <a:gd name="T41" fmla="*/ 19 h 29"/>
                <a:gd name="T42" fmla="*/ 6 w 10"/>
                <a:gd name="T43" fmla="*/ 22 h 29"/>
                <a:gd name="T44" fmla="*/ 7 w 10"/>
                <a:gd name="T45" fmla="*/ 23 h 29"/>
                <a:gd name="T46" fmla="*/ 6 w 10"/>
                <a:gd name="T47" fmla="*/ 22 h 29"/>
                <a:gd name="T48" fmla="*/ 8 w 10"/>
                <a:gd name="T49" fmla="*/ 23 h 29"/>
                <a:gd name="T50" fmla="*/ 8 w 10"/>
                <a:gd name="T51" fmla="*/ 23 h 29"/>
                <a:gd name="T52" fmla="*/ 8 w 10"/>
                <a:gd name="T53" fmla="*/ 22 h 29"/>
                <a:gd name="T54" fmla="*/ 7 w 10"/>
                <a:gd name="T55" fmla="*/ 25 h 29"/>
                <a:gd name="T56" fmla="*/ 7 w 10"/>
                <a:gd name="T57" fmla="*/ 24 h 29"/>
                <a:gd name="T58" fmla="*/ 7 w 10"/>
                <a:gd name="T59" fmla="*/ 24 h 29"/>
                <a:gd name="T60" fmla="*/ 9 w 10"/>
                <a:gd name="T61" fmla="*/ 26 h 29"/>
                <a:gd name="T62" fmla="*/ 8 w 10"/>
                <a:gd name="T63" fmla="*/ 26 h 29"/>
                <a:gd name="T64" fmla="*/ 9 w 10"/>
                <a:gd name="T65" fmla="*/ 27 h 29"/>
                <a:gd name="T66" fmla="*/ 9 w 10"/>
                <a:gd name="T67" fmla="*/ 28 h 29"/>
                <a:gd name="T68" fmla="*/ 9 w 10"/>
                <a:gd name="T69" fmla="*/ 29 h 29"/>
                <a:gd name="T70" fmla="*/ 10 w 10"/>
                <a:gd name="T71" fmla="*/ 28 h 29"/>
                <a:gd name="T72" fmla="*/ 9 w 10"/>
                <a:gd name="T73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29"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lose/>
                  <a:moveTo>
                    <a:pt x="3" y="10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0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lose/>
                  <a:moveTo>
                    <a:pt x="2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4"/>
                    <a:pt x="2" y="14"/>
                  </a:cubicBezTo>
                  <a:close/>
                  <a:moveTo>
                    <a:pt x="5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  <a:moveTo>
                    <a:pt x="8" y="22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7" y="24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8" y="26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lose/>
                  <a:moveTo>
                    <a:pt x="9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lnTo>
                    <a:pt x="9" y="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4760068" y="808568"/>
              <a:ext cx="2781696" cy="1523371"/>
            </a:xfrm>
            <a:custGeom>
              <a:avLst/>
              <a:gdLst>
                <a:gd name="T0" fmla="*/ 447 w 584"/>
                <a:gd name="T1" fmla="*/ 261 h 319"/>
                <a:gd name="T2" fmla="*/ 408 w 584"/>
                <a:gd name="T3" fmla="*/ 228 h 319"/>
                <a:gd name="T4" fmla="*/ 364 w 584"/>
                <a:gd name="T5" fmla="*/ 257 h 319"/>
                <a:gd name="T6" fmla="*/ 283 w 584"/>
                <a:gd name="T7" fmla="*/ 258 h 319"/>
                <a:gd name="T8" fmla="*/ 199 w 584"/>
                <a:gd name="T9" fmla="*/ 245 h 319"/>
                <a:gd name="T10" fmla="*/ 147 w 584"/>
                <a:gd name="T11" fmla="*/ 252 h 319"/>
                <a:gd name="T12" fmla="*/ 99 w 584"/>
                <a:gd name="T13" fmla="*/ 272 h 319"/>
                <a:gd name="T14" fmla="*/ 84 w 584"/>
                <a:gd name="T15" fmla="*/ 318 h 319"/>
                <a:gd name="T16" fmla="*/ 49 w 584"/>
                <a:gd name="T17" fmla="*/ 272 h 319"/>
                <a:gd name="T18" fmla="*/ 8 w 584"/>
                <a:gd name="T19" fmla="*/ 214 h 319"/>
                <a:gd name="T20" fmla="*/ 16 w 584"/>
                <a:gd name="T21" fmla="*/ 152 h 319"/>
                <a:gd name="T22" fmla="*/ 21 w 584"/>
                <a:gd name="T23" fmla="*/ 173 h 319"/>
                <a:gd name="T24" fmla="*/ 59 w 584"/>
                <a:gd name="T25" fmla="*/ 168 h 319"/>
                <a:gd name="T26" fmla="*/ 91 w 584"/>
                <a:gd name="T27" fmla="*/ 153 h 319"/>
                <a:gd name="T28" fmla="*/ 144 w 584"/>
                <a:gd name="T29" fmla="*/ 144 h 319"/>
                <a:gd name="T30" fmla="*/ 160 w 584"/>
                <a:gd name="T31" fmla="*/ 145 h 319"/>
                <a:gd name="T32" fmla="*/ 174 w 584"/>
                <a:gd name="T33" fmla="*/ 141 h 319"/>
                <a:gd name="T34" fmla="*/ 168 w 584"/>
                <a:gd name="T35" fmla="*/ 110 h 319"/>
                <a:gd name="T36" fmla="*/ 175 w 584"/>
                <a:gd name="T37" fmla="*/ 92 h 319"/>
                <a:gd name="T38" fmla="*/ 193 w 584"/>
                <a:gd name="T39" fmla="*/ 62 h 319"/>
                <a:gd name="T40" fmla="*/ 220 w 584"/>
                <a:gd name="T41" fmla="*/ 42 h 319"/>
                <a:gd name="T42" fmla="*/ 257 w 584"/>
                <a:gd name="T43" fmla="*/ 61 h 319"/>
                <a:gd name="T44" fmla="*/ 272 w 584"/>
                <a:gd name="T45" fmla="*/ 73 h 319"/>
                <a:gd name="T46" fmla="*/ 329 w 584"/>
                <a:gd name="T47" fmla="*/ 70 h 319"/>
                <a:gd name="T48" fmla="*/ 371 w 584"/>
                <a:gd name="T49" fmla="*/ 66 h 319"/>
                <a:gd name="T50" fmla="*/ 410 w 584"/>
                <a:gd name="T51" fmla="*/ 59 h 319"/>
                <a:gd name="T52" fmla="*/ 497 w 584"/>
                <a:gd name="T53" fmla="*/ 60 h 319"/>
                <a:gd name="T54" fmla="*/ 553 w 584"/>
                <a:gd name="T55" fmla="*/ 50 h 319"/>
                <a:gd name="T56" fmla="*/ 578 w 584"/>
                <a:gd name="T57" fmla="*/ 63 h 319"/>
                <a:gd name="T58" fmla="*/ 562 w 584"/>
                <a:gd name="T59" fmla="*/ 84 h 319"/>
                <a:gd name="T60" fmla="*/ 565 w 584"/>
                <a:gd name="T61" fmla="*/ 120 h 319"/>
                <a:gd name="T62" fmla="*/ 535 w 584"/>
                <a:gd name="T63" fmla="*/ 159 h 319"/>
                <a:gd name="T64" fmla="*/ 545 w 584"/>
                <a:gd name="T65" fmla="*/ 217 h 319"/>
                <a:gd name="T66" fmla="*/ 523 w 584"/>
                <a:gd name="T67" fmla="*/ 132 h 319"/>
                <a:gd name="T68" fmla="*/ 498 w 584"/>
                <a:gd name="T69" fmla="*/ 147 h 319"/>
                <a:gd name="T70" fmla="*/ 467 w 584"/>
                <a:gd name="T71" fmla="*/ 169 h 319"/>
                <a:gd name="T72" fmla="*/ 460 w 584"/>
                <a:gd name="T73" fmla="*/ 213 h 319"/>
                <a:gd name="T74" fmla="*/ 463 w 584"/>
                <a:gd name="T75" fmla="*/ 290 h 319"/>
                <a:gd name="T76" fmla="*/ 39 w 584"/>
                <a:gd name="T77" fmla="*/ 33 h 319"/>
                <a:gd name="T78" fmla="*/ 54 w 584"/>
                <a:gd name="T79" fmla="*/ 20 h 319"/>
                <a:gd name="T80" fmla="*/ 50 w 584"/>
                <a:gd name="T81" fmla="*/ 33 h 319"/>
                <a:gd name="T82" fmla="*/ 52 w 584"/>
                <a:gd name="T83" fmla="*/ 34 h 319"/>
                <a:gd name="T84" fmla="*/ 65 w 584"/>
                <a:gd name="T85" fmla="*/ 29 h 319"/>
                <a:gd name="T86" fmla="*/ 84 w 584"/>
                <a:gd name="T87" fmla="*/ 110 h 319"/>
                <a:gd name="T88" fmla="*/ 102 w 584"/>
                <a:gd name="T89" fmla="*/ 72 h 319"/>
                <a:gd name="T90" fmla="*/ 80 w 584"/>
                <a:gd name="T91" fmla="*/ 102 h 319"/>
                <a:gd name="T92" fmla="*/ 76 w 584"/>
                <a:gd name="T93" fmla="*/ 115 h 319"/>
                <a:gd name="T94" fmla="*/ 96 w 584"/>
                <a:gd name="T95" fmla="*/ 135 h 319"/>
                <a:gd name="T96" fmla="*/ 187 w 584"/>
                <a:gd name="T97" fmla="*/ 122 h 319"/>
                <a:gd name="T98" fmla="*/ 146 w 584"/>
                <a:gd name="T99" fmla="*/ 106 h 319"/>
                <a:gd name="T100" fmla="*/ 158 w 584"/>
                <a:gd name="T101" fmla="*/ 70 h 319"/>
                <a:gd name="T102" fmla="*/ 190 w 584"/>
                <a:gd name="T103" fmla="*/ 51 h 319"/>
                <a:gd name="T104" fmla="*/ 145 w 584"/>
                <a:gd name="T105" fmla="*/ 6 h 319"/>
                <a:gd name="T106" fmla="*/ 166 w 584"/>
                <a:gd name="T107" fmla="*/ 25 h 319"/>
                <a:gd name="T108" fmla="*/ 360 w 584"/>
                <a:gd name="T109" fmla="*/ 17 h 319"/>
                <a:gd name="T110" fmla="*/ 326 w 584"/>
                <a:gd name="T111" fmla="*/ 25 h 319"/>
                <a:gd name="T112" fmla="*/ 195 w 584"/>
                <a:gd name="T113" fmla="*/ 19 h 319"/>
                <a:gd name="T114" fmla="*/ 265 w 584"/>
                <a:gd name="T115" fmla="*/ 66 h 319"/>
                <a:gd name="T116" fmla="*/ 461 w 584"/>
                <a:gd name="T117" fmla="*/ 63 h 319"/>
                <a:gd name="T118" fmla="*/ 494 w 584"/>
                <a:gd name="T119" fmla="*/ 243 h 319"/>
                <a:gd name="T120" fmla="*/ 490 w 584"/>
                <a:gd name="T121" fmla="*/ 257 h 319"/>
                <a:gd name="T122" fmla="*/ 540 w 584"/>
                <a:gd name="T123" fmla="*/ 162 h 319"/>
                <a:gd name="T124" fmla="*/ 537 w 584"/>
                <a:gd name="T125" fmla="*/ 24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4" h="319">
                  <a:moveTo>
                    <a:pt x="453" y="293"/>
                  </a:moveTo>
                  <a:cubicBezTo>
                    <a:pt x="453" y="293"/>
                    <a:pt x="453" y="293"/>
                    <a:pt x="453" y="293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3" y="290"/>
                    <a:pt x="453" y="290"/>
                    <a:pt x="453" y="290"/>
                  </a:cubicBezTo>
                  <a:cubicBezTo>
                    <a:pt x="454" y="290"/>
                    <a:pt x="454" y="290"/>
                    <a:pt x="454" y="290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7"/>
                    <a:pt x="454" y="287"/>
                    <a:pt x="454" y="287"/>
                  </a:cubicBezTo>
                  <a:cubicBezTo>
                    <a:pt x="454" y="286"/>
                    <a:pt x="454" y="286"/>
                    <a:pt x="454" y="286"/>
                  </a:cubicBezTo>
                  <a:cubicBezTo>
                    <a:pt x="453" y="286"/>
                    <a:pt x="453" y="286"/>
                    <a:pt x="453" y="286"/>
                  </a:cubicBezTo>
                  <a:cubicBezTo>
                    <a:pt x="453" y="285"/>
                    <a:pt x="453" y="285"/>
                    <a:pt x="453" y="285"/>
                  </a:cubicBezTo>
                  <a:cubicBezTo>
                    <a:pt x="453" y="284"/>
                    <a:pt x="453" y="284"/>
                    <a:pt x="453" y="284"/>
                  </a:cubicBezTo>
                  <a:cubicBezTo>
                    <a:pt x="453" y="283"/>
                    <a:pt x="453" y="283"/>
                    <a:pt x="453" y="283"/>
                  </a:cubicBezTo>
                  <a:cubicBezTo>
                    <a:pt x="453" y="282"/>
                    <a:pt x="453" y="282"/>
                    <a:pt x="453" y="282"/>
                  </a:cubicBezTo>
                  <a:cubicBezTo>
                    <a:pt x="452" y="282"/>
                    <a:pt x="452" y="282"/>
                    <a:pt x="452" y="282"/>
                  </a:cubicBezTo>
                  <a:cubicBezTo>
                    <a:pt x="452" y="281"/>
                    <a:pt x="452" y="281"/>
                    <a:pt x="452" y="281"/>
                  </a:cubicBezTo>
                  <a:cubicBezTo>
                    <a:pt x="452" y="280"/>
                    <a:pt x="452" y="280"/>
                    <a:pt x="452" y="280"/>
                  </a:cubicBezTo>
                  <a:cubicBezTo>
                    <a:pt x="451" y="279"/>
                    <a:pt x="451" y="279"/>
                    <a:pt x="451" y="279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2" y="278"/>
                    <a:pt x="452" y="278"/>
                    <a:pt x="452" y="278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3" y="275"/>
                    <a:pt x="453" y="275"/>
                    <a:pt x="453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5" y="276"/>
                    <a:pt x="455" y="276"/>
                    <a:pt x="455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8" y="273"/>
                    <a:pt x="458" y="273"/>
                    <a:pt x="458" y="273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7"/>
                    <a:pt x="459" y="267"/>
                    <a:pt x="459" y="267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8" y="264"/>
                    <a:pt x="458" y="264"/>
                    <a:pt x="458" y="264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60" y="261"/>
                    <a:pt x="460" y="261"/>
                    <a:pt x="460" y="261"/>
                  </a:cubicBezTo>
                  <a:cubicBezTo>
                    <a:pt x="460" y="260"/>
                    <a:pt x="460" y="260"/>
                    <a:pt x="460" y="260"/>
                  </a:cubicBezTo>
                  <a:cubicBezTo>
                    <a:pt x="460" y="259"/>
                    <a:pt x="460" y="259"/>
                    <a:pt x="460" y="259"/>
                  </a:cubicBezTo>
                  <a:cubicBezTo>
                    <a:pt x="459" y="259"/>
                    <a:pt x="459" y="259"/>
                    <a:pt x="459" y="259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7" y="255"/>
                    <a:pt x="457" y="255"/>
                    <a:pt x="457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5" y="255"/>
                    <a:pt x="455" y="255"/>
                    <a:pt x="455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6"/>
                    <a:pt x="454" y="256"/>
                    <a:pt x="454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7"/>
                    <a:pt x="453" y="257"/>
                    <a:pt x="453" y="257"/>
                  </a:cubicBezTo>
                  <a:cubicBezTo>
                    <a:pt x="452" y="257"/>
                    <a:pt x="452" y="257"/>
                    <a:pt x="452" y="257"/>
                  </a:cubicBezTo>
                  <a:cubicBezTo>
                    <a:pt x="451" y="257"/>
                    <a:pt x="451" y="257"/>
                    <a:pt x="451" y="257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49" y="260"/>
                    <a:pt x="449" y="260"/>
                    <a:pt x="449" y="260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4" y="261"/>
                    <a:pt x="444" y="261"/>
                    <a:pt x="444" y="261"/>
                  </a:cubicBezTo>
                  <a:cubicBezTo>
                    <a:pt x="443" y="261"/>
                    <a:pt x="443" y="261"/>
                    <a:pt x="443" y="261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2" y="259"/>
                    <a:pt x="442" y="259"/>
                    <a:pt x="442" y="259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2" y="258"/>
                    <a:pt x="442" y="258"/>
                    <a:pt x="442" y="258"/>
                  </a:cubicBezTo>
                  <a:cubicBezTo>
                    <a:pt x="442" y="257"/>
                    <a:pt x="442" y="257"/>
                    <a:pt x="442" y="257"/>
                  </a:cubicBezTo>
                  <a:cubicBezTo>
                    <a:pt x="441" y="256"/>
                    <a:pt x="441" y="256"/>
                    <a:pt x="441" y="256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41" y="254"/>
                    <a:pt x="441" y="254"/>
                    <a:pt x="441" y="254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0" y="253"/>
                    <a:pt x="440" y="253"/>
                    <a:pt x="440" y="253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8" y="254"/>
                    <a:pt x="438" y="254"/>
                    <a:pt x="438" y="254"/>
                  </a:cubicBezTo>
                  <a:cubicBezTo>
                    <a:pt x="438" y="253"/>
                    <a:pt x="438" y="253"/>
                    <a:pt x="438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6" y="253"/>
                    <a:pt x="436" y="253"/>
                    <a:pt x="436" y="253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1"/>
                    <a:pt x="435" y="251"/>
                    <a:pt x="435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0"/>
                    <a:pt x="434" y="250"/>
                    <a:pt x="434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1"/>
                    <a:pt x="433" y="251"/>
                    <a:pt x="433" y="251"/>
                  </a:cubicBezTo>
                  <a:cubicBezTo>
                    <a:pt x="432" y="250"/>
                    <a:pt x="432" y="250"/>
                    <a:pt x="432" y="250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1" y="251"/>
                    <a:pt x="431" y="251"/>
                    <a:pt x="431" y="251"/>
                  </a:cubicBezTo>
                  <a:cubicBezTo>
                    <a:pt x="431" y="250"/>
                    <a:pt x="431" y="250"/>
                    <a:pt x="431" y="250"/>
                  </a:cubicBezTo>
                  <a:cubicBezTo>
                    <a:pt x="430" y="250"/>
                    <a:pt x="430" y="250"/>
                    <a:pt x="430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8" y="250"/>
                    <a:pt x="428" y="250"/>
                    <a:pt x="428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7" y="250"/>
                    <a:pt x="427" y="250"/>
                    <a:pt x="427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6" y="250"/>
                    <a:pt x="426" y="250"/>
                    <a:pt x="426" y="250"/>
                  </a:cubicBezTo>
                  <a:cubicBezTo>
                    <a:pt x="426" y="249"/>
                    <a:pt x="426" y="249"/>
                    <a:pt x="426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4" y="248"/>
                    <a:pt x="424" y="248"/>
                    <a:pt x="424" y="248"/>
                  </a:cubicBezTo>
                  <a:cubicBezTo>
                    <a:pt x="423" y="247"/>
                    <a:pt x="423" y="247"/>
                    <a:pt x="423" y="247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2" y="246"/>
                    <a:pt x="422" y="246"/>
                    <a:pt x="422" y="246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4"/>
                    <a:pt x="422" y="244"/>
                    <a:pt x="422" y="244"/>
                  </a:cubicBezTo>
                  <a:cubicBezTo>
                    <a:pt x="421" y="244"/>
                    <a:pt x="421" y="244"/>
                    <a:pt x="421" y="244"/>
                  </a:cubicBezTo>
                  <a:cubicBezTo>
                    <a:pt x="421" y="243"/>
                    <a:pt x="421" y="243"/>
                    <a:pt x="421" y="243"/>
                  </a:cubicBezTo>
                  <a:cubicBezTo>
                    <a:pt x="420" y="242"/>
                    <a:pt x="420" y="242"/>
                    <a:pt x="420" y="242"/>
                  </a:cubicBezTo>
                  <a:cubicBezTo>
                    <a:pt x="419" y="241"/>
                    <a:pt x="419" y="241"/>
                    <a:pt x="419" y="241"/>
                  </a:cubicBezTo>
                  <a:cubicBezTo>
                    <a:pt x="419" y="240"/>
                    <a:pt x="419" y="240"/>
                    <a:pt x="419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7" y="240"/>
                    <a:pt x="417" y="240"/>
                    <a:pt x="417" y="240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7" y="239"/>
                    <a:pt x="417" y="239"/>
                    <a:pt x="417" y="239"/>
                  </a:cubicBezTo>
                  <a:cubicBezTo>
                    <a:pt x="417" y="238"/>
                    <a:pt x="417" y="238"/>
                    <a:pt x="417" y="238"/>
                  </a:cubicBezTo>
                  <a:cubicBezTo>
                    <a:pt x="416" y="238"/>
                    <a:pt x="416" y="238"/>
                    <a:pt x="416" y="238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2"/>
                    <a:pt x="413" y="232"/>
                    <a:pt x="413" y="232"/>
                  </a:cubicBezTo>
                  <a:cubicBezTo>
                    <a:pt x="412" y="232"/>
                    <a:pt x="412" y="232"/>
                    <a:pt x="412" y="232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1" y="231"/>
                    <a:pt x="411" y="231"/>
                    <a:pt x="411" y="231"/>
                  </a:cubicBezTo>
                  <a:cubicBezTo>
                    <a:pt x="410" y="231"/>
                    <a:pt x="410" y="231"/>
                    <a:pt x="410" y="231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29"/>
                    <a:pt x="410" y="229"/>
                    <a:pt x="410" y="229"/>
                  </a:cubicBezTo>
                  <a:cubicBezTo>
                    <a:pt x="409" y="230"/>
                    <a:pt x="409" y="230"/>
                    <a:pt x="409" y="230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9"/>
                    <a:pt x="408" y="229"/>
                    <a:pt x="408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9"/>
                    <a:pt x="405" y="229"/>
                    <a:pt x="405" y="229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1" y="227"/>
                    <a:pt x="401" y="227"/>
                    <a:pt x="401" y="227"/>
                  </a:cubicBezTo>
                  <a:cubicBezTo>
                    <a:pt x="400" y="227"/>
                    <a:pt x="400" y="227"/>
                    <a:pt x="400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7" y="227"/>
                    <a:pt x="397" y="227"/>
                    <a:pt x="397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8"/>
                    <a:pt x="396" y="228"/>
                    <a:pt x="396" y="228"/>
                  </a:cubicBezTo>
                  <a:cubicBezTo>
                    <a:pt x="395" y="228"/>
                    <a:pt x="395" y="228"/>
                    <a:pt x="395" y="228"/>
                  </a:cubicBezTo>
                  <a:cubicBezTo>
                    <a:pt x="394" y="228"/>
                    <a:pt x="394" y="228"/>
                    <a:pt x="394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2" y="228"/>
                    <a:pt x="392" y="228"/>
                    <a:pt x="392" y="228"/>
                  </a:cubicBezTo>
                  <a:cubicBezTo>
                    <a:pt x="392" y="229"/>
                    <a:pt x="392" y="229"/>
                    <a:pt x="392" y="229"/>
                  </a:cubicBezTo>
                  <a:cubicBezTo>
                    <a:pt x="391" y="229"/>
                    <a:pt x="391" y="229"/>
                    <a:pt x="391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89" y="229"/>
                    <a:pt x="389" y="229"/>
                    <a:pt x="389" y="229"/>
                  </a:cubicBezTo>
                  <a:cubicBezTo>
                    <a:pt x="388" y="230"/>
                    <a:pt x="388" y="230"/>
                    <a:pt x="388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1"/>
                    <a:pt x="387" y="231"/>
                    <a:pt x="387" y="231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7" y="234"/>
                    <a:pt x="387" y="234"/>
                    <a:pt x="387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9" y="234"/>
                    <a:pt x="389" y="234"/>
                    <a:pt x="389" y="234"/>
                  </a:cubicBezTo>
                  <a:cubicBezTo>
                    <a:pt x="389" y="235"/>
                    <a:pt x="389" y="235"/>
                    <a:pt x="389" y="235"/>
                  </a:cubicBezTo>
                  <a:cubicBezTo>
                    <a:pt x="390" y="235"/>
                    <a:pt x="390" y="235"/>
                    <a:pt x="390" y="235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1" y="237"/>
                    <a:pt x="391" y="237"/>
                    <a:pt x="391" y="237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89" y="239"/>
                    <a:pt x="389" y="239"/>
                    <a:pt x="389" y="239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8" y="241"/>
                    <a:pt x="388" y="241"/>
                    <a:pt x="388" y="241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3"/>
                    <a:pt x="388" y="243"/>
                    <a:pt x="388" y="243"/>
                  </a:cubicBezTo>
                  <a:cubicBezTo>
                    <a:pt x="388" y="244"/>
                    <a:pt x="388" y="244"/>
                    <a:pt x="388" y="244"/>
                  </a:cubicBezTo>
                  <a:cubicBezTo>
                    <a:pt x="389" y="244"/>
                    <a:pt x="389" y="244"/>
                    <a:pt x="389" y="244"/>
                  </a:cubicBezTo>
                  <a:cubicBezTo>
                    <a:pt x="389" y="245"/>
                    <a:pt x="389" y="245"/>
                    <a:pt x="389" y="245"/>
                  </a:cubicBezTo>
                  <a:cubicBezTo>
                    <a:pt x="388" y="245"/>
                    <a:pt x="388" y="245"/>
                    <a:pt x="388" y="245"/>
                  </a:cubicBezTo>
                  <a:cubicBezTo>
                    <a:pt x="388" y="246"/>
                    <a:pt x="388" y="246"/>
                    <a:pt x="388" y="246"/>
                  </a:cubicBezTo>
                  <a:cubicBezTo>
                    <a:pt x="389" y="246"/>
                    <a:pt x="389" y="246"/>
                    <a:pt x="389" y="246"/>
                  </a:cubicBezTo>
                  <a:cubicBezTo>
                    <a:pt x="389" y="248"/>
                    <a:pt x="389" y="248"/>
                    <a:pt x="389" y="248"/>
                  </a:cubicBezTo>
                  <a:cubicBezTo>
                    <a:pt x="388" y="248"/>
                    <a:pt x="388" y="248"/>
                    <a:pt x="388" y="248"/>
                  </a:cubicBezTo>
                  <a:cubicBezTo>
                    <a:pt x="388" y="249"/>
                    <a:pt x="388" y="249"/>
                    <a:pt x="388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90" y="249"/>
                    <a:pt x="390" y="249"/>
                    <a:pt x="390" y="249"/>
                  </a:cubicBezTo>
                  <a:cubicBezTo>
                    <a:pt x="390" y="250"/>
                    <a:pt x="390" y="250"/>
                    <a:pt x="390" y="250"/>
                  </a:cubicBezTo>
                  <a:cubicBezTo>
                    <a:pt x="390" y="251"/>
                    <a:pt x="390" y="251"/>
                    <a:pt x="390" y="251"/>
                  </a:cubicBezTo>
                  <a:cubicBezTo>
                    <a:pt x="389" y="252"/>
                    <a:pt x="389" y="252"/>
                    <a:pt x="389" y="252"/>
                  </a:cubicBezTo>
                  <a:cubicBezTo>
                    <a:pt x="387" y="252"/>
                    <a:pt x="387" y="252"/>
                    <a:pt x="387" y="252"/>
                  </a:cubicBezTo>
                  <a:cubicBezTo>
                    <a:pt x="386" y="252"/>
                    <a:pt x="386" y="252"/>
                    <a:pt x="386" y="252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3" y="254"/>
                    <a:pt x="383" y="254"/>
                    <a:pt x="383" y="254"/>
                  </a:cubicBezTo>
                  <a:cubicBezTo>
                    <a:pt x="382" y="254"/>
                    <a:pt x="382" y="254"/>
                    <a:pt x="382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0" y="253"/>
                    <a:pt x="380" y="253"/>
                    <a:pt x="380" y="253"/>
                  </a:cubicBezTo>
                  <a:cubicBezTo>
                    <a:pt x="380" y="254"/>
                    <a:pt x="380" y="254"/>
                    <a:pt x="380" y="254"/>
                  </a:cubicBezTo>
                  <a:cubicBezTo>
                    <a:pt x="379" y="253"/>
                    <a:pt x="379" y="253"/>
                    <a:pt x="379" y="253"/>
                  </a:cubicBezTo>
                  <a:cubicBezTo>
                    <a:pt x="378" y="253"/>
                    <a:pt x="378" y="253"/>
                    <a:pt x="378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5" y="254"/>
                    <a:pt x="375" y="254"/>
                    <a:pt x="375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2" y="253"/>
                    <a:pt x="372" y="253"/>
                    <a:pt x="372" y="253"/>
                  </a:cubicBezTo>
                  <a:cubicBezTo>
                    <a:pt x="371" y="252"/>
                    <a:pt x="371" y="252"/>
                    <a:pt x="371" y="252"/>
                  </a:cubicBezTo>
                  <a:cubicBezTo>
                    <a:pt x="370" y="252"/>
                    <a:pt x="370" y="252"/>
                    <a:pt x="370" y="252"/>
                  </a:cubicBezTo>
                  <a:cubicBezTo>
                    <a:pt x="369" y="253"/>
                    <a:pt x="369" y="253"/>
                    <a:pt x="369" y="253"/>
                  </a:cubicBezTo>
                  <a:cubicBezTo>
                    <a:pt x="369" y="252"/>
                    <a:pt x="369" y="252"/>
                    <a:pt x="369" y="252"/>
                  </a:cubicBezTo>
                  <a:cubicBezTo>
                    <a:pt x="368" y="252"/>
                    <a:pt x="368" y="252"/>
                    <a:pt x="368" y="252"/>
                  </a:cubicBezTo>
                  <a:cubicBezTo>
                    <a:pt x="367" y="253"/>
                    <a:pt x="367" y="253"/>
                    <a:pt x="367" y="253"/>
                  </a:cubicBezTo>
                  <a:cubicBezTo>
                    <a:pt x="367" y="254"/>
                    <a:pt x="367" y="254"/>
                    <a:pt x="367" y="254"/>
                  </a:cubicBezTo>
                  <a:cubicBezTo>
                    <a:pt x="366" y="254"/>
                    <a:pt x="366" y="254"/>
                    <a:pt x="366" y="254"/>
                  </a:cubicBezTo>
                  <a:cubicBezTo>
                    <a:pt x="365" y="255"/>
                    <a:pt x="365" y="255"/>
                    <a:pt x="365" y="255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4" y="257"/>
                    <a:pt x="364" y="257"/>
                    <a:pt x="364" y="257"/>
                  </a:cubicBezTo>
                  <a:cubicBezTo>
                    <a:pt x="363" y="257"/>
                    <a:pt x="363" y="257"/>
                    <a:pt x="363" y="257"/>
                  </a:cubicBezTo>
                  <a:cubicBezTo>
                    <a:pt x="361" y="257"/>
                    <a:pt x="361" y="257"/>
                    <a:pt x="361" y="257"/>
                  </a:cubicBezTo>
                  <a:cubicBezTo>
                    <a:pt x="361" y="258"/>
                    <a:pt x="361" y="258"/>
                    <a:pt x="361" y="258"/>
                  </a:cubicBezTo>
                  <a:cubicBezTo>
                    <a:pt x="360" y="258"/>
                    <a:pt x="360" y="258"/>
                    <a:pt x="360" y="258"/>
                  </a:cubicBezTo>
                  <a:cubicBezTo>
                    <a:pt x="359" y="258"/>
                    <a:pt x="359" y="258"/>
                    <a:pt x="359" y="258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60"/>
                    <a:pt x="357" y="260"/>
                    <a:pt x="357" y="260"/>
                  </a:cubicBezTo>
                  <a:cubicBezTo>
                    <a:pt x="356" y="260"/>
                    <a:pt x="356" y="260"/>
                    <a:pt x="356" y="260"/>
                  </a:cubicBezTo>
                  <a:cubicBezTo>
                    <a:pt x="355" y="260"/>
                    <a:pt x="355" y="260"/>
                    <a:pt x="355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3" y="260"/>
                    <a:pt x="353" y="260"/>
                    <a:pt x="353" y="260"/>
                  </a:cubicBezTo>
                  <a:cubicBezTo>
                    <a:pt x="350" y="260"/>
                    <a:pt x="350" y="260"/>
                    <a:pt x="350" y="260"/>
                  </a:cubicBezTo>
                  <a:cubicBezTo>
                    <a:pt x="348" y="260"/>
                    <a:pt x="348" y="260"/>
                    <a:pt x="348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5" y="259"/>
                    <a:pt x="345" y="259"/>
                    <a:pt x="345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1" y="257"/>
                    <a:pt x="341" y="257"/>
                    <a:pt x="341" y="257"/>
                  </a:cubicBezTo>
                  <a:cubicBezTo>
                    <a:pt x="340" y="257"/>
                    <a:pt x="340" y="257"/>
                    <a:pt x="340" y="257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37" y="255"/>
                    <a:pt x="337" y="255"/>
                    <a:pt x="337" y="255"/>
                  </a:cubicBezTo>
                  <a:cubicBezTo>
                    <a:pt x="336" y="255"/>
                    <a:pt x="336" y="255"/>
                    <a:pt x="336" y="255"/>
                  </a:cubicBezTo>
                  <a:cubicBezTo>
                    <a:pt x="334" y="255"/>
                    <a:pt x="334" y="255"/>
                    <a:pt x="334" y="255"/>
                  </a:cubicBezTo>
                  <a:cubicBezTo>
                    <a:pt x="333" y="255"/>
                    <a:pt x="333" y="255"/>
                    <a:pt x="333" y="255"/>
                  </a:cubicBezTo>
                  <a:cubicBezTo>
                    <a:pt x="332" y="255"/>
                    <a:pt x="332" y="255"/>
                    <a:pt x="332" y="255"/>
                  </a:cubicBezTo>
                  <a:cubicBezTo>
                    <a:pt x="331" y="255"/>
                    <a:pt x="331" y="255"/>
                    <a:pt x="331" y="255"/>
                  </a:cubicBezTo>
                  <a:cubicBezTo>
                    <a:pt x="330" y="255"/>
                    <a:pt x="330" y="255"/>
                    <a:pt x="330" y="255"/>
                  </a:cubicBezTo>
                  <a:cubicBezTo>
                    <a:pt x="328" y="255"/>
                    <a:pt x="328" y="255"/>
                    <a:pt x="328" y="255"/>
                  </a:cubicBezTo>
                  <a:cubicBezTo>
                    <a:pt x="327" y="256"/>
                    <a:pt x="327" y="256"/>
                    <a:pt x="327" y="256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5" y="257"/>
                    <a:pt x="325" y="257"/>
                    <a:pt x="325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0" y="256"/>
                    <a:pt x="320" y="256"/>
                    <a:pt x="320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8" y="255"/>
                    <a:pt x="318" y="255"/>
                    <a:pt x="318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4"/>
                    <a:pt x="317" y="254"/>
                    <a:pt x="317" y="254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2"/>
                    <a:pt x="316" y="252"/>
                    <a:pt x="316" y="252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0"/>
                    <a:pt x="315" y="250"/>
                    <a:pt x="315" y="250"/>
                  </a:cubicBezTo>
                  <a:cubicBezTo>
                    <a:pt x="314" y="250"/>
                    <a:pt x="314" y="250"/>
                    <a:pt x="314" y="250"/>
                  </a:cubicBezTo>
                  <a:cubicBezTo>
                    <a:pt x="313" y="250"/>
                    <a:pt x="313" y="250"/>
                    <a:pt x="313" y="250"/>
                  </a:cubicBezTo>
                  <a:cubicBezTo>
                    <a:pt x="312" y="250"/>
                    <a:pt x="312" y="250"/>
                    <a:pt x="312" y="250"/>
                  </a:cubicBezTo>
                  <a:cubicBezTo>
                    <a:pt x="311" y="250"/>
                    <a:pt x="311" y="250"/>
                    <a:pt x="311" y="250"/>
                  </a:cubicBezTo>
                  <a:cubicBezTo>
                    <a:pt x="310" y="250"/>
                    <a:pt x="310" y="250"/>
                    <a:pt x="310" y="250"/>
                  </a:cubicBezTo>
                  <a:cubicBezTo>
                    <a:pt x="310" y="249"/>
                    <a:pt x="310" y="249"/>
                    <a:pt x="310" y="249"/>
                  </a:cubicBezTo>
                  <a:cubicBezTo>
                    <a:pt x="309" y="249"/>
                    <a:pt x="309" y="249"/>
                    <a:pt x="309" y="249"/>
                  </a:cubicBezTo>
                  <a:cubicBezTo>
                    <a:pt x="307" y="249"/>
                    <a:pt x="307" y="249"/>
                    <a:pt x="307" y="249"/>
                  </a:cubicBezTo>
                  <a:cubicBezTo>
                    <a:pt x="306" y="249"/>
                    <a:pt x="306" y="249"/>
                    <a:pt x="306" y="249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4" y="248"/>
                    <a:pt x="304" y="248"/>
                    <a:pt x="304" y="248"/>
                  </a:cubicBezTo>
                  <a:cubicBezTo>
                    <a:pt x="303" y="247"/>
                    <a:pt x="303" y="247"/>
                    <a:pt x="303" y="247"/>
                  </a:cubicBezTo>
                  <a:cubicBezTo>
                    <a:pt x="302" y="247"/>
                    <a:pt x="302" y="247"/>
                    <a:pt x="302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299" y="250"/>
                    <a:pt x="299" y="250"/>
                    <a:pt x="299" y="250"/>
                  </a:cubicBezTo>
                  <a:cubicBezTo>
                    <a:pt x="299" y="251"/>
                    <a:pt x="299" y="251"/>
                    <a:pt x="299" y="251"/>
                  </a:cubicBezTo>
                  <a:cubicBezTo>
                    <a:pt x="298" y="252"/>
                    <a:pt x="298" y="252"/>
                    <a:pt x="298" y="252"/>
                  </a:cubicBezTo>
                  <a:cubicBezTo>
                    <a:pt x="298" y="254"/>
                    <a:pt x="298" y="254"/>
                    <a:pt x="298" y="254"/>
                  </a:cubicBezTo>
                  <a:cubicBezTo>
                    <a:pt x="298" y="255"/>
                    <a:pt x="298" y="255"/>
                    <a:pt x="298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8"/>
                    <a:pt x="301" y="258"/>
                    <a:pt x="301" y="258"/>
                  </a:cubicBezTo>
                  <a:cubicBezTo>
                    <a:pt x="301" y="259"/>
                    <a:pt x="301" y="259"/>
                    <a:pt x="301" y="259"/>
                  </a:cubicBezTo>
                  <a:cubicBezTo>
                    <a:pt x="302" y="259"/>
                    <a:pt x="302" y="259"/>
                    <a:pt x="302" y="259"/>
                  </a:cubicBezTo>
                  <a:cubicBezTo>
                    <a:pt x="302" y="260"/>
                    <a:pt x="302" y="260"/>
                    <a:pt x="302" y="260"/>
                  </a:cubicBezTo>
                  <a:cubicBezTo>
                    <a:pt x="301" y="261"/>
                    <a:pt x="301" y="261"/>
                    <a:pt x="301" y="261"/>
                  </a:cubicBezTo>
                  <a:cubicBezTo>
                    <a:pt x="300" y="261"/>
                    <a:pt x="300" y="261"/>
                    <a:pt x="300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8" y="261"/>
                    <a:pt x="298" y="261"/>
                    <a:pt x="298" y="261"/>
                  </a:cubicBezTo>
                  <a:cubicBezTo>
                    <a:pt x="297" y="261"/>
                    <a:pt x="297" y="261"/>
                    <a:pt x="297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4" y="261"/>
                    <a:pt x="294" y="261"/>
                    <a:pt x="294" y="261"/>
                  </a:cubicBezTo>
                  <a:cubicBezTo>
                    <a:pt x="293" y="261"/>
                    <a:pt x="293" y="261"/>
                    <a:pt x="293" y="261"/>
                  </a:cubicBezTo>
                  <a:cubicBezTo>
                    <a:pt x="292" y="261"/>
                    <a:pt x="292" y="261"/>
                    <a:pt x="292" y="261"/>
                  </a:cubicBezTo>
                  <a:cubicBezTo>
                    <a:pt x="291" y="261"/>
                    <a:pt x="291" y="261"/>
                    <a:pt x="291" y="261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88" y="261"/>
                    <a:pt x="288" y="261"/>
                    <a:pt x="288" y="261"/>
                  </a:cubicBezTo>
                  <a:cubicBezTo>
                    <a:pt x="287" y="261"/>
                    <a:pt x="287" y="261"/>
                    <a:pt x="287" y="261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2" y="258"/>
                    <a:pt x="282" y="258"/>
                    <a:pt x="282" y="258"/>
                  </a:cubicBezTo>
                  <a:cubicBezTo>
                    <a:pt x="281" y="258"/>
                    <a:pt x="281" y="258"/>
                    <a:pt x="281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7"/>
                    <a:pt x="280" y="257"/>
                    <a:pt x="280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8" y="257"/>
                    <a:pt x="278" y="257"/>
                    <a:pt x="278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6" y="257"/>
                    <a:pt x="276" y="257"/>
                    <a:pt x="276" y="257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8"/>
                    <a:pt x="273" y="258"/>
                    <a:pt x="273" y="258"/>
                  </a:cubicBezTo>
                  <a:cubicBezTo>
                    <a:pt x="273" y="259"/>
                    <a:pt x="273" y="259"/>
                    <a:pt x="273" y="259"/>
                  </a:cubicBezTo>
                  <a:cubicBezTo>
                    <a:pt x="272" y="259"/>
                    <a:pt x="272" y="259"/>
                    <a:pt x="272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0" y="261"/>
                    <a:pt x="270" y="261"/>
                    <a:pt x="270" y="261"/>
                  </a:cubicBezTo>
                  <a:cubicBezTo>
                    <a:pt x="269" y="261"/>
                    <a:pt x="269" y="261"/>
                    <a:pt x="269" y="261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7" y="263"/>
                    <a:pt x="267" y="263"/>
                    <a:pt x="267" y="263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6" y="265"/>
                    <a:pt x="266" y="265"/>
                    <a:pt x="266" y="265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3" y="266"/>
                    <a:pt x="263" y="266"/>
                    <a:pt x="263" y="266"/>
                  </a:cubicBezTo>
                  <a:cubicBezTo>
                    <a:pt x="262" y="266"/>
                    <a:pt x="262" y="266"/>
                    <a:pt x="262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0" y="268"/>
                    <a:pt x="260" y="268"/>
                    <a:pt x="260" y="268"/>
                  </a:cubicBezTo>
                  <a:cubicBezTo>
                    <a:pt x="259" y="268"/>
                    <a:pt x="259" y="268"/>
                    <a:pt x="259" y="268"/>
                  </a:cubicBezTo>
                  <a:cubicBezTo>
                    <a:pt x="259" y="267"/>
                    <a:pt x="259" y="267"/>
                    <a:pt x="259" y="267"/>
                  </a:cubicBezTo>
                  <a:cubicBezTo>
                    <a:pt x="258" y="267"/>
                    <a:pt x="258" y="267"/>
                    <a:pt x="258" y="267"/>
                  </a:cubicBezTo>
                  <a:cubicBezTo>
                    <a:pt x="257" y="266"/>
                    <a:pt x="257" y="266"/>
                    <a:pt x="257" y="266"/>
                  </a:cubicBezTo>
                  <a:cubicBezTo>
                    <a:pt x="256" y="266"/>
                    <a:pt x="256" y="266"/>
                    <a:pt x="256" y="266"/>
                  </a:cubicBezTo>
                  <a:cubicBezTo>
                    <a:pt x="256" y="265"/>
                    <a:pt x="256" y="265"/>
                    <a:pt x="256" y="265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5" y="265"/>
                    <a:pt x="255" y="265"/>
                    <a:pt x="255" y="265"/>
                  </a:cubicBezTo>
                  <a:cubicBezTo>
                    <a:pt x="254" y="265"/>
                    <a:pt x="254" y="265"/>
                    <a:pt x="254" y="265"/>
                  </a:cubicBezTo>
                  <a:cubicBezTo>
                    <a:pt x="253" y="265"/>
                    <a:pt x="253" y="265"/>
                    <a:pt x="253" y="265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6"/>
                    <a:pt x="249" y="266"/>
                    <a:pt x="249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6" y="262"/>
                    <a:pt x="246" y="262"/>
                    <a:pt x="246" y="262"/>
                  </a:cubicBezTo>
                  <a:cubicBezTo>
                    <a:pt x="245" y="262"/>
                    <a:pt x="245" y="262"/>
                    <a:pt x="245" y="262"/>
                  </a:cubicBezTo>
                  <a:cubicBezTo>
                    <a:pt x="244" y="262"/>
                    <a:pt x="244" y="262"/>
                    <a:pt x="244" y="262"/>
                  </a:cubicBezTo>
                  <a:cubicBezTo>
                    <a:pt x="244" y="261"/>
                    <a:pt x="244" y="261"/>
                    <a:pt x="244" y="261"/>
                  </a:cubicBezTo>
                  <a:cubicBezTo>
                    <a:pt x="243" y="260"/>
                    <a:pt x="243" y="260"/>
                    <a:pt x="243" y="260"/>
                  </a:cubicBezTo>
                  <a:cubicBezTo>
                    <a:pt x="242" y="259"/>
                    <a:pt x="242" y="259"/>
                    <a:pt x="242" y="259"/>
                  </a:cubicBezTo>
                  <a:cubicBezTo>
                    <a:pt x="240" y="259"/>
                    <a:pt x="240" y="259"/>
                    <a:pt x="240" y="259"/>
                  </a:cubicBezTo>
                  <a:cubicBezTo>
                    <a:pt x="239" y="259"/>
                    <a:pt x="239" y="259"/>
                    <a:pt x="239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8" y="260"/>
                    <a:pt x="238" y="260"/>
                    <a:pt x="238" y="260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5" y="261"/>
                    <a:pt x="235" y="261"/>
                    <a:pt x="235" y="261"/>
                  </a:cubicBezTo>
                  <a:cubicBezTo>
                    <a:pt x="234" y="260"/>
                    <a:pt x="234" y="260"/>
                    <a:pt x="234" y="260"/>
                  </a:cubicBezTo>
                  <a:cubicBezTo>
                    <a:pt x="233" y="260"/>
                    <a:pt x="233" y="260"/>
                    <a:pt x="233" y="260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1" y="260"/>
                    <a:pt x="231" y="260"/>
                    <a:pt x="231" y="260"/>
                  </a:cubicBezTo>
                  <a:cubicBezTo>
                    <a:pt x="230" y="260"/>
                    <a:pt x="230" y="260"/>
                    <a:pt x="230" y="260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29" y="258"/>
                    <a:pt x="229" y="258"/>
                    <a:pt x="229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60"/>
                    <a:pt x="228" y="260"/>
                    <a:pt x="228" y="260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6" y="260"/>
                    <a:pt x="226" y="260"/>
                    <a:pt x="226" y="260"/>
                  </a:cubicBezTo>
                  <a:cubicBezTo>
                    <a:pt x="215" y="248"/>
                    <a:pt x="215" y="248"/>
                    <a:pt x="215" y="248"/>
                  </a:cubicBezTo>
                  <a:cubicBezTo>
                    <a:pt x="207" y="243"/>
                    <a:pt x="207" y="243"/>
                    <a:pt x="207" y="243"/>
                  </a:cubicBezTo>
                  <a:cubicBezTo>
                    <a:pt x="207" y="242"/>
                    <a:pt x="207" y="242"/>
                    <a:pt x="207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0"/>
                    <a:pt x="208" y="240"/>
                    <a:pt x="208" y="240"/>
                  </a:cubicBezTo>
                  <a:cubicBezTo>
                    <a:pt x="207" y="241"/>
                    <a:pt x="207" y="241"/>
                    <a:pt x="207" y="241"/>
                  </a:cubicBezTo>
                  <a:cubicBezTo>
                    <a:pt x="206" y="241"/>
                    <a:pt x="206" y="241"/>
                    <a:pt x="206" y="241"/>
                  </a:cubicBezTo>
                  <a:cubicBezTo>
                    <a:pt x="205" y="241"/>
                    <a:pt x="205" y="241"/>
                    <a:pt x="205" y="241"/>
                  </a:cubicBezTo>
                  <a:cubicBezTo>
                    <a:pt x="205" y="242"/>
                    <a:pt x="205" y="242"/>
                    <a:pt x="205" y="242"/>
                  </a:cubicBezTo>
                  <a:cubicBezTo>
                    <a:pt x="204" y="243"/>
                    <a:pt x="204" y="243"/>
                    <a:pt x="204" y="243"/>
                  </a:cubicBezTo>
                  <a:cubicBezTo>
                    <a:pt x="203" y="243"/>
                    <a:pt x="203" y="243"/>
                    <a:pt x="203" y="243"/>
                  </a:cubicBezTo>
                  <a:cubicBezTo>
                    <a:pt x="203" y="244"/>
                    <a:pt x="203" y="244"/>
                    <a:pt x="203" y="244"/>
                  </a:cubicBezTo>
                  <a:cubicBezTo>
                    <a:pt x="202" y="244"/>
                    <a:pt x="202" y="244"/>
                    <a:pt x="202" y="244"/>
                  </a:cubicBezTo>
                  <a:cubicBezTo>
                    <a:pt x="202" y="245"/>
                    <a:pt x="202" y="245"/>
                    <a:pt x="202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200" y="246"/>
                    <a:pt x="200" y="246"/>
                    <a:pt x="200" y="246"/>
                  </a:cubicBezTo>
                  <a:cubicBezTo>
                    <a:pt x="199" y="247"/>
                    <a:pt x="199" y="247"/>
                    <a:pt x="199" y="247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96" y="246"/>
                    <a:pt x="196" y="246"/>
                    <a:pt x="196" y="246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4" y="246"/>
                    <a:pt x="194" y="246"/>
                    <a:pt x="194" y="246"/>
                  </a:cubicBezTo>
                  <a:cubicBezTo>
                    <a:pt x="194" y="245"/>
                    <a:pt x="194" y="245"/>
                    <a:pt x="194" y="245"/>
                  </a:cubicBezTo>
                  <a:cubicBezTo>
                    <a:pt x="195" y="245"/>
                    <a:pt x="195" y="245"/>
                    <a:pt x="195" y="245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4" y="244"/>
                    <a:pt x="194" y="244"/>
                    <a:pt x="194" y="244"/>
                  </a:cubicBezTo>
                  <a:cubicBezTo>
                    <a:pt x="193" y="244"/>
                    <a:pt x="193" y="244"/>
                    <a:pt x="193" y="244"/>
                  </a:cubicBezTo>
                  <a:cubicBezTo>
                    <a:pt x="192" y="243"/>
                    <a:pt x="192" y="243"/>
                    <a:pt x="192" y="243"/>
                  </a:cubicBezTo>
                  <a:cubicBezTo>
                    <a:pt x="191" y="243"/>
                    <a:pt x="191" y="243"/>
                    <a:pt x="191" y="243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5"/>
                    <a:pt x="191" y="245"/>
                    <a:pt x="191" y="245"/>
                  </a:cubicBezTo>
                  <a:cubicBezTo>
                    <a:pt x="190" y="245"/>
                    <a:pt x="190" y="245"/>
                    <a:pt x="190" y="245"/>
                  </a:cubicBezTo>
                  <a:cubicBezTo>
                    <a:pt x="190" y="244"/>
                    <a:pt x="190" y="244"/>
                    <a:pt x="190" y="244"/>
                  </a:cubicBezTo>
                  <a:cubicBezTo>
                    <a:pt x="190" y="243"/>
                    <a:pt x="190" y="243"/>
                    <a:pt x="190" y="243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7" y="242"/>
                    <a:pt x="187" y="242"/>
                    <a:pt x="187" y="242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5" y="243"/>
                    <a:pt x="185" y="243"/>
                    <a:pt x="185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3" y="242"/>
                    <a:pt x="183" y="242"/>
                    <a:pt x="183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1"/>
                    <a:pt x="184" y="241"/>
                    <a:pt x="184" y="241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3" y="240"/>
                    <a:pt x="183" y="240"/>
                    <a:pt x="183" y="240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7"/>
                    <a:pt x="182" y="237"/>
                    <a:pt x="182" y="237"/>
                  </a:cubicBezTo>
                  <a:cubicBezTo>
                    <a:pt x="181" y="237"/>
                    <a:pt x="181" y="237"/>
                    <a:pt x="181" y="237"/>
                  </a:cubicBezTo>
                  <a:cubicBezTo>
                    <a:pt x="180" y="237"/>
                    <a:pt x="180" y="237"/>
                    <a:pt x="180" y="237"/>
                  </a:cubicBezTo>
                  <a:cubicBezTo>
                    <a:pt x="179" y="237"/>
                    <a:pt x="179" y="237"/>
                    <a:pt x="179" y="237"/>
                  </a:cubicBezTo>
                  <a:cubicBezTo>
                    <a:pt x="178" y="237"/>
                    <a:pt x="178" y="237"/>
                    <a:pt x="178" y="237"/>
                  </a:cubicBezTo>
                  <a:cubicBezTo>
                    <a:pt x="177" y="237"/>
                    <a:pt x="177" y="237"/>
                    <a:pt x="177" y="237"/>
                  </a:cubicBezTo>
                  <a:cubicBezTo>
                    <a:pt x="175" y="236"/>
                    <a:pt x="175" y="236"/>
                    <a:pt x="175" y="236"/>
                  </a:cubicBezTo>
                  <a:cubicBezTo>
                    <a:pt x="175" y="237"/>
                    <a:pt x="175" y="237"/>
                    <a:pt x="175" y="237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3" y="237"/>
                    <a:pt x="173" y="237"/>
                    <a:pt x="173" y="237"/>
                  </a:cubicBezTo>
                  <a:cubicBezTo>
                    <a:pt x="173" y="238"/>
                    <a:pt x="173" y="238"/>
                    <a:pt x="173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1" y="239"/>
                    <a:pt x="171" y="239"/>
                    <a:pt x="171" y="239"/>
                  </a:cubicBezTo>
                  <a:cubicBezTo>
                    <a:pt x="170" y="239"/>
                    <a:pt x="170" y="239"/>
                    <a:pt x="170" y="239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65" y="242"/>
                    <a:pt x="165" y="242"/>
                    <a:pt x="165" y="242"/>
                  </a:cubicBezTo>
                  <a:cubicBezTo>
                    <a:pt x="164" y="242"/>
                    <a:pt x="164" y="242"/>
                    <a:pt x="164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43"/>
                    <a:pt x="162" y="243"/>
                    <a:pt x="162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4"/>
                    <a:pt x="161" y="244"/>
                    <a:pt x="161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9" y="244"/>
                    <a:pt x="159" y="244"/>
                    <a:pt x="159" y="244"/>
                  </a:cubicBezTo>
                  <a:cubicBezTo>
                    <a:pt x="158" y="244"/>
                    <a:pt x="158" y="244"/>
                    <a:pt x="158" y="244"/>
                  </a:cubicBezTo>
                  <a:cubicBezTo>
                    <a:pt x="157" y="245"/>
                    <a:pt x="157" y="245"/>
                    <a:pt x="157" y="245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6" y="246"/>
                    <a:pt x="156" y="246"/>
                    <a:pt x="156" y="246"/>
                  </a:cubicBezTo>
                  <a:cubicBezTo>
                    <a:pt x="155" y="246"/>
                    <a:pt x="155" y="246"/>
                    <a:pt x="155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3" y="246"/>
                    <a:pt x="153" y="246"/>
                    <a:pt x="153" y="246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8"/>
                    <a:pt x="151" y="248"/>
                    <a:pt x="151" y="248"/>
                  </a:cubicBezTo>
                  <a:cubicBezTo>
                    <a:pt x="150" y="247"/>
                    <a:pt x="150" y="247"/>
                    <a:pt x="150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8"/>
                    <a:pt x="149" y="248"/>
                    <a:pt x="149" y="248"/>
                  </a:cubicBezTo>
                  <a:cubicBezTo>
                    <a:pt x="148" y="248"/>
                    <a:pt x="148" y="248"/>
                    <a:pt x="148" y="248"/>
                  </a:cubicBezTo>
                  <a:cubicBezTo>
                    <a:pt x="147" y="248"/>
                    <a:pt x="147" y="248"/>
                    <a:pt x="147" y="248"/>
                  </a:cubicBezTo>
                  <a:cubicBezTo>
                    <a:pt x="146" y="248"/>
                    <a:pt x="146" y="248"/>
                    <a:pt x="146" y="248"/>
                  </a:cubicBezTo>
                  <a:cubicBezTo>
                    <a:pt x="146" y="247"/>
                    <a:pt x="146" y="247"/>
                    <a:pt x="146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8"/>
                    <a:pt x="145" y="248"/>
                    <a:pt x="145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9"/>
                    <a:pt x="144" y="249"/>
                    <a:pt x="144" y="249"/>
                  </a:cubicBezTo>
                  <a:cubicBezTo>
                    <a:pt x="144" y="250"/>
                    <a:pt x="144" y="250"/>
                    <a:pt x="144" y="250"/>
                  </a:cubicBezTo>
                  <a:cubicBezTo>
                    <a:pt x="145" y="250"/>
                    <a:pt x="145" y="250"/>
                    <a:pt x="145" y="250"/>
                  </a:cubicBezTo>
                  <a:cubicBezTo>
                    <a:pt x="146" y="250"/>
                    <a:pt x="146" y="250"/>
                    <a:pt x="146" y="250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4" y="251"/>
                    <a:pt x="144" y="251"/>
                    <a:pt x="144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2"/>
                    <a:pt x="147" y="252"/>
                    <a:pt x="147" y="252"/>
                  </a:cubicBezTo>
                  <a:cubicBezTo>
                    <a:pt x="147" y="251"/>
                    <a:pt x="147" y="251"/>
                    <a:pt x="147" y="251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8" y="253"/>
                    <a:pt x="148" y="253"/>
                    <a:pt x="148" y="253"/>
                  </a:cubicBezTo>
                  <a:cubicBezTo>
                    <a:pt x="146" y="253"/>
                    <a:pt x="146" y="253"/>
                    <a:pt x="146" y="253"/>
                  </a:cubicBezTo>
                  <a:cubicBezTo>
                    <a:pt x="145" y="254"/>
                    <a:pt x="145" y="254"/>
                    <a:pt x="145" y="254"/>
                  </a:cubicBezTo>
                  <a:cubicBezTo>
                    <a:pt x="144" y="255"/>
                    <a:pt x="144" y="255"/>
                    <a:pt x="144" y="255"/>
                  </a:cubicBezTo>
                  <a:cubicBezTo>
                    <a:pt x="144" y="256"/>
                    <a:pt x="144" y="256"/>
                    <a:pt x="144" y="256"/>
                  </a:cubicBezTo>
                  <a:cubicBezTo>
                    <a:pt x="145" y="256"/>
                    <a:pt x="145" y="256"/>
                    <a:pt x="145" y="256"/>
                  </a:cubicBezTo>
                  <a:cubicBezTo>
                    <a:pt x="145" y="257"/>
                    <a:pt x="145" y="257"/>
                    <a:pt x="145" y="257"/>
                  </a:cubicBezTo>
                  <a:cubicBezTo>
                    <a:pt x="145" y="258"/>
                    <a:pt x="145" y="258"/>
                    <a:pt x="145" y="258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5" y="260"/>
                    <a:pt x="145" y="260"/>
                    <a:pt x="145" y="260"/>
                  </a:cubicBezTo>
                  <a:cubicBezTo>
                    <a:pt x="145" y="261"/>
                    <a:pt x="145" y="261"/>
                    <a:pt x="145" y="261"/>
                  </a:cubicBezTo>
                  <a:cubicBezTo>
                    <a:pt x="146" y="261"/>
                    <a:pt x="146" y="261"/>
                    <a:pt x="146" y="261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7" y="267"/>
                    <a:pt x="147" y="267"/>
                    <a:pt x="147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45" y="266"/>
                    <a:pt x="145" y="266"/>
                    <a:pt x="145" y="266"/>
                  </a:cubicBezTo>
                  <a:cubicBezTo>
                    <a:pt x="144" y="266"/>
                    <a:pt x="144" y="266"/>
                    <a:pt x="144" y="266"/>
                  </a:cubicBezTo>
                  <a:cubicBezTo>
                    <a:pt x="144" y="267"/>
                    <a:pt x="144" y="267"/>
                    <a:pt x="144" y="267"/>
                  </a:cubicBezTo>
                  <a:cubicBezTo>
                    <a:pt x="144" y="268"/>
                    <a:pt x="144" y="268"/>
                    <a:pt x="144" y="268"/>
                  </a:cubicBezTo>
                  <a:cubicBezTo>
                    <a:pt x="143" y="268"/>
                    <a:pt x="143" y="268"/>
                    <a:pt x="143" y="268"/>
                  </a:cubicBezTo>
                  <a:cubicBezTo>
                    <a:pt x="141" y="267"/>
                    <a:pt x="141" y="267"/>
                    <a:pt x="141" y="267"/>
                  </a:cubicBezTo>
                  <a:cubicBezTo>
                    <a:pt x="140" y="267"/>
                    <a:pt x="140" y="267"/>
                    <a:pt x="140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8" y="267"/>
                    <a:pt x="138" y="267"/>
                    <a:pt x="138" y="267"/>
                  </a:cubicBezTo>
                  <a:cubicBezTo>
                    <a:pt x="137" y="266"/>
                    <a:pt x="137" y="266"/>
                    <a:pt x="137" y="266"/>
                  </a:cubicBezTo>
                  <a:cubicBezTo>
                    <a:pt x="138" y="266"/>
                    <a:pt x="138" y="266"/>
                    <a:pt x="138" y="266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7" y="264"/>
                    <a:pt x="137" y="264"/>
                    <a:pt x="137" y="264"/>
                  </a:cubicBezTo>
                  <a:cubicBezTo>
                    <a:pt x="136" y="265"/>
                    <a:pt x="136" y="265"/>
                    <a:pt x="136" y="265"/>
                  </a:cubicBezTo>
                  <a:cubicBezTo>
                    <a:pt x="135" y="265"/>
                    <a:pt x="135" y="265"/>
                    <a:pt x="135" y="265"/>
                  </a:cubicBezTo>
                  <a:cubicBezTo>
                    <a:pt x="134" y="265"/>
                    <a:pt x="134" y="265"/>
                    <a:pt x="134" y="265"/>
                  </a:cubicBezTo>
                  <a:cubicBezTo>
                    <a:pt x="135" y="266"/>
                    <a:pt x="135" y="266"/>
                    <a:pt x="135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2" y="265"/>
                    <a:pt x="132" y="265"/>
                    <a:pt x="132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29" y="266"/>
                    <a:pt x="129" y="266"/>
                    <a:pt x="129" y="266"/>
                  </a:cubicBezTo>
                  <a:cubicBezTo>
                    <a:pt x="128" y="266"/>
                    <a:pt x="128" y="266"/>
                    <a:pt x="128" y="266"/>
                  </a:cubicBezTo>
                  <a:cubicBezTo>
                    <a:pt x="128" y="267"/>
                    <a:pt x="128" y="267"/>
                    <a:pt x="128" y="267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6" y="268"/>
                    <a:pt x="126" y="268"/>
                    <a:pt x="126" y="268"/>
                  </a:cubicBezTo>
                  <a:cubicBezTo>
                    <a:pt x="126" y="267"/>
                    <a:pt x="126" y="267"/>
                    <a:pt x="126" y="267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23" y="267"/>
                    <a:pt x="123" y="267"/>
                    <a:pt x="123" y="267"/>
                  </a:cubicBezTo>
                  <a:cubicBezTo>
                    <a:pt x="123" y="268"/>
                    <a:pt x="123" y="268"/>
                    <a:pt x="123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7"/>
                    <a:pt x="122" y="267"/>
                    <a:pt x="122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19" y="266"/>
                    <a:pt x="119" y="266"/>
                    <a:pt x="119" y="266"/>
                  </a:cubicBezTo>
                  <a:cubicBezTo>
                    <a:pt x="119" y="265"/>
                    <a:pt x="119" y="265"/>
                    <a:pt x="119" y="265"/>
                  </a:cubicBezTo>
                  <a:cubicBezTo>
                    <a:pt x="118" y="265"/>
                    <a:pt x="118" y="265"/>
                    <a:pt x="118" y="265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16" y="264"/>
                    <a:pt x="116" y="264"/>
                    <a:pt x="116" y="264"/>
                  </a:cubicBezTo>
                  <a:cubicBezTo>
                    <a:pt x="116" y="263"/>
                    <a:pt x="116" y="263"/>
                    <a:pt x="116" y="263"/>
                  </a:cubicBezTo>
                  <a:cubicBezTo>
                    <a:pt x="115" y="263"/>
                    <a:pt x="115" y="263"/>
                    <a:pt x="115" y="263"/>
                  </a:cubicBezTo>
                  <a:cubicBezTo>
                    <a:pt x="113" y="264"/>
                    <a:pt x="113" y="264"/>
                    <a:pt x="113" y="264"/>
                  </a:cubicBezTo>
                  <a:cubicBezTo>
                    <a:pt x="112" y="263"/>
                    <a:pt x="112" y="263"/>
                    <a:pt x="112" y="263"/>
                  </a:cubicBezTo>
                  <a:cubicBezTo>
                    <a:pt x="112" y="262"/>
                    <a:pt x="112" y="262"/>
                    <a:pt x="112" y="262"/>
                  </a:cubicBezTo>
                  <a:cubicBezTo>
                    <a:pt x="111" y="262"/>
                    <a:pt x="111" y="262"/>
                    <a:pt x="111" y="262"/>
                  </a:cubicBezTo>
                  <a:cubicBezTo>
                    <a:pt x="110" y="263"/>
                    <a:pt x="110" y="263"/>
                    <a:pt x="110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4"/>
                    <a:pt x="109" y="264"/>
                    <a:pt x="109" y="264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8" y="263"/>
                    <a:pt x="108" y="263"/>
                    <a:pt x="108" y="263"/>
                  </a:cubicBezTo>
                  <a:cubicBezTo>
                    <a:pt x="108" y="264"/>
                    <a:pt x="108" y="264"/>
                    <a:pt x="108" y="264"/>
                  </a:cubicBezTo>
                  <a:cubicBezTo>
                    <a:pt x="107" y="265"/>
                    <a:pt x="107" y="265"/>
                    <a:pt x="107" y="265"/>
                  </a:cubicBezTo>
                  <a:cubicBezTo>
                    <a:pt x="107" y="264"/>
                    <a:pt x="107" y="264"/>
                    <a:pt x="107" y="264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6" y="263"/>
                    <a:pt x="106" y="263"/>
                    <a:pt x="106" y="263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3"/>
                    <a:pt x="105" y="263"/>
                    <a:pt x="105" y="263"/>
                  </a:cubicBezTo>
                  <a:cubicBezTo>
                    <a:pt x="105" y="264"/>
                    <a:pt x="105" y="264"/>
                    <a:pt x="105" y="264"/>
                  </a:cubicBezTo>
                  <a:cubicBezTo>
                    <a:pt x="104" y="264"/>
                    <a:pt x="104" y="264"/>
                    <a:pt x="104" y="264"/>
                  </a:cubicBezTo>
                  <a:cubicBezTo>
                    <a:pt x="103" y="264"/>
                    <a:pt x="103" y="264"/>
                    <a:pt x="103" y="264"/>
                  </a:cubicBezTo>
                  <a:cubicBezTo>
                    <a:pt x="103" y="265"/>
                    <a:pt x="103" y="265"/>
                    <a:pt x="103" y="265"/>
                  </a:cubicBezTo>
                  <a:cubicBezTo>
                    <a:pt x="102" y="265"/>
                    <a:pt x="102" y="265"/>
                    <a:pt x="102" y="265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1" y="267"/>
                    <a:pt x="101" y="267"/>
                    <a:pt x="101" y="267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0" y="268"/>
                    <a:pt x="100" y="268"/>
                    <a:pt x="100" y="268"/>
                  </a:cubicBezTo>
                  <a:cubicBezTo>
                    <a:pt x="98" y="269"/>
                    <a:pt x="98" y="269"/>
                    <a:pt x="98" y="269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3"/>
                    <a:pt x="99" y="273"/>
                    <a:pt x="99" y="273"/>
                  </a:cubicBezTo>
                  <a:cubicBezTo>
                    <a:pt x="98" y="274"/>
                    <a:pt x="98" y="274"/>
                    <a:pt x="98" y="274"/>
                  </a:cubicBezTo>
                  <a:cubicBezTo>
                    <a:pt x="96" y="273"/>
                    <a:pt x="96" y="273"/>
                    <a:pt x="96" y="273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4" y="270"/>
                    <a:pt x="94" y="270"/>
                    <a:pt x="94" y="270"/>
                  </a:cubicBezTo>
                  <a:cubicBezTo>
                    <a:pt x="93" y="271"/>
                    <a:pt x="93" y="271"/>
                    <a:pt x="93" y="271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2" y="273"/>
                    <a:pt x="92" y="273"/>
                    <a:pt x="92" y="273"/>
                  </a:cubicBezTo>
                  <a:cubicBezTo>
                    <a:pt x="91" y="274"/>
                    <a:pt x="91" y="274"/>
                    <a:pt x="91" y="274"/>
                  </a:cubicBezTo>
                  <a:cubicBezTo>
                    <a:pt x="91" y="276"/>
                    <a:pt x="91" y="276"/>
                    <a:pt x="91" y="276"/>
                  </a:cubicBezTo>
                  <a:cubicBezTo>
                    <a:pt x="92" y="276"/>
                    <a:pt x="92" y="276"/>
                    <a:pt x="92" y="276"/>
                  </a:cubicBezTo>
                  <a:cubicBezTo>
                    <a:pt x="91" y="279"/>
                    <a:pt x="91" y="279"/>
                    <a:pt x="91" y="279"/>
                  </a:cubicBezTo>
                  <a:cubicBezTo>
                    <a:pt x="91" y="280"/>
                    <a:pt x="91" y="280"/>
                    <a:pt x="91" y="280"/>
                  </a:cubicBezTo>
                  <a:cubicBezTo>
                    <a:pt x="93" y="281"/>
                    <a:pt x="93" y="281"/>
                    <a:pt x="93" y="281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5" y="283"/>
                    <a:pt x="95" y="283"/>
                    <a:pt x="95" y="283"/>
                  </a:cubicBezTo>
                  <a:cubicBezTo>
                    <a:pt x="98" y="284"/>
                    <a:pt x="98" y="284"/>
                    <a:pt x="98" y="284"/>
                  </a:cubicBezTo>
                  <a:cubicBezTo>
                    <a:pt x="100" y="285"/>
                    <a:pt x="100" y="285"/>
                    <a:pt x="100" y="285"/>
                  </a:cubicBezTo>
                  <a:cubicBezTo>
                    <a:pt x="102" y="288"/>
                    <a:pt x="102" y="288"/>
                    <a:pt x="102" y="288"/>
                  </a:cubicBezTo>
                  <a:cubicBezTo>
                    <a:pt x="100" y="288"/>
                    <a:pt x="100" y="288"/>
                    <a:pt x="100" y="288"/>
                  </a:cubicBezTo>
                  <a:cubicBezTo>
                    <a:pt x="100" y="289"/>
                    <a:pt x="100" y="289"/>
                    <a:pt x="100" y="289"/>
                  </a:cubicBezTo>
                  <a:cubicBezTo>
                    <a:pt x="101" y="290"/>
                    <a:pt x="101" y="290"/>
                    <a:pt x="101" y="290"/>
                  </a:cubicBezTo>
                  <a:cubicBezTo>
                    <a:pt x="103" y="289"/>
                    <a:pt x="103" y="289"/>
                    <a:pt x="103" y="289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1"/>
                    <a:pt x="104" y="291"/>
                    <a:pt x="104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2" y="292"/>
                    <a:pt x="102" y="292"/>
                    <a:pt x="102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4"/>
                    <a:pt x="102" y="294"/>
                    <a:pt x="102" y="294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1" y="293"/>
                    <a:pt x="101" y="293"/>
                  </a:cubicBezTo>
                  <a:cubicBezTo>
                    <a:pt x="101" y="293"/>
                    <a:pt x="100" y="293"/>
                    <a:pt x="100" y="293"/>
                  </a:cubicBezTo>
                  <a:cubicBezTo>
                    <a:pt x="100" y="293"/>
                    <a:pt x="100" y="293"/>
                    <a:pt x="100" y="293"/>
                  </a:cubicBezTo>
                  <a:cubicBezTo>
                    <a:pt x="101" y="293"/>
                    <a:pt x="101" y="293"/>
                    <a:pt x="101" y="293"/>
                  </a:cubicBezTo>
                  <a:cubicBezTo>
                    <a:pt x="101" y="294"/>
                    <a:pt x="101" y="294"/>
                    <a:pt x="101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9" y="294"/>
                    <a:pt x="99" y="294"/>
                    <a:pt x="99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7" y="294"/>
                    <a:pt x="97" y="294"/>
                    <a:pt x="97" y="294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6" y="297"/>
                    <a:pt x="96" y="297"/>
                    <a:pt x="96" y="297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300"/>
                    <a:pt x="96" y="300"/>
                    <a:pt x="96" y="300"/>
                  </a:cubicBezTo>
                  <a:cubicBezTo>
                    <a:pt x="95" y="300"/>
                    <a:pt x="95" y="300"/>
                    <a:pt x="95" y="300"/>
                  </a:cubicBezTo>
                  <a:cubicBezTo>
                    <a:pt x="95" y="301"/>
                    <a:pt x="95" y="301"/>
                    <a:pt x="95" y="301"/>
                  </a:cubicBezTo>
                  <a:cubicBezTo>
                    <a:pt x="95" y="302"/>
                    <a:pt x="95" y="302"/>
                    <a:pt x="95" y="302"/>
                  </a:cubicBezTo>
                  <a:cubicBezTo>
                    <a:pt x="96" y="302"/>
                    <a:pt x="96" y="302"/>
                    <a:pt x="96" y="302"/>
                  </a:cubicBezTo>
                  <a:cubicBezTo>
                    <a:pt x="97" y="302"/>
                    <a:pt x="97" y="302"/>
                    <a:pt x="97" y="302"/>
                  </a:cubicBezTo>
                  <a:cubicBezTo>
                    <a:pt x="97" y="303"/>
                    <a:pt x="97" y="303"/>
                    <a:pt x="97" y="303"/>
                  </a:cubicBezTo>
                  <a:cubicBezTo>
                    <a:pt x="98" y="303"/>
                    <a:pt x="98" y="303"/>
                    <a:pt x="98" y="303"/>
                  </a:cubicBezTo>
                  <a:cubicBezTo>
                    <a:pt x="98" y="304"/>
                    <a:pt x="98" y="304"/>
                    <a:pt x="98" y="304"/>
                  </a:cubicBezTo>
                  <a:cubicBezTo>
                    <a:pt x="99" y="305"/>
                    <a:pt x="99" y="305"/>
                    <a:pt x="99" y="305"/>
                  </a:cubicBezTo>
                  <a:cubicBezTo>
                    <a:pt x="99" y="304"/>
                    <a:pt x="99" y="304"/>
                    <a:pt x="99" y="304"/>
                  </a:cubicBezTo>
                  <a:cubicBezTo>
                    <a:pt x="100" y="304"/>
                    <a:pt x="100" y="304"/>
                    <a:pt x="100" y="304"/>
                  </a:cubicBezTo>
                  <a:cubicBezTo>
                    <a:pt x="100" y="305"/>
                    <a:pt x="100" y="305"/>
                    <a:pt x="100" y="305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8"/>
                    <a:pt x="100" y="308"/>
                    <a:pt x="100" y="308"/>
                  </a:cubicBezTo>
                  <a:cubicBezTo>
                    <a:pt x="101" y="309"/>
                    <a:pt x="101" y="309"/>
                    <a:pt x="101" y="309"/>
                  </a:cubicBezTo>
                  <a:cubicBezTo>
                    <a:pt x="101" y="310"/>
                    <a:pt x="101" y="310"/>
                    <a:pt x="101" y="310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4" y="316"/>
                    <a:pt x="104" y="316"/>
                    <a:pt x="104" y="316"/>
                  </a:cubicBezTo>
                  <a:cubicBezTo>
                    <a:pt x="102" y="316"/>
                    <a:pt x="102" y="316"/>
                    <a:pt x="102" y="316"/>
                  </a:cubicBezTo>
                  <a:cubicBezTo>
                    <a:pt x="102" y="317"/>
                    <a:pt x="102" y="317"/>
                    <a:pt x="102" y="317"/>
                  </a:cubicBezTo>
                  <a:cubicBezTo>
                    <a:pt x="100" y="317"/>
                    <a:pt x="100" y="317"/>
                    <a:pt x="100" y="317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97" y="315"/>
                    <a:pt x="97" y="315"/>
                    <a:pt x="97" y="315"/>
                  </a:cubicBezTo>
                  <a:cubicBezTo>
                    <a:pt x="96" y="314"/>
                    <a:pt x="96" y="314"/>
                    <a:pt x="96" y="314"/>
                  </a:cubicBezTo>
                  <a:cubicBezTo>
                    <a:pt x="96" y="316"/>
                    <a:pt x="96" y="316"/>
                    <a:pt x="96" y="316"/>
                  </a:cubicBezTo>
                  <a:cubicBezTo>
                    <a:pt x="97" y="316"/>
                    <a:pt x="97" y="316"/>
                    <a:pt x="97" y="316"/>
                  </a:cubicBezTo>
                  <a:cubicBezTo>
                    <a:pt x="97" y="317"/>
                    <a:pt x="97" y="317"/>
                    <a:pt x="97" y="317"/>
                  </a:cubicBezTo>
                  <a:cubicBezTo>
                    <a:pt x="97" y="319"/>
                    <a:pt x="97" y="319"/>
                    <a:pt x="97" y="319"/>
                  </a:cubicBezTo>
                  <a:cubicBezTo>
                    <a:pt x="96" y="318"/>
                    <a:pt x="96" y="318"/>
                    <a:pt x="96" y="318"/>
                  </a:cubicBezTo>
                  <a:cubicBezTo>
                    <a:pt x="94" y="318"/>
                    <a:pt x="94" y="318"/>
                    <a:pt x="94" y="318"/>
                  </a:cubicBezTo>
                  <a:cubicBezTo>
                    <a:pt x="91" y="317"/>
                    <a:pt x="91" y="317"/>
                    <a:pt x="91" y="317"/>
                  </a:cubicBezTo>
                  <a:cubicBezTo>
                    <a:pt x="90" y="317"/>
                    <a:pt x="90" y="317"/>
                    <a:pt x="90" y="317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91" y="319"/>
                    <a:pt x="91" y="319"/>
                    <a:pt x="91" y="319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87" y="318"/>
                    <a:pt x="87" y="318"/>
                    <a:pt x="87" y="318"/>
                  </a:cubicBezTo>
                  <a:cubicBezTo>
                    <a:pt x="86" y="318"/>
                    <a:pt x="86" y="318"/>
                    <a:pt x="86" y="318"/>
                  </a:cubicBezTo>
                  <a:cubicBezTo>
                    <a:pt x="84" y="318"/>
                    <a:pt x="84" y="318"/>
                    <a:pt x="84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2" y="318"/>
                    <a:pt x="82" y="318"/>
                    <a:pt x="82" y="318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79" y="317"/>
                    <a:pt x="79" y="317"/>
                    <a:pt x="79" y="317"/>
                  </a:cubicBezTo>
                  <a:cubicBezTo>
                    <a:pt x="78" y="317"/>
                    <a:pt x="78" y="317"/>
                    <a:pt x="78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6" y="317"/>
                    <a:pt x="76" y="317"/>
                    <a:pt x="76" y="317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5"/>
                    <a:pt x="76" y="315"/>
                    <a:pt x="76" y="315"/>
                  </a:cubicBezTo>
                  <a:cubicBezTo>
                    <a:pt x="75" y="314"/>
                    <a:pt x="75" y="314"/>
                    <a:pt x="75" y="314"/>
                  </a:cubicBezTo>
                  <a:cubicBezTo>
                    <a:pt x="75" y="312"/>
                    <a:pt x="75" y="312"/>
                    <a:pt x="75" y="312"/>
                  </a:cubicBezTo>
                  <a:cubicBezTo>
                    <a:pt x="74" y="312"/>
                    <a:pt x="74" y="312"/>
                    <a:pt x="74" y="312"/>
                  </a:cubicBezTo>
                  <a:cubicBezTo>
                    <a:pt x="73" y="310"/>
                    <a:pt x="73" y="310"/>
                    <a:pt x="73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0" y="309"/>
                    <a:pt x="70" y="309"/>
                    <a:pt x="70" y="309"/>
                  </a:cubicBezTo>
                  <a:cubicBezTo>
                    <a:pt x="69" y="309"/>
                    <a:pt x="69" y="309"/>
                    <a:pt x="69" y="309"/>
                  </a:cubicBezTo>
                  <a:cubicBezTo>
                    <a:pt x="69" y="308"/>
                    <a:pt x="69" y="308"/>
                    <a:pt x="69" y="308"/>
                  </a:cubicBezTo>
                  <a:cubicBezTo>
                    <a:pt x="68" y="308"/>
                    <a:pt x="68" y="308"/>
                    <a:pt x="68" y="308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306"/>
                    <a:pt x="66" y="306"/>
                    <a:pt x="66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4" y="305"/>
                    <a:pt x="64" y="305"/>
                    <a:pt x="64" y="305"/>
                  </a:cubicBezTo>
                  <a:cubicBezTo>
                    <a:pt x="61" y="303"/>
                    <a:pt x="61" y="303"/>
                    <a:pt x="61" y="303"/>
                  </a:cubicBezTo>
                  <a:cubicBezTo>
                    <a:pt x="60" y="302"/>
                    <a:pt x="60" y="302"/>
                    <a:pt x="60" y="302"/>
                  </a:cubicBezTo>
                  <a:cubicBezTo>
                    <a:pt x="58" y="301"/>
                    <a:pt x="58" y="301"/>
                    <a:pt x="58" y="301"/>
                  </a:cubicBezTo>
                  <a:cubicBezTo>
                    <a:pt x="57" y="302"/>
                    <a:pt x="57" y="302"/>
                    <a:pt x="57" y="302"/>
                  </a:cubicBezTo>
                  <a:cubicBezTo>
                    <a:pt x="56" y="301"/>
                    <a:pt x="56" y="301"/>
                    <a:pt x="56" y="301"/>
                  </a:cubicBezTo>
                  <a:cubicBezTo>
                    <a:pt x="56" y="300"/>
                    <a:pt x="56" y="300"/>
                    <a:pt x="56" y="300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7"/>
                    <a:pt x="54" y="297"/>
                    <a:pt x="54" y="297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6" y="298"/>
                    <a:pt x="56" y="298"/>
                    <a:pt x="56" y="298"/>
                  </a:cubicBezTo>
                  <a:cubicBezTo>
                    <a:pt x="57" y="298"/>
                    <a:pt x="57" y="298"/>
                    <a:pt x="57" y="298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56" y="297"/>
                    <a:pt x="56" y="297"/>
                    <a:pt x="56" y="297"/>
                  </a:cubicBezTo>
                  <a:cubicBezTo>
                    <a:pt x="56" y="296"/>
                    <a:pt x="56" y="296"/>
                    <a:pt x="56" y="296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7" y="293"/>
                    <a:pt x="57" y="293"/>
                    <a:pt x="57" y="293"/>
                  </a:cubicBezTo>
                  <a:cubicBezTo>
                    <a:pt x="56" y="291"/>
                    <a:pt x="56" y="291"/>
                    <a:pt x="56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62" y="289"/>
                    <a:pt x="62" y="289"/>
                    <a:pt x="62" y="289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1" y="288"/>
                    <a:pt x="61" y="288"/>
                    <a:pt x="61" y="288"/>
                  </a:cubicBezTo>
                  <a:cubicBezTo>
                    <a:pt x="60" y="288"/>
                    <a:pt x="60" y="288"/>
                    <a:pt x="60" y="288"/>
                  </a:cubicBezTo>
                  <a:cubicBezTo>
                    <a:pt x="59" y="288"/>
                    <a:pt x="59" y="288"/>
                    <a:pt x="59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9" y="287"/>
                    <a:pt x="59" y="287"/>
                    <a:pt x="59" y="287"/>
                  </a:cubicBezTo>
                  <a:cubicBezTo>
                    <a:pt x="59" y="286"/>
                    <a:pt x="59" y="286"/>
                    <a:pt x="59" y="286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62" y="285"/>
                    <a:pt x="62" y="285"/>
                    <a:pt x="62" y="285"/>
                  </a:cubicBezTo>
                  <a:cubicBezTo>
                    <a:pt x="63" y="284"/>
                    <a:pt x="63" y="284"/>
                    <a:pt x="63" y="284"/>
                  </a:cubicBezTo>
                  <a:cubicBezTo>
                    <a:pt x="63" y="283"/>
                    <a:pt x="63" y="283"/>
                    <a:pt x="63" y="283"/>
                  </a:cubicBezTo>
                  <a:cubicBezTo>
                    <a:pt x="64" y="282"/>
                    <a:pt x="64" y="282"/>
                    <a:pt x="64" y="282"/>
                  </a:cubicBezTo>
                  <a:cubicBezTo>
                    <a:pt x="63" y="281"/>
                    <a:pt x="63" y="281"/>
                    <a:pt x="63" y="281"/>
                  </a:cubicBezTo>
                  <a:cubicBezTo>
                    <a:pt x="62" y="280"/>
                    <a:pt x="62" y="280"/>
                    <a:pt x="62" y="280"/>
                  </a:cubicBezTo>
                  <a:cubicBezTo>
                    <a:pt x="62" y="278"/>
                    <a:pt x="62" y="278"/>
                    <a:pt x="62" y="278"/>
                  </a:cubicBezTo>
                  <a:cubicBezTo>
                    <a:pt x="63" y="278"/>
                    <a:pt x="63" y="278"/>
                    <a:pt x="63" y="278"/>
                  </a:cubicBezTo>
                  <a:cubicBezTo>
                    <a:pt x="64" y="277"/>
                    <a:pt x="64" y="277"/>
                    <a:pt x="64" y="277"/>
                  </a:cubicBezTo>
                  <a:cubicBezTo>
                    <a:pt x="64" y="276"/>
                    <a:pt x="64" y="276"/>
                    <a:pt x="64" y="276"/>
                  </a:cubicBezTo>
                  <a:cubicBezTo>
                    <a:pt x="63" y="276"/>
                    <a:pt x="63" y="276"/>
                    <a:pt x="63" y="276"/>
                  </a:cubicBezTo>
                  <a:cubicBezTo>
                    <a:pt x="63" y="275"/>
                    <a:pt x="63" y="275"/>
                    <a:pt x="63" y="275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61" y="275"/>
                    <a:pt x="61" y="275"/>
                    <a:pt x="61" y="275"/>
                  </a:cubicBezTo>
                  <a:cubicBezTo>
                    <a:pt x="60" y="274"/>
                    <a:pt x="60" y="274"/>
                    <a:pt x="60" y="274"/>
                  </a:cubicBezTo>
                  <a:cubicBezTo>
                    <a:pt x="59" y="275"/>
                    <a:pt x="59" y="275"/>
                    <a:pt x="59" y="275"/>
                  </a:cubicBezTo>
                  <a:cubicBezTo>
                    <a:pt x="58" y="274"/>
                    <a:pt x="58" y="274"/>
                    <a:pt x="58" y="274"/>
                  </a:cubicBezTo>
                  <a:cubicBezTo>
                    <a:pt x="57" y="274"/>
                    <a:pt x="57" y="274"/>
                    <a:pt x="57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4" y="274"/>
                    <a:pt x="54" y="274"/>
                    <a:pt x="54" y="274"/>
                  </a:cubicBezTo>
                  <a:cubicBezTo>
                    <a:pt x="53" y="273"/>
                    <a:pt x="53" y="273"/>
                    <a:pt x="53" y="273"/>
                  </a:cubicBezTo>
                  <a:cubicBezTo>
                    <a:pt x="52" y="271"/>
                    <a:pt x="52" y="271"/>
                    <a:pt x="52" y="271"/>
                  </a:cubicBezTo>
                  <a:cubicBezTo>
                    <a:pt x="51" y="271"/>
                    <a:pt x="51" y="271"/>
                    <a:pt x="51" y="271"/>
                  </a:cubicBezTo>
                  <a:cubicBezTo>
                    <a:pt x="50" y="272"/>
                    <a:pt x="50" y="272"/>
                    <a:pt x="50" y="272"/>
                  </a:cubicBezTo>
                  <a:cubicBezTo>
                    <a:pt x="49" y="272"/>
                    <a:pt x="49" y="272"/>
                    <a:pt x="49" y="272"/>
                  </a:cubicBezTo>
                  <a:cubicBezTo>
                    <a:pt x="48" y="272"/>
                    <a:pt x="48" y="272"/>
                    <a:pt x="48" y="272"/>
                  </a:cubicBezTo>
                  <a:cubicBezTo>
                    <a:pt x="46" y="271"/>
                    <a:pt x="46" y="271"/>
                    <a:pt x="46" y="271"/>
                  </a:cubicBezTo>
                  <a:cubicBezTo>
                    <a:pt x="46" y="272"/>
                    <a:pt x="46" y="272"/>
                    <a:pt x="46" y="272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2" y="268"/>
                    <a:pt x="42" y="268"/>
                    <a:pt x="42" y="268"/>
                  </a:cubicBezTo>
                  <a:cubicBezTo>
                    <a:pt x="42" y="267"/>
                    <a:pt x="42" y="267"/>
                    <a:pt x="42" y="267"/>
                  </a:cubicBezTo>
                  <a:cubicBezTo>
                    <a:pt x="41" y="266"/>
                    <a:pt x="41" y="266"/>
                    <a:pt x="41" y="266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5"/>
                    <a:pt x="38" y="265"/>
                    <a:pt x="38" y="265"/>
                  </a:cubicBezTo>
                  <a:cubicBezTo>
                    <a:pt x="38" y="264"/>
                    <a:pt x="38" y="264"/>
                    <a:pt x="38" y="264"/>
                  </a:cubicBezTo>
                  <a:cubicBezTo>
                    <a:pt x="37" y="264"/>
                    <a:pt x="37" y="264"/>
                    <a:pt x="37" y="264"/>
                  </a:cubicBezTo>
                  <a:cubicBezTo>
                    <a:pt x="37" y="262"/>
                    <a:pt x="37" y="262"/>
                    <a:pt x="37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2" y="262"/>
                    <a:pt x="32" y="262"/>
                    <a:pt x="32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9" y="262"/>
                    <a:pt x="29" y="262"/>
                    <a:pt x="29" y="262"/>
                  </a:cubicBezTo>
                  <a:cubicBezTo>
                    <a:pt x="29" y="263"/>
                    <a:pt x="29" y="263"/>
                    <a:pt x="29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2"/>
                    <a:pt x="28" y="262"/>
                    <a:pt x="28" y="262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0"/>
                    <a:pt x="27" y="260"/>
                    <a:pt x="27" y="260"/>
                  </a:cubicBezTo>
                  <a:cubicBezTo>
                    <a:pt x="26" y="259"/>
                    <a:pt x="26" y="259"/>
                    <a:pt x="26" y="259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27" y="258"/>
                    <a:pt x="27" y="258"/>
                    <a:pt x="27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30" y="256"/>
                    <a:pt x="30" y="256"/>
                    <a:pt x="30" y="256"/>
                  </a:cubicBezTo>
                  <a:cubicBezTo>
                    <a:pt x="31" y="256"/>
                    <a:pt x="31" y="256"/>
                    <a:pt x="31" y="256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30" y="254"/>
                    <a:pt x="30" y="254"/>
                    <a:pt x="30" y="254"/>
                  </a:cubicBezTo>
                  <a:cubicBezTo>
                    <a:pt x="28" y="253"/>
                    <a:pt x="28" y="253"/>
                    <a:pt x="28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1"/>
                    <a:pt x="26" y="251"/>
                    <a:pt x="26" y="251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4" y="249"/>
                    <a:pt x="24" y="249"/>
                    <a:pt x="24" y="249"/>
                  </a:cubicBezTo>
                  <a:cubicBezTo>
                    <a:pt x="23" y="248"/>
                    <a:pt x="23" y="248"/>
                    <a:pt x="23" y="248"/>
                  </a:cubicBezTo>
                  <a:cubicBezTo>
                    <a:pt x="22" y="247"/>
                    <a:pt x="22" y="247"/>
                    <a:pt x="22" y="247"/>
                  </a:cubicBezTo>
                  <a:cubicBezTo>
                    <a:pt x="22" y="246"/>
                    <a:pt x="22" y="246"/>
                    <a:pt x="22" y="246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0" y="243"/>
                    <a:pt x="20" y="243"/>
                    <a:pt x="20" y="243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19" y="242"/>
                    <a:pt x="19" y="242"/>
                    <a:pt x="19" y="242"/>
                  </a:cubicBezTo>
                  <a:cubicBezTo>
                    <a:pt x="17" y="242"/>
                    <a:pt x="17" y="242"/>
                    <a:pt x="17" y="242"/>
                  </a:cubicBezTo>
                  <a:cubicBezTo>
                    <a:pt x="16" y="243"/>
                    <a:pt x="16" y="243"/>
                    <a:pt x="16" y="243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3" y="242"/>
                    <a:pt x="13" y="242"/>
                    <a:pt x="13" y="242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8" y="237"/>
                    <a:pt x="8" y="237"/>
                    <a:pt x="8" y="237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4"/>
                    <a:pt x="8" y="234"/>
                    <a:pt x="8" y="234"/>
                  </a:cubicBezTo>
                  <a:cubicBezTo>
                    <a:pt x="7" y="234"/>
                    <a:pt x="7" y="234"/>
                    <a:pt x="7" y="234"/>
                  </a:cubicBezTo>
                  <a:cubicBezTo>
                    <a:pt x="8" y="233"/>
                    <a:pt x="8" y="233"/>
                    <a:pt x="8" y="233"/>
                  </a:cubicBezTo>
                  <a:cubicBezTo>
                    <a:pt x="7" y="232"/>
                    <a:pt x="7" y="232"/>
                    <a:pt x="7" y="232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6" y="228"/>
                    <a:pt x="6" y="228"/>
                    <a:pt x="6" y="228"/>
                  </a:cubicBezTo>
                  <a:cubicBezTo>
                    <a:pt x="6" y="225"/>
                    <a:pt x="6" y="225"/>
                    <a:pt x="6" y="225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3"/>
                    <a:pt x="7" y="223"/>
                    <a:pt x="7" y="223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7" y="220"/>
                    <a:pt x="7" y="220"/>
                    <a:pt x="7" y="220"/>
                  </a:cubicBezTo>
                  <a:cubicBezTo>
                    <a:pt x="7" y="219"/>
                    <a:pt x="7" y="219"/>
                    <a:pt x="7" y="219"/>
                  </a:cubicBezTo>
                  <a:cubicBezTo>
                    <a:pt x="8" y="219"/>
                    <a:pt x="8" y="219"/>
                    <a:pt x="8" y="219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9" y="220"/>
                    <a:pt x="9" y="220"/>
                    <a:pt x="9" y="220"/>
                  </a:cubicBezTo>
                  <a:cubicBezTo>
                    <a:pt x="9" y="219"/>
                    <a:pt x="9" y="219"/>
                    <a:pt x="9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1" y="218"/>
                    <a:pt x="11" y="218"/>
                    <a:pt x="11" y="218"/>
                  </a:cubicBezTo>
                  <a:cubicBezTo>
                    <a:pt x="12" y="218"/>
                    <a:pt x="12" y="218"/>
                    <a:pt x="12" y="21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4" y="218"/>
                    <a:pt x="14" y="218"/>
                    <a:pt x="14" y="218"/>
                  </a:cubicBezTo>
                  <a:cubicBezTo>
                    <a:pt x="14" y="217"/>
                    <a:pt x="14" y="217"/>
                    <a:pt x="14" y="217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2" y="216"/>
                    <a:pt x="12" y="216"/>
                    <a:pt x="12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9" y="215"/>
                    <a:pt x="9" y="215"/>
                    <a:pt x="9" y="215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5"/>
                    <a:pt x="10" y="215"/>
                    <a:pt x="10" y="215"/>
                  </a:cubicBezTo>
                  <a:cubicBezTo>
                    <a:pt x="10" y="214"/>
                    <a:pt x="10" y="214"/>
                    <a:pt x="10" y="214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3"/>
                    <a:pt x="10" y="213"/>
                    <a:pt x="10" y="213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9" y="213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7" y="213"/>
                    <a:pt x="7" y="213"/>
                    <a:pt x="7" y="213"/>
                  </a:cubicBezTo>
                  <a:cubicBezTo>
                    <a:pt x="9" y="211"/>
                    <a:pt x="9" y="211"/>
                    <a:pt x="9" y="211"/>
                  </a:cubicBezTo>
                  <a:cubicBezTo>
                    <a:pt x="11" y="211"/>
                    <a:pt x="11" y="211"/>
                    <a:pt x="11" y="211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7"/>
                    <a:pt x="13" y="207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16" y="202"/>
                    <a:pt x="16" y="202"/>
                    <a:pt x="16" y="202"/>
                  </a:cubicBezTo>
                  <a:cubicBezTo>
                    <a:pt x="17" y="200"/>
                    <a:pt x="17" y="200"/>
                    <a:pt x="17" y="200"/>
                  </a:cubicBezTo>
                  <a:cubicBezTo>
                    <a:pt x="17" y="198"/>
                    <a:pt x="17" y="198"/>
                    <a:pt x="17" y="198"/>
                  </a:cubicBezTo>
                  <a:cubicBezTo>
                    <a:pt x="15" y="196"/>
                    <a:pt x="15" y="196"/>
                    <a:pt x="15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13" y="191"/>
                    <a:pt x="13" y="191"/>
                    <a:pt x="13" y="191"/>
                  </a:cubicBezTo>
                  <a:cubicBezTo>
                    <a:pt x="13" y="190"/>
                    <a:pt x="13" y="190"/>
                    <a:pt x="13" y="190"/>
                  </a:cubicBezTo>
                  <a:cubicBezTo>
                    <a:pt x="11" y="189"/>
                    <a:pt x="11" y="189"/>
                    <a:pt x="11" y="18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1" y="187"/>
                    <a:pt x="11" y="187"/>
                    <a:pt x="11" y="187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9" y="182"/>
                    <a:pt x="9" y="182"/>
                    <a:pt x="9" y="182"/>
                  </a:cubicBezTo>
                  <a:cubicBezTo>
                    <a:pt x="9" y="179"/>
                    <a:pt x="9" y="179"/>
                    <a:pt x="9" y="179"/>
                  </a:cubicBezTo>
                  <a:cubicBezTo>
                    <a:pt x="10" y="179"/>
                    <a:pt x="10" y="179"/>
                    <a:pt x="10" y="179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6" y="171"/>
                    <a:pt x="6" y="171"/>
                    <a:pt x="6" y="171"/>
                  </a:cubicBezTo>
                  <a:cubicBezTo>
                    <a:pt x="5" y="170"/>
                    <a:pt x="5" y="170"/>
                    <a:pt x="5" y="170"/>
                  </a:cubicBezTo>
                  <a:cubicBezTo>
                    <a:pt x="5" y="168"/>
                    <a:pt x="5" y="168"/>
                    <a:pt x="5" y="168"/>
                  </a:cubicBezTo>
                  <a:cubicBezTo>
                    <a:pt x="6" y="166"/>
                    <a:pt x="6" y="166"/>
                    <a:pt x="6" y="166"/>
                  </a:cubicBezTo>
                  <a:cubicBezTo>
                    <a:pt x="7" y="165"/>
                    <a:pt x="7" y="165"/>
                    <a:pt x="7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3" y="162"/>
                    <a:pt x="3" y="162"/>
                    <a:pt x="3" y="162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3" y="153"/>
                    <a:pt x="3" y="153"/>
                    <a:pt x="3" y="153"/>
                  </a:cubicBezTo>
                  <a:cubicBezTo>
                    <a:pt x="4" y="153"/>
                    <a:pt x="4" y="153"/>
                    <a:pt x="4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9" y="151"/>
                    <a:pt x="9" y="151"/>
                    <a:pt x="9" y="151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2" y="148"/>
                    <a:pt x="12" y="148"/>
                    <a:pt x="12" y="148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2" y="150"/>
                    <a:pt x="12" y="150"/>
                    <a:pt x="12" y="150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6" y="151"/>
                    <a:pt x="16" y="151"/>
                    <a:pt x="16" y="151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6" y="153"/>
                    <a:pt x="16" y="153"/>
                    <a:pt x="16" y="153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17" y="154"/>
                    <a:pt x="17" y="154"/>
                    <a:pt x="17" y="154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9" y="151"/>
                    <a:pt x="19" y="151"/>
                    <a:pt x="19" y="151"/>
                  </a:cubicBezTo>
                  <a:cubicBezTo>
                    <a:pt x="20" y="152"/>
                    <a:pt x="20" y="152"/>
                    <a:pt x="20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3" y="161"/>
                    <a:pt x="43" y="161"/>
                    <a:pt x="43" y="161"/>
                  </a:cubicBezTo>
                  <a:cubicBezTo>
                    <a:pt x="43" y="162"/>
                    <a:pt x="43" y="162"/>
                    <a:pt x="43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2"/>
                    <a:pt x="45" y="162"/>
                    <a:pt x="45" y="162"/>
                  </a:cubicBezTo>
                  <a:cubicBezTo>
                    <a:pt x="46" y="163"/>
                    <a:pt x="46" y="163"/>
                    <a:pt x="46" y="163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48" y="166"/>
                    <a:pt x="48" y="166"/>
                    <a:pt x="48" y="166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8" y="169"/>
                    <a:pt x="48" y="169"/>
                    <a:pt x="48" y="169"/>
                  </a:cubicBezTo>
                  <a:cubicBezTo>
                    <a:pt x="47" y="169"/>
                    <a:pt x="47" y="169"/>
                    <a:pt x="47" y="169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5" y="173"/>
                    <a:pt x="45" y="173"/>
                    <a:pt x="45" y="173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18" y="170"/>
                    <a:pt x="18" y="170"/>
                    <a:pt x="18" y="170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86"/>
                    <a:pt x="28" y="186"/>
                    <a:pt x="28" y="186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9" y="188"/>
                    <a:pt x="29" y="188"/>
                    <a:pt x="29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5" y="190"/>
                    <a:pt x="35" y="190"/>
                    <a:pt x="35" y="190"/>
                  </a:cubicBezTo>
                  <a:cubicBezTo>
                    <a:pt x="35" y="191"/>
                    <a:pt x="35" y="191"/>
                    <a:pt x="35" y="191"/>
                  </a:cubicBezTo>
                  <a:cubicBezTo>
                    <a:pt x="37" y="191"/>
                    <a:pt x="37" y="191"/>
                    <a:pt x="37" y="191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6" y="187"/>
                    <a:pt x="36" y="187"/>
                    <a:pt x="36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1"/>
                    <a:pt x="34" y="181"/>
                    <a:pt x="34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2"/>
                    <a:pt x="37" y="182"/>
                    <a:pt x="37" y="182"/>
                  </a:cubicBezTo>
                  <a:cubicBezTo>
                    <a:pt x="38" y="183"/>
                    <a:pt x="38" y="183"/>
                    <a:pt x="38" y="183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4"/>
                    <a:pt x="48" y="184"/>
                    <a:pt x="48" y="184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178"/>
                    <a:pt x="45" y="178"/>
                    <a:pt x="45" y="178"/>
                  </a:cubicBezTo>
                  <a:cubicBezTo>
                    <a:pt x="46" y="178"/>
                    <a:pt x="46" y="178"/>
                    <a:pt x="46" y="178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47" y="175"/>
                    <a:pt x="47" y="175"/>
                    <a:pt x="47" y="175"/>
                  </a:cubicBezTo>
                  <a:cubicBezTo>
                    <a:pt x="48" y="175"/>
                    <a:pt x="48" y="175"/>
                    <a:pt x="48" y="175"/>
                  </a:cubicBezTo>
                  <a:cubicBezTo>
                    <a:pt x="49" y="174"/>
                    <a:pt x="49" y="174"/>
                    <a:pt x="49" y="174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2"/>
                  </a:cubicBezTo>
                  <a:cubicBezTo>
                    <a:pt x="55" y="172"/>
                    <a:pt x="55" y="172"/>
                    <a:pt x="55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3"/>
                    <a:pt x="57" y="173"/>
                    <a:pt x="57" y="173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59" y="173"/>
                    <a:pt x="59" y="173"/>
                    <a:pt x="59" y="173"/>
                  </a:cubicBezTo>
                  <a:cubicBezTo>
                    <a:pt x="59" y="174"/>
                    <a:pt x="59" y="174"/>
                    <a:pt x="59" y="174"/>
                  </a:cubicBezTo>
                  <a:cubicBezTo>
                    <a:pt x="60" y="175"/>
                    <a:pt x="60" y="175"/>
                    <a:pt x="60" y="175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60" y="172"/>
                    <a:pt x="60" y="172"/>
                    <a:pt x="60" y="172"/>
                  </a:cubicBezTo>
                  <a:cubicBezTo>
                    <a:pt x="60" y="170"/>
                    <a:pt x="60" y="170"/>
                    <a:pt x="60" y="170"/>
                  </a:cubicBezTo>
                  <a:cubicBezTo>
                    <a:pt x="60" y="169"/>
                    <a:pt x="60" y="169"/>
                    <a:pt x="60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60" y="168"/>
                    <a:pt x="60" y="168"/>
                    <a:pt x="60" y="168"/>
                  </a:cubicBezTo>
                  <a:cubicBezTo>
                    <a:pt x="59" y="167"/>
                    <a:pt x="59" y="167"/>
                    <a:pt x="59" y="167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8" y="166"/>
                    <a:pt x="58" y="166"/>
                    <a:pt x="58" y="166"/>
                  </a:cubicBezTo>
                  <a:cubicBezTo>
                    <a:pt x="57" y="166"/>
                    <a:pt x="57" y="166"/>
                    <a:pt x="57" y="16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6" y="157"/>
                    <a:pt x="56" y="157"/>
                    <a:pt x="56" y="157"/>
                  </a:cubicBezTo>
                  <a:cubicBezTo>
                    <a:pt x="55" y="156"/>
                    <a:pt x="55" y="156"/>
                    <a:pt x="55" y="156"/>
                  </a:cubicBezTo>
                  <a:cubicBezTo>
                    <a:pt x="53" y="155"/>
                    <a:pt x="53" y="155"/>
                    <a:pt x="53" y="155"/>
                  </a:cubicBezTo>
                  <a:cubicBezTo>
                    <a:pt x="53" y="154"/>
                    <a:pt x="53" y="154"/>
                    <a:pt x="53" y="154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55" y="155"/>
                    <a:pt x="55" y="155"/>
                    <a:pt x="55" y="155"/>
                  </a:cubicBezTo>
                  <a:cubicBezTo>
                    <a:pt x="56" y="155"/>
                    <a:pt x="56" y="155"/>
                    <a:pt x="56" y="155"/>
                  </a:cubicBezTo>
                  <a:cubicBezTo>
                    <a:pt x="57" y="155"/>
                    <a:pt x="57" y="155"/>
                    <a:pt x="57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1" y="155"/>
                    <a:pt x="61" y="155"/>
                    <a:pt x="61" y="155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5" y="160"/>
                    <a:pt x="65" y="160"/>
                    <a:pt x="65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2"/>
                    <a:pt x="62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3" y="165"/>
                    <a:pt x="63" y="165"/>
                    <a:pt x="63" y="165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6" y="167"/>
                    <a:pt x="66" y="167"/>
                    <a:pt x="66" y="167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7" y="168"/>
                    <a:pt x="67" y="168"/>
                    <a:pt x="67" y="168"/>
                  </a:cubicBezTo>
                  <a:cubicBezTo>
                    <a:pt x="68" y="167"/>
                    <a:pt x="68" y="167"/>
                    <a:pt x="68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71" y="166"/>
                    <a:pt x="71" y="166"/>
                    <a:pt x="71" y="166"/>
                  </a:cubicBezTo>
                  <a:cubicBezTo>
                    <a:pt x="71" y="165"/>
                    <a:pt x="71" y="165"/>
                    <a:pt x="71" y="165"/>
                  </a:cubicBezTo>
                  <a:cubicBezTo>
                    <a:pt x="70" y="164"/>
                    <a:pt x="70" y="164"/>
                    <a:pt x="70" y="164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0" y="162"/>
                    <a:pt x="70" y="162"/>
                    <a:pt x="70" y="162"/>
                  </a:cubicBezTo>
                  <a:cubicBezTo>
                    <a:pt x="71" y="161"/>
                    <a:pt x="71" y="161"/>
                    <a:pt x="71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4" y="161"/>
                    <a:pt x="74" y="161"/>
                    <a:pt x="74" y="161"/>
                  </a:cubicBezTo>
                  <a:cubicBezTo>
                    <a:pt x="75" y="161"/>
                    <a:pt x="75" y="161"/>
                    <a:pt x="75" y="161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74" y="160"/>
                    <a:pt x="74" y="160"/>
                    <a:pt x="74" y="160"/>
                  </a:cubicBezTo>
                  <a:cubicBezTo>
                    <a:pt x="73" y="159"/>
                    <a:pt x="73" y="159"/>
                    <a:pt x="73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5" y="154"/>
                    <a:pt x="85" y="154"/>
                    <a:pt x="85" y="154"/>
                  </a:cubicBezTo>
                  <a:cubicBezTo>
                    <a:pt x="86" y="154"/>
                    <a:pt x="86" y="154"/>
                    <a:pt x="86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7" y="152"/>
                    <a:pt x="87" y="152"/>
                    <a:pt x="87" y="152"/>
                  </a:cubicBezTo>
                  <a:cubicBezTo>
                    <a:pt x="87" y="151"/>
                    <a:pt x="87" y="151"/>
                    <a:pt x="87" y="151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91" y="149"/>
                    <a:pt x="91" y="149"/>
                    <a:pt x="91" y="149"/>
                  </a:cubicBezTo>
                  <a:cubicBezTo>
                    <a:pt x="92" y="149"/>
                    <a:pt x="92" y="149"/>
                    <a:pt x="92" y="149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88" y="150"/>
                    <a:pt x="88" y="150"/>
                    <a:pt x="88" y="150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90" y="151"/>
                    <a:pt x="90" y="151"/>
                    <a:pt x="90" y="151"/>
                  </a:cubicBezTo>
                  <a:cubicBezTo>
                    <a:pt x="91" y="151"/>
                    <a:pt x="91" y="151"/>
                    <a:pt x="91" y="151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3"/>
                    <a:pt x="90" y="153"/>
                    <a:pt x="90" y="153"/>
                  </a:cubicBezTo>
                  <a:cubicBezTo>
                    <a:pt x="89" y="153"/>
                    <a:pt x="89" y="153"/>
                    <a:pt x="89" y="153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3" y="154"/>
                    <a:pt x="93" y="154"/>
                    <a:pt x="93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2"/>
                    <a:pt x="95" y="152"/>
                    <a:pt x="95" y="152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4" y="150"/>
                    <a:pt x="104" y="150"/>
                    <a:pt x="104" y="150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5" y="149"/>
                    <a:pt x="105" y="149"/>
                    <a:pt x="105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8"/>
                    <a:pt x="108" y="148"/>
                    <a:pt x="108" y="148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0"/>
                    <a:pt x="108" y="150"/>
                    <a:pt x="108" y="150"/>
                  </a:cubicBezTo>
                  <a:cubicBezTo>
                    <a:pt x="109" y="151"/>
                    <a:pt x="109" y="151"/>
                    <a:pt x="109" y="151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11" y="152"/>
                    <a:pt x="111" y="152"/>
                    <a:pt x="111" y="152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3" y="149"/>
                    <a:pt x="113" y="149"/>
                    <a:pt x="113" y="149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5" y="148"/>
                    <a:pt x="115" y="148"/>
                    <a:pt x="115" y="148"/>
                  </a:cubicBezTo>
                  <a:cubicBezTo>
                    <a:pt x="116" y="148"/>
                    <a:pt x="116" y="148"/>
                    <a:pt x="116" y="148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4" y="147"/>
                    <a:pt x="114" y="147"/>
                    <a:pt x="114" y="147"/>
                  </a:cubicBezTo>
                  <a:cubicBezTo>
                    <a:pt x="114" y="146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1" y="139"/>
                    <a:pt x="111" y="139"/>
                    <a:pt x="111" y="139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4" y="140"/>
                    <a:pt x="114" y="140"/>
                    <a:pt x="114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8" y="140"/>
                    <a:pt x="118" y="140"/>
                    <a:pt x="118" y="140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9" y="143"/>
                    <a:pt x="129" y="143"/>
                    <a:pt x="129" y="143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7" y="146"/>
                    <a:pt x="137" y="146"/>
                    <a:pt x="137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9" y="147"/>
                    <a:pt x="139" y="147"/>
                    <a:pt x="139" y="147"/>
                  </a:cubicBezTo>
                  <a:cubicBezTo>
                    <a:pt x="141" y="148"/>
                    <a:pt x="141" y="148"/>
                    <a:pt x="141" y="148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44"/>
                    <a:pt x="141" y="144"/>
                    <a:pt x="141" y="144"/>
                  </a:cubicBezTo>
                  <a:cubicBezTo>
                    <a:pt x="140" y="144"/>
                    <a:pt x="140" y="144"/>
                    <a:pt x="140" y="144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4"/>
                    <a:pt x="132" y="134"/>
                    <a:pt x="132" y="134"/>
                  </a:cubicBezTo>
                  <a:cubicBezTo>
                    <a:pt x="131" y="134"/>
                    <a:pt x="131" y="134"/>
                    <a:pt x="131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130" y="131"/>
                    <a:pt x="130" y="131"/>
                    <a:pt x="130" y="131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8"/>
                    <a:pt x="130" y="118"/>
                    <a:pt x="130" y="118"/>
                  </a:cubicBezTo>
                  <a:cubicBezTo>
                    <a:pt x="130" y="117"/>
                    <a:pt x="130" y="117"/>
                    <a:pt x="130" y="117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1"/>
                    <a:pt x="130" y="111"/>
                    <a:pt x="130" y="111"/>
                  </a:cubicBezTo>
                  <a:cubicBezTo>
                    <a:pt x="130" y="110"/>
                    <a:pt x="130" y="110"/>
                    <a:pt x="130" y="110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1" y="108"/>
                    <a:pt x="131" y="108"/>
                    <a:pt x="131" y="108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2" y="109"/>
                    <a:pt x="132" y="109"/>
                    <a:pt x="132" y="109"/>
                  </a:cubicBezTo>
                  <a:cubicBezTo>
                    <a:pt x="133" y="109"/>
                    <a:pt x="133" y="109"/>
                    <a:pt x="133" y="109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7" y="108"/>
                    <a:pt x="137" y="108"/>
                    <a:pt x="137" y="108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40" y="109"/>
                    <a:pt x="140" y="109"/>
                    <a:pt x="140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3" y="110"/>
                    <a:pt x="143" y="110"/>
                    <a:pt x="143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3" y="114"/>
                    <a:pt x="143" y="114"/>
                    <a:pt x="143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3" y="120"/>
                    <a:pt x="143" y="120"/>
                  </a:cubicBezTo>
                  <a:cubicBezTo>
                    <a:pt x="144" y="121"/>
                    <a:pt x="144" y="121"/>
                    <a:pt x="144" y="121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5" y="123"/>
                    <a:pt x="145" y="123"/>
                    <a:pt x="145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7" y="124"/>
                    <a:pt x="147" y="124"/>
                    <a:pt x="147" y="124"/>
                  </a:cubicBezTo>
                  <a:cubicBezTo>
                    <a:pt x="148" y="125"/>
                    <a:pt x="148" y="125"/>
                    <a:pt x="148" y="125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7"/>
                    <a:pt x="149" y="127"/>
                    <a:pt x="149" y="127"/>
                  </a:cubicBezTo>
                  <a:cubicBezTo>
                    <a:pt x="150" y="129"/>
                    <a:pt x="150" y="129"/>
                    <a:pt x="150" y="129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3"/>
                    <a:pt x="151" y="133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6"/>
                    <a:pt x="152" y="136"/>
                    <a:pt x="152" y="136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8"/>
                    <a:pt x="153" y="138"/>
                    <a:pt x="153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6" y="142"/>
                    <a:pt x="156" y="142"/>
                    <a:pt x="156" y="142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8" y="144"/>
                    <a:pt x="158" y="144"/>
                    <a:pt x="158" y="144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59" y="145"/>
                    <a:pt x="159" y="145"/>
                    <a:pt x="159" y="145"/>
                  </a:cubicBezTo>
                  <a:cubicBezTo>
                    <a:pt x="159" y="146"/>
                    <a:pt x="159" y="146"/>
                    <a:pt x="159" y="146"/>
                  </a:cubicBezTo>
                  <a:cubicBezTo>
                    <a:pt x="159" y="147"/>
                    <a:pt x="159" y="147"/>
                    <a:pt x="159" y="147"/>
                  </a:cubicBezTo>
                  <a:cubicBezTo>
                    <a:pt x="160" y="149"/>
                    <a:pt x="160" y="149"/>
                    <a:pt x="160" y="149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61" y="151"/>
                    <a:pt x="161" y="151"/>
                    <a:pt x="161" y="151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59" y="153"/>
                    <a:pt x="159" y="153"/>
                    <a:pt x="159" y="153"/>
                  </a:cubicBezTo>
                  <a:cubicBezTo>
                    <a:pt x="160" y="153"/>
                    <a:pt x="160" y="153"/>
                    <a:pt x="160" y="153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59" y="155"/>
                    <a:pt x="159" y="155"/>
                    <a:pt x="159" y="155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60" y="156"/>
                    <a:pt x="160" y="156"/>
                    <a:pt x="160" y="156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59" y="158"/>
                    <a:pt x="159" y="158"/>
                    <a:pt x="159" y="158"/>
                  </a:cubicBezTo>
                  <a:cubicBezTo>
                    <a:pt x="158" y="159"/>
                    <a:pt x="158" y="159"/>
                    <a:pt x="158" y="159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7" y="161"/>
                    <a:pt x="157" y="161"/>
                    <a:pt x="157" y="161"/>
                  </a:cubicBezTo>
                  <a:cubicBezTo>
                    <a:pt x="156" y="161"/>
                    <a:pt x="156" y="161"/>
                    <a:pt x="156" y="161"/>
                  </a:cubicBezTo>
                  <a:cubicBezTo>
                    <a:pt x="155" y="161"/>
                    <a:pt x="155" y="161"/>
                    <a:pt x="155" y="161"/>
                  </a:cubicBezTo>
                  <a:cubicBezTo>
                    <a:pt x="154" y="161"/>
                    <a:pt x="154" y="161"/>
                    <a:pt x="154" y="161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2" y="159"/>
                    <a:pt x="152" y="159"/>
                    <a:pt x="152" y="159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47" y="160"/>
                    <a:pt x="147" y="160"/>
                    <a:pt x="147" y="160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50" y="161"/>
                    <a:pt x="150" y="161"/>
                    <a:pt x="150" y="161"/>
                  </a:cubicBezTo>
                  <a:cubicBezTo>
                    <a:pt x="151" y="162"/>
                    <a:pt x="151" y="162"/>
                    <a:pt x="151" y="162"/>
                  </a:cubicBezTo>
                  <a:cubicBezTo>
                    <a:pt x="154" y="163"/>
                    <a:pt x="154" y="163"/>
                    <a:pt x="154" y="163"/>
                  </a:cubicBezTo>
                  <a:cubicBezTo>
                    <a:pt x="156" y="163"/>
                    <a:pt x="156" y="163"/>
                    <a:pt x="156" y="163"/>
                  </a:cubicBezTo>
                  <a:cubicBezTo>
                    <a:pt x="157" y="163"/>
                    <a:pt x="157" y="163"/>
                    <a:pt x="157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61" y="164"/>
                    <a:pt x="161" y="164"/>
                    <a:pt x="161" y="164"/>
                  </a:cubicBezTo>
                  <a:cubicBezTo>
                    <a:pt x="162" y="163"/>
                    <a:pt x="162" y="163"/>
                    <a:pt x="162" y="163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1"/>
                    <a:pt x="162" y="161"/>
                    <a:pt x="162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4" y="158"/>
                    <a:pt x="164" y="158"/>
                    <a:pt x="164" y="158"/>
                  </a:cubicBezTo>
                  <a:cubicBezTo>
                    <a:pt x="164" y="157"/>
                    <a:pt x="164" y="157"/>
                    <a:pt x="164" y="157"/>
                  </a:cubicBezTo>
                  <a:cubicBezTo>
                    <a:pt x="165" y="155"/>
                    <a:pt x="165" y="155"/>
                    <a:pt x="165" y="155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5" y="153"/>
                    <a:pt x="165" y="153"/>
                    <a:pt x="165" y="153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3" y="146"/>
                    <a:pt x="163" y="146"/>
                    <a:pt x="163" y="146"/>
                  </a:cubicBezTo>
                  <a:cubicBezTo>
                    <a:pt x="163" y="145"/>
                    <a:pt x="163" y="145"/>
                    <a:pt x="163" y="145"/>
                  </a:cubicBezTo>
                  <a:cubicBezTo>
                    <a:pt x="162" y="143"/>
                    <a:pt x="162" y="143"/>
                    <a:pt x="162" y="143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71" y="142"/>
                    <a:pt x="171" y="142"/>
                    <a:pt x="171" y="142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4" y="146"/>
                    <a:pt x="174" y="146"/>
                    <a:pt x="174" y="146"/>
                  </a:cubicBezTo>
                  <a:cubicBezTo>
                    <a:pt x="175" y="147"/>
                    <a:pt x="175" y="147"/>
                    <a:pt x="175" y="147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79" y="150"/>
                    <a:pt x="179" y="150"/>
                    <a:pt x="179" y="150"/>
                  </a:cubicBezTo>
                  <a:cubicBezTo>
                    <a:pt x="180" y="150"/>
                    <a:pt x="180" y="150"/>
                    <a:pt x="180" y="150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76" y="149"/>
                    <a:pt x="176" y="149"/>
                    <a:pt x="176" y="149"/>
                  </a:cubicBezTo>
                  <a:cubicBezTo>
                    <a:pt x="176" y="148"/>
                    <a:pt x="176" y="148"/>
                    <a:pt x="176" y="148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5" y="146"/>
                    <a:pt x="175" y="146"/>
                    <a:pt x="175" y="146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177" y="144"/>
                    <a:pt x="177" y="144"/>
                    <a:pt x="177" y="144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3" y="139"/>
                    <a:pt x="173" y="139"/>
                    <a:pt x="173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6" y="137"/>
                    <a:pt x="166" y="137"/>
                    <a:pt x="166" y="137"/>
                  </a:cubicBezTo>
                  <a:cubicBezTo>
                    <a:pt x="165" y="137"/>
                    <a:pt x="165" y="137"/>
                    <a:pt x="165" y="137"/>
                  </a:cubicBezTo>
                  <a:cubicBezTo>
                    <a:pt x="164" y="137"/>
                    <a:pt x="164" y="137"/>
                    <a:pt x="164" y="137"/>
                  </a:cubicBezTo>
                  <a:cubicBezTo>
                    <a:pt x="163" y="138"/>
                    <a:pt x="163" y="138"/>
                    <a:pt x="163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40"/>
                    <a:pt x="162" y="140"/>
                    <a:pt x="162" y="140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59" y="140"/>
                    <a:pt x="159" y="140"/>
                    <a:pt x="159" y="140"/>
                  </a:cubicBezTo>
                  <a:cubicBezTo>
                    <a:pt x="158" y="140"/>
                    <a:pt x="158" y="140"/>
                    <a:pt x="158" y="140"/>
                  </a:cubicBezTo>
                  <a:cubicBezTo>
                    <a:pt x="158" y="139"/>
                    <a:pt x="158" y="139"/>
                    <a:pt x="158" y="139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6" y="135"/>
                    <a:pt x="156" y="135"/>
                    <a:pt x="156" y="135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1"/>
                    <a:pt x="155" y="131"/>
                    <a:pt x="155" y="131"/>
                  </a:cubicBezTo>
                  <a:cubicBezTo>
                    <a:pt x="155" y="130"/>
                    <a:pt x="155" y="130"/>
                    <a:pt x="155" y="130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3" y="125"/>
                    <a:pt x="153" y="125"/>
                    <a:pt x="153" y="125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2" y="124"/>
                    <a:pt x="152" y="124"/>
                    <a:pt x="152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9" y="119"/>
                    <a:pt x="149" y="119"/>
                    <a:pt x="149" y="119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8" y="107"/>
                    <a:pt x="148" y="107"/>
                    <a:pt x="148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50" y="109"/>
                    <a:pt x="150" y="109"/>
                    <a:pt x="150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4" y="120"/>
                    <a:pt x="154" y="120"/>
                    <a:pt x="154" y="120"/>
                  </a:cubicBezTo>
                  <a:cubicBezTo>
                    <a:pt x="155" y="120"/>
                    <a:pt x="155" y="120"/>
                    <a:pt x="155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7" y="121"/>
                    <a:pt x="157" y="121"/>
                    <a:pt x="157" y="121"/>
                  </a:cubicBezTo>
                  <a:cubicBezTo>
                    <a:pt x="159" y="121"/>
                    <a:pt x="159" y="121"/>
                    <a:pt x="159" y="121"/>
                  </a:cubicBezTo>
                  <a:cubicBezTo>
                    <a:pt x="160" y="120"/>
                    <a:pt x="160" y="120"/>
                    <a:pt x="160" y="120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1" y="122"/>
                    <a:pt x="161" y="122"/>
                    <a:pt x="161" y="122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2" y="121"/>
                    <a:pt x="162" y="121"/>
                    <a:pt x="162" y="121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6" y="122"/>
                    <a:pt x="166" y="122"/>
                    <a:pt x="166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6" y="121"/>
                    <a:pt x="166" y="121"/>
                    <a:pt x="166" y="121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1" y="119"/>
                    <a:pt x="161" y="119"/>
                    <a:pt x="161" y="119"/>
                  </a:cubicBezTo>
                  <a:cubicBezTo>
                    <a:pt x="160" y="119"/>
                    <a:pt x="160" y="119"/>
                    <a:pt x="160" y="119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3"/>
                    <a:pt x="158" y="113"/>
                    <a:pt x="158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1" y="111"/>
                    <a:pt x="161" y="111"/>
                    <a:pt x="161" y="111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6" y="108"/>
                    <a:pt x="166" y="108"/>
                    <a:pt x="166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8" y="110"/>
                    <a:pt x="168" y="110"/>
                    <a:pt x="168" y="110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8" y="113"/>
                    <a:pt x="178" y="113"/>
                    <a:pt x="178" y="113"/>
                  </a:cubicBezTo>
                  <a:cubicBezTo>
                    <a:pt x="180" y="112"/>
                    <a:pt x="180" y="112"/>
                    <a:pt x="180" y="11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81" y="113"/>
                    <a:pt x="181" y="113"/>
                    <a:pt x="181" y="113"/>
                  </a:cubicBezTo>
                  <a:cubicBezTo>
                    <a:pt x="182" y="113"/>
                    <a:pt x="182" y="113"/>
                    <a:pt x="182" y="113"/>
                  </a:cubicBezTo>
                  <a:cubicBezTo>
                    <a:pt x="181" y="114"/>
                    <a:pt x="181" y="114"/>
                    <a:pt x="181" y="114"/>
                  </a:cubicBezTo>
                  <a:cubicBezTo>
                    <a:pt x="182" y="115"/>
                    <a:pt x="182" y="115"/>
                    <a:pt x="182" y="115"/>
                  </a:cubicBezTo>
                  <a:cubicBezTo>
                    <a:pt x="181" y="115"/>
                    <a:pt x="181" y="115"/>
                    <a:pt x="181" y="115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8"/>
                    <a:pt x="181" y="118"/>
                    <a:pt x="181" y="118"/>
                  </a:cubicBezTo>
                  <a:cubicBezTo>
                    <a:pt x="181" y="119"/>
                    <a:pt x="181" y="119"/>
                    <a:pt x="181" y="119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2"/>
                    <a:pt x="182" y="122"/>
                    <a:pt x="182" y="122"/>
                  </a:cubicBezTo>
                  <a:cubicBezTo>
                    <a:pt x="182" y="125"/>
                    <a:pt x="182" y="125"/>
                    <a:pt x="182" y="125"/>
                  </a:cubicBezTo>
                  <a:cubicBezTo>
                    <a:pt x="183" y="125"/>
                    <a:pt x="183" y="125"/>
                    <a:pt x="183" y="125"/>
                  </a:cubicBezTo>
                  <a:cubicBezTo>
                    <a:pt x="183" y="124"/>
                    <a:pt x="183" y="124"/>
                    <a:pt x="183" y="124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2"/>
                    <a:pt x="183" y="122"/>
                    <a:pt x="183" y="122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5" y="121"/>
                    <a:pt x="185" y="121"/>
                    <a:pt x="185" y="121"/>
                  </a:cubicBezTo>
                  <a:cubicBezTo>
                    <a:pt x="185" y="122"/>
                    <a:pt x="185" y="122"/>
                    <a:pt x="185" y="122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5" y="125"/>
                    <a:pt x="185" y="125"/>
                    <a:pt x="185" y="125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6" y="127"/>
                    <a:pt x="186" y="127"/>
                    <a:pt x="186" y="127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90" y="128"/>
                    <a:pt x="190" y="128"/>
                    <a:pt x="190" y="128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1" y="130"/>
                    <a:pt x="191" y="130"/>
                    <a:pt x="191" y="130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5" y="131"/>
                    <a:pt x="195" y="131"/>
                    <a:pt x="195" y="131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200" y="130"/>
                    <a:pt x="200" y="130"/>
                    <a:pt x="200" y="130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5" y="128"/>
                    <a:pt x="195" y="128"/>
                    <a:pt x="195" y="128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1" y="129"/>
                    <a:pt x="191" y="129"/>
                    <a:pt x="191" y="129"/>
                  </a:cubicBezTo>
                  <a:cubicBezTo>
                    <a:pt x="190" y="127"/>
                    <a:pt x="190" y="127"/>
                    <a:pt x="190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87" y="126"/>
                    <a:pt x="187" y="126"/>
                    <a:pt x="187" y="126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7" y="120"/>
                    <a:pt x="187" y="120"/>
                    <a:pt x="187" y="120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4" y="118"/>
                    <a:pt x="184" y="118"/>
                    <a:pt x="184" y="118"/>
                  </a:cubicBezTo>
                  <a:cubicBezTo>
                    <a:pt x="183" y="117"/>
                    <a:pt x="183" y="117"/>
                    <a:pt x="183" y="117"/>
                  </a:cubicBezTo>
                  <a:cubicBezTo>
                    <a:pt x="184" y="116"/>
                    <a:pt x="184" y="116"/>
                    <a:pt x="184" y="116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3" y="113"/>
                    <a:pt x="183" y="113"/>
                    <a:pt x="183" y="113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0" y="111"/>
                    <a:pt x="180" y="111"/>
                    <a:pt x="180" y="111"/>
                  </a:cubicBezTo>
                  <a:cubicBezTo>
                    <a:pt x="178" y="111"/>
                    <a:pt x="178" y="111"/>
                    <a:pt x="178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1" y="107"/>
                    <a:pt x="171" y="107"/>
                    <a:pt x="171" y="107"/>
                  </a:cubicBezTo>
                  <a:cubicBezTo>
                    <a:pt x="170" y="107"/>
                    <a:pt x="170" y="107"/>
                    <a:pt x="170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3"/>
                    <a:pt x="168" y="103"/>
                    <a:pt x="168" y="103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5" y="101"/>
                    <a:pt x="165" y="101"/>
                    <a:pt x="165" y="101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64" y="96"/>
                    <a:pt x="164" y="96"/>
                    <a:pt x="164" y="96"/>
                  </a:cubicBezTo>
                  <a:cubicBezTo>
                    <a:pt x="165" y="96"/>
                    <a:pt x="165" y="96"/>
                    <a:pt x="165" y="96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8" y="95"/>
                    <a:pt x="168" y="95"/>
                    <a:pt x="168" y="95"/>
                  </a:cubicBezTo>
                  <a:cubicBezTo>
                    <a:pt x="170" y="95"/>
                    <a:pt x="170" y="95"/>
                    <a:pt x="170" y="95"/>
                  </a:cubicBezTo>
                  <a:cubicBezTo>
                    <a:pt x="173" y="93"/>
                    <a:pt x="173" y="93"/>
                    <a:pt x="173" y="93"/>
                  </a:cubicBezTo>
                  <a:cubicBezTo>
                    <a:pt x="175" y="92"/>
                    <a:pt x="175" y="92"/>
                    <a:pt x="175" y="92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3"/>
                    <a:pt x="177" y="93"/>
                    <a:pt x="177" y="93"/>
                  </a:cubicBezTo>
                  <a:cubicBezTo>
                    <a:pt x="178" y="92"/>
                    <a:pt x="178" y="92"/>
                    <a:pt x="178" y="92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80" y="91"/>
                    <a:pt x="180" y="91"/>
                    <a:pt x="180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3" y="90"/>
                    <a:pt x="183" y="90"/>
                    <a:pt x="183" y="90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2" y="92"/>
                    <a:pt x="182" y="92"/>
                    <a:pt x="182" y="92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81" y="94"/>
                    <a:pt x="181" y="94"/>
                    <a:pt x="181" y="94"/>
                  </a:cubicBezTo>
                  <a:cubicBezTo>
                    <a:pt x="183" y="96"/>
                    <a:pt x="183" y="96"/>
                    <a:pt x="183" y="96"/>
                  </a:cubicBezTo>
                  <a:cubicBezTo>
                    <a:pt x="185" y="96"/>
                    <a:pt x="185" y="96"/>
                    <a:pt x="185" y="96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2" y="94"/>
                    <a:pt x="182" y="94"/>
                    <a:pt x="182" y="94"/>
                  </a:cubicBezTo>
                  <a:cubicBezTo>
                    <a:pt x="182" y="93"/>
                    <a:pt x="182" y="93"/>
                    <a:pt x="182" y="93"/>
                  </a:cubicBezTo>
                  <a:cubicBezTo>
                    <a:pt x="183" y="92"/>
                    <a:pt x="183" y="92"/>
                    <a:pt x="183" y="9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89"/>
                    <a:pt x="185" y="89"/>
                    <a:pt x="185" y="89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6"/>
                    <a:pt x="180" y="86"/>
                    <a:pt x="180" y="86"/>
                  </a:cubicBezTo>
                  <a:cubicBezTo>
                    <a:pt x="178" y="86"/>
                    <a:pt x="178" y="86"/>
                    <a:pt x="178" y="86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1" y="84"/>
                    <a:pt x="181" y="84"/>
                    <a:pt x="181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79" y="84"/>
                    <a:pt x="179" y="84"/>
                    <a:pt x="179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5" y="82"/>
                    <a:pt x="175" y="82"/>
                    <a:pt x="175" y="82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7" y="82"/>
                    <a:pt x="177" y="82"/>
                    <a:pt x="177" y="82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8" y="81"/>
                    <a:pt x="178" y="81"/>
                    <a:pt x="178" y="81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7" y="77"/>
                    <a:pt x="177" y="77"/>
                    <a:pt x="177" y="77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7"/>
                    <a:pt x="176" y="77"/>
                    <a:pt x="176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9" y="76"/>
                    <a:pt x="179" y="76"/>
                    <a:pt x="179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3" y="72"/>
                    <a:pt x="183" y="72"/>
                    <a:pt x="183" y="72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188" y="69"/>
                    <a:pt x="188" y="69"/>
                    <a:pt x="188" y="69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90" y="67"/>
                    <a:pt x="190" y="67"/>
                    <a:pt x="190" y="67"/>
                  </a:cubicBezTo>
                  <a:cubicBezTo>
                    <a:pt x="191" y="66"/>
                    <a:pt x="191" y="66"/>
                    <a:pt x="191" y="66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4" y="64"/>
                    <a:pt x="194" y="64"/>
                    <a:pt x="194" y="64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2" y="65"/>
                    <a:pt x="192" y="65"/>
                    <a:pt x="192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1"/>
                    <a:pt x="191" y="61"/>
                    <a:pt x="191" y="61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3"/>
                    <a:pt x="198" y="63"/>
                    <a:pt x="198" y="63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4"/>
                    <a:pt x="199" y="64"/>
                    <a:pt x="199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0" y="61"/>
                    <a:pt x="200" y="61"/>
                    <a:pt x="200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2" y="61"/>
                    <a:pt x="202" y="61"/>
                    <a:pt x="202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5" y="61"/>
                    <a:pt x="205" y="61"/>
                    <a:pt x="205" y="61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4" y="60"/>
                    <a:pt x="204" y="60"/>
                    <a:pt x="204" y="60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6" y="59"/>
                    <a:pt x="206" y="59"/>
                    <a:pt x="206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10" y="58"/>
                    <a:pt x="210" y="58"/>
                    <a:pt x="210" y="58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2" y="60"/>
                    <a:pt x="212" y="60"/>
                    <a:pt x="212" y="60"/>
                  </a:cubicBezTo>
                  <a:cubicBezTo>
                    <a:pt x="211" y="58"/>
                    <a:pt x="211" y="58"/>
                    <a:pt x="211" y="58"/>
                  </a:cubicBezTo>
                  <a:cubicBezTo>
                    <a:pt x="210" y="57"/>
                    <a:pt x="210" y="57"/>
                    <a:pt x="210" y="57"/>
                  </a:cubicBezTo>
                  <a:cubicBezTo>
                    <a:pt x="209" y="56"/>
                    <a:pt x="209" y="56"/>
                    <a:pt x="209" y="56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6" y="57"/>
                    <a:pt x="206" y="57"/>
                    <a:pt x="206" y="57"/>
                  </a:cubicBezTo>
                  <a:cubicBezTo>
                    <a:pt x="206" y="56"/>
                    <a:pt x="206" y="56"/>
                    <a:pt x="206" y="56"/>
                  </a:cubicBezTo>
                  <a:cubicBezTo>
                    <a:pt x="205" y="56"/>
                    <a:pt x="205" y="56"/>
                    <a:pt x="205" y="56"/>
                  </a:cubicBezTo>
                  <a:cubicBezTo>
                    <a:pt x="205" y="55"/>
                    <a:pt x="205" y="55"/>
                    <a:pt x="205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14" y="54"/>
                    <a:pt x="214" y="54"/>
                    <a:pt x="214" y="54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16" y="54"/>
                    <a:pt x="216" y="54"/>
                    <a:pt x="216" y="5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2" y="53"/>
                    <a:pt x="212" y="53"/>
                    <a:pt x="212" y="53"/>
                  </a:cubicBezTo>
                  <a:cubicBezTo>
                    <a:pt x="211" y="53"/>
                    <a:pt x="211" y="53"/>
                    <a:pt x="211" y="53"/>
                  </a:cubicBezTo>
                  <a:cubicBezTo>
                    <a:pt x="211" y="52"/>
                    <a:pt x="211" y="52"/>
                    <a:pt x="211" y="52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10" y="50"/>
                    <a:pt x="210" y="50"/>
                    <a:pt x="210" y="50"/>
                  </a:cubicBezTo>
                  <a:cubicBezTo>
                    <a:pt x="209" y="49"/>
                    <a:pt x="209" y="49"/>
                    <a:pt x="209" y="49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7" y="45"/>
                    <a:pt x="207" y="45"/>
                    <a:pt x="207" y="45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9" y="37"/>
                    <a:pt x="209" y="37"/>
                    <a:pt x="209" y="37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2" y="36"/>
                    <a:pt x="212" y="36"/>
                    <a:pt x="212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5"/>
                    <a:pt x="214" y="35"/>
                    <a:pt x="214" y="35"/>
                  </a:cubicBezTo>
                  <a:cubicBezTo>
                    <a:pt x="214" y="37"/>
                    <a:pt x="214" y="37"/>
                    <a:pt x="214" y="37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7"/>
                    <a:pt x="217" y="37"/>
                    <a:pt x="217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40"/>
                    <a:pt x="218" y="40"/>
                    <a:pt x="218" y="40"/>
                  </a:cubicBezTo>
                  <a:cubicBezTo>
                    <a:pt x="218" y="41"/>
                    <a:pt x="218" y="41"/>
                    <a:pt x="218" y="41"/>
                  </a:cubicBezTo>
                  <a:cubicBezTo>
                    <a:pt x="217" y="42"/>
                    <a:pt x="217" y="42"/>
                    <a:pt x="217" y="42"/>
                  </a:cubicBezTo>
                  <a:cubicBezTo>
                    <a:pt x="216" y="42"/>
                    <a:pt x="216" y="42"/>
                    <a:pt x="216" y="42"/>
                  </a:cubicBezTo>
                  <a:cubicBezTo>
                    <a:pt x="215" y="43"/>
                    <a:pt x="215" y="43"/>
                    <a:pt x="215" y="43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8" y="43"/>
                    <a:pt x="218" y="43"/>
                    <a:pt x="218" y="43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20" y="43"/>
                    <a:pt x="220" y="43"/>
                    <a:pt x="220" y="43"/>
                  </a:cubicBezTo>
                  <a:cubicBezTo>
                    <a:pt x="221" y="43"/>
                    <a:pt x="221" y="43"/>
                    <a:pt x="221" y="43"/>
                  </a:cubicBezTo>
                  <a:cubicBezTo>
                    <a:pt x="221" y="42"/>
                    <a:pt x="221" y="42"/>
                    <a:pt x="221" y="42"/>
                  </a:cubicBezTo>
                  <a:cubicBezTo>
                    <a:pt x="222" y="41"/>
                    <a:pt x="222" y="41"/>
                    <a:pt x="222" y="41"/>
                  </a:cubicBezTo>
                  <a:cubicBezTo>
                    <a:pt x="223" y="42"/>
                    <a:pt x="223" y="42"/>
                    <a:pt x="223" y="42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0"/>
                    <a:pt x="224" y="40"/>
                    <a:pt x="224" y="40"/>
                  </a:cubicBezTo>
                  <a:cubicBezTo>
                    <a:pt x="225" y="41"/>
                    <a:pt x="225" y="41"/>
                    <a:pt x="225" y="4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46"/>
                    <a:pt x="226" y="46"/>
                    <a:pt x="226" y="46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7" y="48"/>
                    <a:pt x="227" y="48"/>
                    <a:pt x="227" y="48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9" y="48"/>
                    <a:pt x="229" y="48"/>
                    <a:pt x="229" y="48"/>
                  </a:cubicBezTo>
                  <a:cubicBezTo>
                    <a:pt x="231" y="48"/>
                    <a:pt x="231" y="48"/>
                    <a:pt x="231" y="48"/>
                  </a:cubicBezTo>
                  <a:cubicBezTo>
                    <a:pt x="231" y="47"/>
                    <a:pt x="231" y="47"/>
                    <a:pt x="231" y="47"/>
                  </a:cubicBezTo>
                  <a:cubicBezTo>
                    <a:pt x="231" y="45"/>
                    <a:pt x="231" y="45"/>
                    <a:pt x="231" y="45"/>
                  </a:cubicBezTo>
                  <a:cubicBezTo>
                    <a:pt x="231" y="44"/>
                    <a:pt x="231" y="44"/>
                    <a:pt x="231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3"/>
                    <a:pt x="233" y="43"/>
                    <a:pt x="233" y="43"/>
                  </a:cubicBezTo>
                  <a:cubicBezTo>
                    <a:pt x="234" y="42"/>
                    <a:pt x="234" y="42"/>
                    <a:pt x="234" y="42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2"/>
                    <a:pt x="236" y="42"/>
                    <a:pt x="236" y="42"/>
                  </a:cubicBezTo>
                  <a:cubicBezTo>
                    <a:pt x="236" y="41"/>
                    <a:pt x="236" y="41"/>
                    <a:pt x="236" y="41"/>
                  </a:cubicBezTo>
                  <a:cubicBezTo>
                    <a:pt x="237" y="40"/>
                    <a:pt x="237" y="40"/>
                    <a:pt x="237" y="40"/>
                  </a:cubicBezTo>
                  <a:cubicBezTo>
                    <a:pt x="237" y="41"/>
                    <a:pt x="237" y="41"/>
                    <a:pt x="237" y="41"/>
                  </a:cubicBezTo>
                  <a:cubicBezTo>
                    <a:pt x="238" y="40"/>
                    <a:pt x="238" y="40"/>
                    <a:pt x="238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1"/>
                    <a:pt x="240" y="41"/>
                    <a:pt x="240" y="41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7" y="44"/>
                    <a:pt x="247" y="44"/>
                    <a:pt x="247" y="44"/>
                  </a:cubicBezTo>
                  <a:cubicBezTo>
                    <a:pt x="248" y="44"/>
                    <a:pt x="248" y="44"/>
                    <a:pt x="248" y="44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9" y="47"/>
                    <a:pt x="249" y="47"/>
                    <a:pt x="249" y="47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1" y="45"/>
                    <a:pt x="251" y="45"/>
                    <a:pt x="251" y="45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49" y="45"/>
                    <a:pt x="249" y="45"/>
                    <a:pt x="249" y="45"/>
                  </a:cubicBezTo>
                  <a:cubicBezTo>
                    <a:pt x="249" y="44"/>
                    <a:pt x="249" y="44"/>
                    <a:pt x="249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5"/>
                    <a:pt x="252" y="45"/>
                    <a:pt x="252" y="45"/>
                  </a:cubicBezTo>
                  <a:cubicBezTo>
                    <a:pt x="252" y="46"/>
                    <a:pt x="252" y="46"/>
                    <a:pt x="252" y="46"/>
                  </a:cubicBezTo>
                  <a:cubicBezTo>
                    <a:pt x="253" y="47"/>
                    <a:pt x="253" y="47"/>
                    <a:pt x="253" y="47"/>
                  </a:cubicBezTo>
                  <a:cubicBezTo>
                    <a:pt x="253" y="48"/>
                    <a:pt x="253" y="48"/>
                    <a:pt x="253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3" y="49"/>
                    <a:pt x="253" y="49"/>
                    <a:pt x="253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2" y="50"/>
                    <a:pt x="252" y="50"/>
                    <a:pt x="252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5" y="52"/>
                    <a:pt x="255" y="52"/>
                    <a:pt x="255" y="52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8" y="52"/>
                    <a:pt x="258" y="52"/>
                    <a:pt x="258" y="52"/>
                  </a:cubicBezTo>
                  <a:cubicBezTo>
                    <a:pt x="257" y="53"/>
                    <a:pt x="257" y="53"/>
                    <a:pt x="257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8"/>
                    <a:pt x="258" y="58"/>
                    <a:pt x="258" y="58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7" y="59"/>
                    <a:pt x="257" y="59"/>
                    <a:pt x="257" y="59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6" y="63"/>
                    <a:pt x="256" y="63"/>
                    <a:pt x="256" y="63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7"/>
                    <a:pt x="255" y="67"/>
                    <a:pt x="255" y="67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2" y="68"/>
                    <a:pt x="252" y="68"/>
                    <a:pt x="252" y="68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5" y="69"/>
                    <a:pt x="255" y="69"/>
                    <a:pt x="255" y="69"/>
                  </a:cubicBezTo>
                  <a:cubicBezTo>
                    <a:pt x="254" y="70"/>
                    <a:pt x="254" y="70"/>
                    <a:pt x="254" y="70"/>
                  </a:cubicBezTo>
                  <a:cubicBezTo>
                    <a:pt x="253" y="71"/>
                    <a:pt x="253" y="71"/>
                    <a:pt x="253" y="71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3" y="76"/>
                    <a:pt x="253" y="76"/>
                  </a:cubicBezTo>
                  <a:cubicBezTo>
                    <a:pt x="252" y="77"/>
                    <a:pt x="252" y="77"/>
                    <a:pt x="252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51" y="78"/>
                    <a:pt x="251" y="78"/>
                    <a:pt x="251" y="78"/>
                  </a:cubicBezTo>
                  <a:cubicBezTo>
                    <a:pt x="251" y="79"/>
                    <a:pt x="251" y="79"/>
                    <a:pt x="251" y="79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9" y="82"/>
                    <a:pt x="249" y="82"/>
                    <a:pt x="249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7"/>
                    <a:pt x="250" y="87"/>
                    <a:pt x="250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50" y="88"/>
                    <a:pt x="250" y="88"/>
                    <a:pt x="250" y="88"/>
                  </a:cubicBezTo>
                  <a:cubicBezTo>
                    <a:pt x="251" y="87"/>
                    <a:pt x="251" y="87"/>
                    <a:pt x="251" y="87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3" y="85"/>
                    <a:pt x="253" y="85"/>
                    <a:pt x="253" y="85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5" y="80"/>
                    <a:pt x="255" y="80"/>
                    <a:pt x="255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7" y="78"/>
                    <a:pt x="257" y="78"/>
                    <a:pt x="257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6"/>
                    <a:pt x="257" y="76"/>
                    <a:pt x="257" y="76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0" y="75"/>
                    <a:pt x="260" y="75"/>
                    <a:pt x="260" y="75"/>
                  </a:cubicBezTo>
                  <a:cubicBezTo>
                    <a:pt x="261" y="74"/>
                    <a:pt x="261" y="74"/>
                    <a:pt x="261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59" y="73"/>
                    <a:pt x="259" y="73"/>
                    <a:pt x="259" y="73"/>
                  </a:cubicBezTo>
                  <a:cubicBezTo>
                    <a:pt x="259" y="74"/>
                    <a:pt x="259" y="74"/>
                    <a:pt x="259" y="74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7" y="74"/>
                    <a:pt x="257" y="74"/>
                    <a:pt x="257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7" y="72"/>
                    <a:pt x="257" y="72"/>
                    <a:pt x="257" y="72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0" y="71"/>
                    <a:pt x="260" y="71"/>
                    <a:pt x="260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2" y="69"/>
                    <a:pt x="262" y="69"/>
                    <a:pt x="262" y="69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1"/>
                    <a:pt x="262" y="71"/>
                    <a:pt x="262" y="71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3" y="73"/>
                    <a:pt x="273" y="73"/>
                    <a:pt x="273" y="73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2"/>
                    <a:pt x="272" y="72"/>
                    <a:pt x="272" y="72"/>
                  </a:cubicBezTo>
                  <a:cubicBezTo>
                    <a:pt x="273" y="71"/>
                    <a:pt x="273" y="71"/>
                    <a:pt x="273" y="71"/>
                  </a:cubicBezTo>
                  <a:cubicBezTo>
                    <a:pt x="274" y="71"/>
                    <a:pt x="274" y="71"/>
                    <a:pt x="274" y="71"/>
                  </a:cubicBezTo>
                  <a:cubicBezTo>
                    <a:pt x="274" y="70"/>
                    <a:pt x="274" y="70"/>
                    <a:pt x="274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3" y="68"/>
                    <a:pt x="283" y="68"/>
                    <a:pt x="283" y="68"/>
                  </a:cubicBezTo>
                  <a:cubicBezTo>
                    <a:pt x="286" y="67"/>
                    <a:pt x="286" y="67"/>
                    <a:pt x="286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3" y="71"/>
                    <a:pt x="303" y="71"/>
                    <a:pt x="303" y="71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3" y="70"/>
                    <a:pt x="303" y="70"/>
                    <a:pt x="303" y="70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5" y="70"/>
                    <a:pt x="305" y="70"/>
                    <a:pt x="305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7" y="70"/>
                    <a:pt x="307" y="70"/>
                    <a:pt x="307" y="70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6" y="68"/>
                    <a:pt x="306" y="68"/>
                    <a:pt x="306" y="68"/>
                  </a:cubicBezTo>
                  <a:cubicBezTo>
                    <a:pt x="307" y="67"/>
                    <a:pt x="307" y="67"/>
                    <a:pt x="307" y="67"/>
                  </a:cubicBezTo>
                  <a:cubicBezTo>
                    <a:pt x="306" y="67"/>
                    <a:pt x="306" y="67"/>
                    <a:pt x="306" y="67"/>
                  </a:cubicBezTo>
                  <a:cubicBezTo>
                    <a:pt x="305" y="67"/>
                    <a:pt x="305" y="67"/>
                    <a:pt x="305" y="67"/>
                  </a:cubicBezTo>
                  <a:cubicBezTo>
                    <a:pt x="305" y="66"/>
                    <a:pt x="305" y="66"/>
                    <a:pt x="305" y="66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4"/>
                    <a:pt x="304" y="64"/>
                    <a:pt x="304" y="64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4" y="62"/>
                    <a:pt x="304" y="62"/>
                    <a:pt x="304" y="62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5" y="63"/>
                    <a:pt x="305" y="63"/>
                    <a:pt x="305" y="63"/>
                  </a:cubicBezTo>
                  <a:cubicBezTo>
                    <a:pt x="306" y="62"/>
                    <a:pt x="306" y="62"/>
                    <a:pt x="306" y="62"/>
                  </a:cubicBezTo>
                  <a:cubicBezTo>
                    <a:pt x="305" y="62"/>
                    <a:pt x="305" y="62"/>
                    <a:pt x="305" y="6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06" y="61"/>
                    <a:pt x="306" y="61"/>
                    <a:pt x="306" y="61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9" y="61"/>
                    <a:pt x="309" y="61"/>
                    <a:pt x="309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1" y="61"/>
                    <a:pt x="311" y="61"/>
                    <a:pt x="311" y="61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4" y="62"/>
                    <a:pt x="314" y="62"/>
                    <a:pt x="314" y="62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4" y="63"/>
                    <a:pt x="314" y="63"/>
                    <a:pt x="314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1"/>
                    <a:pt x="315" y="61"/>
                    <a:pt x="315" y="61"/>
                  </a:cubicBezTo>
                  <a:cubicBezTo>
                    <a:pt x="316" y="61"/>
                    <a:pt x="316" y="61"/>
                    <a:pt x="316" y="61"/>
                  </a:cubicBezTo>
                  <a:cubicBezTo>
                    <a:pt x="317" y="61"/>
                    <a:pt x="317" y="61"/>
                    <a:pt x="317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2"/>
                    <a:pt x="319" y="62"/>
                    <a:pt x="319" y="62"/>
                  </a:cubicBezTo>
                  <a:cubicBezTo>
                    <a:pt x="320" y="63"/>
                    <a:pt x="320" y="63"/>
                    <a:pt x="320" y="63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2" y="63"/>
                    <a:pt x="322" y="63"/>
                    <a:pt x="322" y="63"/>
                  </a:cubicBezTo>
                  <a:cubicBezTo>
                    <a:pt x="323" y="62"/>
                    <a:pt x="323" y="62"/>
                    <a:pt x="323" y="62"/>
                  </a:cubicBezTo>
                  <a:cubicBezTo>
                    <a:pt x="323" y="63"/>
                    <a:pt x="323" y="63"/>
                    <a:pt x="323" y="63"/>
                  </a:cubicBezTo>
                  <a:cubicBezTo>
                    <a:pt x="324" y="64"/>
                    <a:pt x="324" y="64"/>
                    <a:pt x="324" y="64"/>
                  </a:cubicBezTo>
                  <a:cubicBezTo>
                    <a:pt x="324" y="63"/>
                    <a:pt x="324" y="63"/>
                    <a:pt x="324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4"/>
                    <a:pt x="325" y="64"/>
                    <a:pt x="325" y="64"/>
                  </a:cubicBezTo>
                  <a:cubicBezTo>
                    <a:pt x="325" y="65"/>
                    <a:pt x="325" y="65"/>
                    <a:pt x="325" y="65"/>
                  </a:cubicBezTo>
                  <a:cubicBezTo>
                    <a:pt x="326" y="65"/>
                    <a:pt x="326" y="65"/>
                    <a:pt x="326" y="65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8" y="65"/>
                    <a:pt x="328" y="65"/>
                    <a:pt x="328" y="65"/>
                  </a:cubicBezTo>
                  <a:cubicBezTo>
                    <a:pt x="328" y="66"/>
                    <a:pt x="328" y="66"/>
                    <a:pt x="328" y="66"/>
                  </a:cubicBezTo>
                  <a:cubicBezTo>
                    <a:pt x="327" y="67"/>
                    <a:pt x="327" y="67"/>
                    <a:pt x="327" y="67"/>
                  </a:cubicBezTo>
                  <a:cubicBezTo>
                    <a:pt x="327" y="68"/>
                    <a:pt x="327" y="68"/>
                    <a:pt x="327" y="68"/>
                  </a:cubicBezTo>
                  <a:cubicBezTo>
                    <a:pt x="328" y="67"/>
                    <a:pt x="328" y="67"/>
                    <a:pt x="328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8" y="69"/>
                    <a:pt x="328" y="69"/>
                    <a:pt x="328" y="69"/>
                  </a:cubicBezTo>
                  <a:cubicBezTo>
                    <a:pt x="328" y="70"/>
                    <a:pt x="328" y="70"/>
                    <a:pt x="328" y="70"/>
                  </a:cubicBezTo>
                  <a:cubicBezTo>
                    <a:pt x="329" y="70"/>
                    <a:pt x="329" y="70"/>
                    <a:pt x="329" y="70"/>
                  </a:cubicBezTo>
                  <a:cubicBezTo>
                    <a:pt x="330" y="70"/>
                    <a:pt x="330" y="70"/>
                    <a:pt x="330" y="70"/>
                  </a:cubicBezTo>
                  <a:cubicBezTo>
                    <a:pt x="330" y="69"/>
                    <a:pt x="330" y="69"/>
                    <a:pt x="330" y="69"/>
                  </a:cubicBezTo>
                  <a:cubicBezTo>
                    <a:pt x="331" y="69"/>
                    <a:pt x="331" y="69"/>
                    <a:pt x="331" y="69"/>
                  </a:cubicBezTo>
                  <a:cubicBezTo>
                    <a:pt x="331" y="70"/>
                    <a:pt x="331" y="70"/>
                    <a:pt x="331" y="70"/>
                  </a:cubicBezTo>
                  <a:cubicBezTo>
                    <a:pt x="332" y="70"/>
                    <a:pt x="332" y="70"/>
                    <a:pt x="332" y="70"/>
                  </a:cubicBezTo>
                  <a:cubicBezTo>
                    <a:pt x="332" y="71"/>
                    <a:pt x="332" y="71"/>
                    <a:pt x="332" y="71"/>
                  </a:cubicBezTo>
                  <a:cubicBezTo>
                    <a:pt x="332" y="72"/>
                    <a:pt x="332" y="72"/>
                    <a:pt x="332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73"/>
                    <a:pt x="334" y="73"/>
                    <a:pt x="334" y="73"/>
                  </a:cubicBezTo>
                  <a:cubicBezTo>
                    <a:pt x="333" y="74"/>
                    <a:pt x="333" y="74"/>
                    <a:pt x="333" y="74"/>
                  </a:cubicBezTo>
                  <a:cubicBezTo>
                    <a:pt x="332" y="74"/>
                    <a:pt x="332" y="74"/>
                    <a:pt x="332" y="74"/>
                  </a:cubicBezTo>
                  <a:cubicBezTo>
                    <a:pt x="331" y="74"/>
                    <a:pt x="331" y="74"/>
                    <a:pt x="331" y="74"/>
                  </a:cubicBezTo>
                  <a:cubicBezTo>
                    <a:pt x="330" y="73"/>
                    <a:pt x="330" y="73"/>
                    <a:pt x="330" y="73"/>
                  </a:cubicBezTo>
                  <a:cubicBezTo>
                    <a:pt x="328" y="73"/>
                    <a:pt x="328" y="73"/>
                    <a:pt x="328" y="73"/>
                  </a:cubicBezTo>
                  <a:cubicBezTo>
                    <a:pt x="329" y="74"/>
                    <a:pt x="329" y="74"/>
                    <a:pt x="329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31" y="75"/>
                    <a:pt x="331" y="75"/>
                    <a:pt x="331" y="75"/>
                  </a:cubicBezTo>
                  <a:cubicBezTo>
                    <a:pt x="331" y="76"/>
                    <a:pt x="331" y="76"/>
                    <a:pt x="331" y="76"/>
                  </a:cubicBezTo>
                  <a:cubicBezTo>
                    <a:pt x="333" y="77"/>
                    <a:pt x="333" y="77"/>
                    <a:pt x="333" y="77"/>
                  </a:cubicBezTo>
                  <a:cubicBezTo>
                    <a:pt x="334" y="77"/>
                    <a:pt x="334" y="77"/>
                    <a:pt x="334" y="77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5"/>
                    <a:pt x="335" y="75"/>
                    <a:pt x="335" y="75"/>
                  </a:cubicBezTo>
                  <a:cubicBezTo>
                    <a:pt x="334" y="74"/>
                    <a:pt x="334" y="74"/>
                    <a:pt x="334" y="74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36" y="75"/>
                    <a:pt x="336" y="75"/>
                    <a:pt x="336" y="75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7" y="78"/>
                    <a:pt x="337" y="78"/>
                    <a:pt x="337" y="78"/>
                  </a:cubicBezTo>
                  <a:cubicBezTo>
                    <a:pt x="340" y="80"/>
                    <a:pt x="340" y="80"/>
                    <a:pt x="340" y="80"/>
                  </a:cubicBezTo>
                  <a:cubicBezTo>
                    <a:pt x="341" y="80"/>
                    <a:pt x="341" y="80"/>
                    <a:pt x="341" y="80"/>
                  </a:cubicBezTo>
                  <a:cubicBezTo>
                    <a:pt x="341" y="81"/>
                    <a:pt x="341" y="81"/>
                    <a:pt x="341" y="81"/>
                  </a:cubicBezTo>
                  <a:cubicBezTo>
                    <a:pt x="344" y="82"/>
                    <a:pt x="344" y="82"/>
                    <a:pt x="344" y="82"/>
                  </a:cubicBezTo>
                  <a:cubicBezTo>
                    <a:pt x="345" y="83"/>
                    <a:pt x="345" y="83"/>
                    <a:pt x="345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2"/>
                    <a:pt x="346" y="82"/>
                    <a:pt x="346" y="82"/>
                  </a:cubicBezTo>
                  <a:cubicBezTo>
                    <a:pt x="347" y="82"/>
                    <a:pt x="347" y="82"/>
                    <a:pt x="347" y="82"/>
                  </a:cubicBezTo>
                  <a:cubicBezTo>
                    <a:pt x="347" y="83"/>
                    <a:pt x="347" y="83"/>
                    <a:pt x="347" y="83"/>
                  </a:cubicBezTo>
                  <a:cubicBezTo>
                    <a:pt x="348" y="83"/>
                    <a:pt x="348" y="83"/>
                    <a:pt x="348" y="83"/>
                  </a:cubicBezTo>
                  <a:cubicBezTo>
                    <a:pt x="348" y="84"/>
                    <a:pt x="348" y="84"/>
                    <a:pt x="348" y="84"/>
                  </a:cubicBezTo>
                  <a:cubicBezTo>
                    <a:pt x="349" y="84"/>
                    <a:pt x="349" y="84"/>
                    <a:pt x="349" y="84"/>
                  </a:cubicBezTo>
                  <a:cubicBezTo>
                    <a:pt x="349" y="83"/>
                    <a:pt x="349" y="83"/>
                    <a:pt x="349" y="83"/>
                  </a:cubicBezTo>
                  <a:cubicBezTo>
                    <a:pt x="348" y="79"/>
                    <a:pt x="348" y="79"/>
                    <a:pt x="348" y="79"/>
                  </a:cubicBezTo>
                  <a:cubicBezTo>
                    <a:pt x="347" y="77"/>
                    <a:pt x="347" y="77"/>
                    <a:pt x="347" y="77"/>
                  </a:cubicBezTo>
                  <a:cubicBezTo>
                    <a:pt x="346" y="74"/>
                    <a:pt x="346" y="74"/>
                    <a:pt x="346" y="74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5" y="71"/>
                    <a:pt x="345" y="71"/>
                    <a:pt x="345" y="71"/>
                  </a:cubicBezTo>
                  <a:cubicBezTo>
                    <a:pt x="345" y="70"/>
                    <a:pt x="345" y="70"/>
                    <a:pt x="345" y="70"/>
                  </a:cubicBezTo>
                  <a:cubicBezTo>
                    <a:pt x="346" y="71"/>
                    <a:pt x="346" y="71"/>
                    <a:pt x="346" y="71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7" y="73"/>
                    <a:pt x="347" y="73"/>
                    <a:pt x="347" y="73"/>
                  </a:cubicBezTo>
                  <a:cubicBezTo>
                    <a:pt x="348" y="73"/>
                    <a:pt x="348" y="73"/>
                    <a:pt x="348" y="73"/>
                  </a:cubicBezTo>
                  <a:cubicBezTo>
                    <a:pt x="349" y="74"/>
                    <a:pt x="349" y="74"/>
                    <a:pt x="349" y="74"/>
                  </a:cubicBezTo>
                  <a:cubicBezTo>
                    <a:pt x="351" y="74"/>
                    <a:pt x="351" y="74"/>
                    <a:pt x="351" y="74"/>
                  </a:cubicBezTo>
                  <a:cubicBezTo>
                    <a:pt x="354" y="74"/>
                    <a:pt x="354" y="74"/>
                    <a:pt x="354" y="74"/>
                  </a:cubicBezTo>
                  <a:cubicBezTo>
                    <a:pt x="355" y="74"/>
                    <a:pt x="355" y="74"/>
                    <a:pt x="355" y="74"/>
                  </a:cubicBezTo>
                  <a:cubicBezTo>
                    <a:pt x="356" y="74"/>
                    <a:pt x="356" y="74"/>
                    <a:pt x="356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1"/>
                    <a:pt x="356" y="71"/>
                    <a:pt x="356" y="71"/>
                  </a:cubicBezTo>
                  <a:cubicBezTo>
                    <a:pt x="359" y="70"/>
                    <a:pt x="359" y="70"/>
                    <a:pt x="359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1" y="70"/>
                    <a:pt x="361" y="70"/>
                    <a:pt x="361" y="70"/>
                  </a:cubicBezTo>
                  <a:cubicBezTo>
                    <a:pt x="363" y="70"/>
                    <a:pt x="363" y="70"/>
                    <a:pt x="363" y="70"/>
                  </a:cubicBezTo>
                  <a:cubicBezTo>
                    <a:pt x="364" y="71"/>
                    <a:pt x="364" y="71"/>
                    <a:pt x="364" y="71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2"/>
                    <a:pt x="368" y="72"/>
                    <a:pt x="368" y="72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70" y="72"/>
                    <a:pt x="370" y="72"/>
                    <a:pt x="370" y="72"/>
                  </a:cubicBezTo>
                  <a:cubicBezTo>
                    <a:pt x="369" y="72"/>
                    <a:pt x="369" y="72"/>
                    <a:pt x="369" y="72"/>
                  </a:cubicBezTo>
                  <a:cubicBezTo>
                    <a:pt x="370" y="71"/>
                    <a:pt x="370" y="71"/>
                    <a:pt x="370" y="71"/>
                  </a:cubicBezTo>
                  <a:cubicBezTo>
                    <a:pt x="369" y="70"/>
                    <a:pt x="369" y="70"/>
                    <a:pt x="369" y="70"/>
                  </a:cubicBezTo>
                  <a:cubicBezTo>
                    <a:pt x="368" y="71"/>
                    <a:pt x="368" y="71"/>
                    <a:pt x="368" y="71"/>
                  </a:cubicBezTo>
                  <a:cubicBezTo>
                    <a:pt x="367" y="71"/>
                    <a:pt x="367" y="71"/>
                    <a:pt x="367" y="71"/>
                  </a:cubicBezTo>
                  <a:cubicBezTo>
                    <a:pt x="367" y="69"/>
                    <a:pt x="367" y="69"/>
                    <a:pt x="367" y="69"/>
                  </a:cubicBezTo>
                  <a:cubicBezTo>
                    <a:pt x="366" y="68"/>
                    <a:pt x="366" y="68"/>
                    <a:pt x="366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8" y="68"/>
                    <a:pt x="368" y="68"/>
                    <a:pt x="368" y="68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70" y="68"/>
                    <a:pt x="370" y="68"/>
                    <a:pt x="370" y="68"/>
                  </a:cubicBezTo>
                  <a:cubicBezTo>
                    <a:pt x="370" y="69"/>
                    <a:pt x="370" y="69"/>
                    <a:pt x="370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2" y="69"/>
                    <a:pt x="372" y="69"/>
                    <a:pt x="372" y="69"/>
                  </a:cubicBezTo>
                  <a:cubicBezTo>
                    <a:pt x="371" y="68"/>
                    <a:pt x="371" y="68"/>
                    <a:pt x="371" y="68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73" y="68"/>
                    <a:pt x="373" y="68"/>
                    <a:pt x="373" y="68"/>
                  </a:cubicBezTo>
                  <a:cubicBezTo>
                    <a:pt x="373" y="67"/>
                    <a:pt x="373" y="67"/>
                    <a:pt x="373" y="67"/>
                  </a:cubicBezTo>
                  <a:cubicBezTo>
                    <a:pt x="372" y="66"/>
                    <a:pt x="372" y="66"/>
                    <a:pt x="372" y="66"/>
                  </a:cubicBezTo>
                  <a:cubicBezTo>
                    <a:pt x="371" y="66"/>
                    <a:pt x="371" y="66"/>
                    <a:pt x="371" y="66"/>
                  </a:cubicBezTo>
                  <a:cubicBezTo>
                    <a:pt x="370" y="65"/>
                    <a:pt x="370" y="65"/>
                    <a:pt x="370" y="65"/>
                  </a:cubicBezTo>
                  <a:cubicBezTo>
                    <a:pt x="370" y="64"/>
                    <a:pt x="370" y="64"/>
                    <a:pt x="370" y="64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4"/>
                    <a:pt x="368" y="64"/>
                    <a:pt x="368" y="64"/>
                  </a:cubicBezTo>
                  <a:cubicBezTo>
                    <a:pt x="367" y="63"/>
                    <a:pt x="367" y="63"/>
                    <a:pt x="367" y="63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1"/>
                    <a:pt x="368" y="61"/>
                    <a:pt x="368" y="61"/>
                  </a:cubicBezTo>
                  <a:cubicBezTo>
                    <a:pt x="369" y="61"/>
                    <a:pt x="369" y="61"/>
                    <a:pt x="369" y="61"/>
                  </a:cubicBezTo>
                  <a:cubicBezTo>
                    <a:pt x="369" y="59"/>
                    <a:pt x="369" y="59"/>
                    <a:pt x="369" y="59"/>
                  </a:cubicBezTo>
                  <a:cubicBezTo>
                    <a:pt x="368" y="60"/>
                    <a:pt x="368" y="60"/>
                    <a:pt x="368" y="60"/>
                  </a:cubicBezTo>
                  <a:cubicBezTo>
                    <a:pt x="367" y="61"/>
                    <a:pt x="367" y="61"/>
                    <a:pt x="367" y="61"/>
                  </a:cubicBezTo>
                  <a:cubicBezTo>
                    <a:pt x="367" y="62"/>
                    <a:pt x="367" y="62"/>
                    <a:pt x="367" y="62"/>
                  </a:cubicBezTo>
                  <a:cubicBezTo>
                    <a:pt x="365" y="61"/>
                    <a:pt x="365" y="61"/>
                    <a:pt x="365" y="61"/>
                  </a:cubicBezTo>
                  <a:cubicBezTo>
                    <a:pt x="364" y="60"/>
                    <a:pt x="364" y="60"/>
                    <a:pt x="364" y="60"/>
                  </a:cubicBezTo>
                  <a:cubicBezTo>
                    <a:pt x="365" y="59"/>
                    <a:pt x="365" y="59"/>
                    <a:pt x="365" y="59"/>
                  </a:cubicBezTo>
                  <a:cubicBezTo>
                    <a:pt x="365" y="58"/>
                    <a:pt x="365" y="58"/>
                    <a:pt x="365" y="58"/>
                  </a:cubicBezTo>
                  <a:cubicBezTo>
                    <a:pt x="366" y="57"/>
                    <a:pt x="366" y="57"/>
                    <a:pt x="366" y="57"/>
                  </a:cubicBezTo>
                  <a:cubicBezTo>
                    <a:pt x="367" y="57"/>
                    <a:pt x="367" y="57"/>
                    <a:pt x="367" y="57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8" y="55"/>
                    <a:pt x="368" y="55"/>
                    <a:pt x="368" y="55"/>
                  </a:cubicBezTo>
                  <a:cubicBezTo>
                    <a:pt x="367" y="55"/>
                    <a:pt x="367" y="55"/>
                    <a:pt x="367" y="55"/>
                  </a:cubicBezTo>
                  <a:cubicBezTo>
                    <a:pt x="366" y="54"/>
                    <a:pt x="366" y="54"/>
                    <a:pt x="366" y="54"/>
                  </a:cubicBezTo>
                  <a:cubicBezTo>
                    <a:pt x="365" y="54"/>
                    <a:pt x="365" y="54"/>
                    <a:pt x="365" y="54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65" y="53"/>
                    <a:pt x="365" y="53"/>
                    <a:pt x="365" y="53"/>
                  </a:cubicBezTo>
                  <a:cubicBezTo>
                    <a:pt x="367" y="53"/>
                    <a:pt x="367" y="53"/>
                    <a:pt x="367" y="53"/>
                  </a:cubicBezTo>
                  <a:cubicBezTo>
                    <a:pt x="369" y="53"/>
                    <a:pt x="369" y="53"/>
                    <a:pt x="369" y="53"/>
                  </a:cubicBezTo>
                  <a:cubicBezTo>
                    <a:pt x="371" y="53"/>
                    <a:pt x="371" y="53"/>
                    <a:pt x="371" y="53"/>
                  </a:cubicBezTo>
                  <a:cubicBezTo>
                    <a:pt x="374" y="53"/>
                    <a:pt x="374" y="53"/>
                    <a:pt x="374" y="53"/>
                  </a:cubicBezTo>
                  <a:cubicBezTo>
                    <a:pt x="379" y="53"/>
                    <a:pt x="379" y="53"/>
                    <a:pt x="379" y="53"/>
                  </a:cubicBezTo>
                  <a:cubicBezTo>
                    <a:pt x="380" y="52"/>
                    <a:pt x="380" y="52"/>
                    <a:pt x="380" y="52"/>
                  </a:cubicBezTo>
                  <a:cubicBezTo>
                    <a:pt x="383" y="52"/>
                    <a:pt x="383" y="52"/>
                    <a:pt x="383" y="52"/>
                  </a:cubicBezTo>
                  <a:cubicBezTo>
                    <a:pt x="385" y="52"/>
                    <a:pt x="385" y="52"/>
                    <a:pt x="385" y="52"/>
                  </a:cubicBezTo>
                  <a:cubicBezTo>
                    <a:pt x="386" y="52"/>
                    <a:pt x="386" y="52"/>
                    <a:pt x="386" y="52"/>
                  </a:cubicBezTo>
                  <a:cubicBezTo>
                    <a:pt x="389" y="52"/>
                    <a:pt x="389" y="52"/>
                    <a:pt x="389" y="52"/>
                  </a:cubicBezTo>
                  <a:cubicBezTo>
                    <a:pt x="387" y="53"/>
                    <a:pt x="387" y="53"/>
                    <a:pt x="387" y="53"/>
                  </a:cubicBezTo>
                  <a:cubicBezTo>
                    <a:pt x="385" y="54"/>
                    <a:pt x="385" y="54"/>
                    <a:pt x="385" y="54"/>
                  </a:cubicBezTo>
                  <a:cubicBezTo>
                    <a:pt x="384" y="53"/>
                    <a:pt x="384" y="53"/>
                    <a:pt x="384" y="53"/>
                  </a:cubicBezTo>
                  <a:cubicBezTo>
                    <a:pt x="383" y="53"/>
                    <a:pt x="383" y="53"/>
                    <a:pt x="383" y="53"/>
                  </a:cubicBezTo>
                  <a:cubicBezTo>
                    <a:pt x="382" y="53"/>
                    <a:pt x="382" y="53"/>
                    <a:pt x="382" y="53"/>
                  </a:cubicBezTo>
                  <a:cubicBezTo>
                    <a:pt x="382" y="55"/>
                    <a:pt x="382" y="55"/>
                    <a:pt x="382" y="55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4" y="56"/>
                    <a:pt x="384" y="56"/>
                    <a:pt x="384" y="56"/>
                  </a:cubicBezTo>
                  <a:cubicBezTo>
                    <a:pt x="384" y="55"/>
                    <a:pt x="384" y="55"/>
                    <a:pt x="384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9" y="53"/>
                    <a:pt x="389" y="53"/>
                    <a:pt x="389" y="53"/>
                  </a:cubicBezTo>
                  <a:cubicBezTo>
                    <a:pt x="390" y="54"/>
                    <a:pt x="390" y="54"/>
                    <a:pt x="390" y="54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89" y="57"/>
                    <a:pt x="389" y="57"/>
                    <a:pt x="389" y="57"/>
                  </a:cubicBezTo>
                  <a:cubicBezTo>
                    <a:pt x="389" y="56"/>
                    <a:pt x="389" y="56"/>
                    <a:pt x="389" y="56"/>
                  </a:cubicBezTo>
                  <a:cubicBezTo>
                    <a:pt x="388" y="55"/>
                    <a:pt x="388" y="55"/>
                    <a:pt x="388" y="55"/>
                  </a:cubicBezTo>
                  <a:cubicBezTo>
                    <a:pt x="388" y="54"/>
                    <a:pt x="388" y="54"/>
                    <a:pt x="388" y="54"/>
                  </a:cubicBezTo>
                  <a:cubicBezTo>
                    <a:pt x="387" y="55"/>
                    <a:pt x="387" y="55"/>
                    <a:pt x="387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7" y="56"/>
                    <a:pt x="387" y="56"/>
                    <a:pt x="387" y="56"/>
                  </a:cubicBezTo>
                  <a:cubicBezTo>
                    <a:pt x="388" y="56"/>
                    <a:pt x="388" y="56"/>
                    <a:pt x="388" y="56"/>
                  </a:cubicBezTo>
                  <a:cubicBezTo>
                    <a:pt x="388" y="58"/>
                    <a:pt x="388" y="58"/>
                    <a:pt x="388" y="58"/>
                  </a:cubicBezTo>
                  <a:cubicBezTo>
                    <a:pt x="388" y="59"/>
                    <a:pt x="388" y="59"/>
                    <a:pt x="388" y="59"/>
                  </a:cubicBezTo>
                  <a:cubicBezTo>
                    <a:pt x="387" y="59"/>
                    <a:pt x="387" y="59"/>
                    <a:pt x="387" y="59"/>
                  </a:cubicBezTo>
                  <a:cubicBezTo>
                    <a:pt x="386" y="59"/>
                    <a:pt x="386" y="59"/>
                    <a:pt x="386" y="59"/>
                  </a:cubicBezTo>
                  <a:cubicBezTo>
                    <a:pt x="387" y="60"/>
                    <a:pt x="387" y="60"/>
                    <a:pt x="387" y="60"/>
                  </a:cubicBezTo>
                  <a:cubicBezTo>
                    <a:pt x="387" y="61"/>
                    <a:pt x="387" y="61"/>
                    <a:pt x="387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90" y="60"/>
                    <a:pt x="390" y="60"/>
                    <a:pt x="390" y="60"/>
                  </a:cubicBezTo>
                  <a:cubicBezTo>
                    <a:pt x="390" y="59"/>
                    <a:pt x="390" y="59"/>
                    <a:pt x="390" y="59"/>
                  </a:cubicBezTo>
                  <a:cubicBezTo>
                    <a:pt x="390" y="58"/>
                    <a:pt x="390" y="58"/>
                    <a:pt x="390" y="58"/>
                  </a:cubicBezTo>
                  <a:cubicBezTo>
                    <a:pt x="390" y="57"/>
                    <a:pt x="390" y="57"/>
                    <a:pt x="390" y="57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90" y="52"/>
                    <a:pt x="390" y="52"/>
                    <a:pt x="390" y="52"/>
                  </a:cubicBezTo>
                  <a:cubicBezTo>
                    <a:pt x="391" y="51"/>
                    <a:pt x="391" y="51"/>
                    <a:pt x="391" y="51"/>
                  </a:cubicBezTo>
                  <a:cubicBezTo>
                    <a:pt x="394" y="50"/>
                    <a:pt x="394" y="50"/>
                    <a:pt x="394" y="50"/>
                  </a:cubicBezTo>
                  <a:cubicBezTo>
                    <a:pt x="396" y="50"/>
                    <a:pt x="396" y="50"/>
                    <a:pt x="396" y="50"/>
                  </a:cubicBezTo>
                  <a:cubicBezTo>
                    <a:pt x="399" y="50"/>
                    <a:pt x="399" y="50"/>
                    <a:pt x="399" y="50"/>
                  </a:cubicBezTo>
                  <a:cubicBezTo>
                    <a:pt x="402" y="51"/>
                    <a:pt x="402" y="51"/>
                    <a:pt x="402" y="51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4"/>
                    <a:pt x="403" y="54"/>
                    <a:pt x="403" y="54"/>
                  </a:cubicBezTo>
                  <a:cubicBezTo>
                    <a:pt x="402" y="54"/>
                    <a:pt x="402" y="54"/>
                    <a:pt x="402" y="54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4"/>
                    <a:pt x="401" y="54"/>
                    <a:pt x="401" y="54"/>
                  </a:cubicBezTo>
                  <a:cubicBezTo>
                    <a:pt x="401" y="55"/>
                    <a:pt x="401" y="55"/>
                    <a:pt x="401" y="55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0" y="56"/>
                    <a:pt x="400" y="56"/>
                    <a:pt x="400" y="56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2" y="56"/>
                    <a:pt x="402" y="56"/>
                    <a:pt x="402" y="56"/>
                  </a:cubicBezTo>
                  <a:cubicBezTo>
                    <a:pt x="403" y="56"/>
                    <a:pt x="403" y="56"/>
                    <a:pt x="403" y="56"/>
                  </a:cubicBezTo>
                  <a:cubicBezTo>
                    <a:pt x="404" y="55"/>
                    <a:pt x="404" y="55"/>
                    <a:pt x="404" y="55"/>
                  </a:cubicBezTo>
                  <a:cubicBezTo>
                    <a:pt x="405" y="56"/>
                    <a:pt x="405" y="56"/>
                    <a:pt x="405" y="56"/>
                  </a:cubicBezTo>
                  <a:cubicBezTo>
                    <a:pt x="405" y="57"/>
                    <a:pt x="405" y="57"/>
                    <a:pt x="405" y="57"/>
                  </a:cubicBezTo>
                  <a:cubicBezTo>
                    <a:pt x="405" y="58"/>
                    <a:pt x="405" y="58"/>
                    <a:pt x="405" y="58"/>
                  </a:cubicBezTo>
                  <a:cubicBezTo>
                    <a:pt x="406" y="59"/>
                    <a:pt x="406" y="59"/>
                    <a:pt x="406" y="59"/>
                  </a:cubicBezTo>
                  <a:cubicBezTo>
                    <a:pt x="406" y="58"/>
                    <a:pt x="406" y="58"/>
                    <a:pt x="406" y="58"/>
                  </a:cubicBezTo>
                  <a:cubicBezTo>
                    <a:pt x="406" y="57"/>
                    <a:pt x="406" y="57"/>
                    <a:pt x="406" y="57"/>
                  </a:cubicBezTo>
                  <a:cubicBezTo>
                    <a:pt x="407" y="56"/>
                    <a:pt x="407" y="56"/>
                    <a:pt x="407" y="56"/>
                  </a:cubicBezTo>
                  <a:cubicBezTo>
                    <a:pt x="408" y="57"/>
                    <a:pt x="408" y="57"/>
                    <a:pt x="408" y="57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08" y="58"/>
                    <a:pt x="408" y="58"/>
                    <a:pt x="408" y="58"/>
                  </a:cubicBezTo>
                  <a:cubicBezTo>
                    <a:pt x="408" y="59"/>
                    <a:pt x="408" y="59"/>
                    <a:pt x="408" y="59"/>
                  </a:cubicBezTo>
                  <a:cubicBezTo>
                    <a:pt x="408" y="60"/>
                    <a:pt x="408" y="60"/>
                    <a:pt x="408" y="60"/>
                  </a:cubicBezTo>
                  <a:cubicBezTo>
                    <a:pt x="409" y="59"/>
                    <a:pt x="409" y="59"/>
                    <a:pt x="409" y="59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0" y="59"/>
                    <a:pt x="410" y="59"/>
                    <a:pt x="410" y="59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2" y="56"/>
                    <a:pt x="412" y="56"/>
                    <a:pt x="412" y="56"/>
                  </a:cubicBezTo>
                  <a:cubicBezTo>
                    <a:pt x="414" y="58"/>
                    <a:pt x="414" y="58"/>
                    <a:pt x="414" y="58"/>
                  </a:cubicBezTo>
                  <a:cubicBezTo>
                    <a:pt x="416" y="58"/>
                    <a:pt x="416" y="58"/>
                    <a:pt x="416" y="58"/>
                  </a:cubicBezTo>
                  <a:cubicBezTo>
                    <a:pt x="418" y="59"/>
                    <a:pt x="418" y="59"/>
                    <a:pt x="418" y="59"/>
                  </a:cubicBezTo>
                  <a:cubicBezTo>
                    <a:pt x="417" y="60"/>
                    <a:pt x="417" y="60"/>
                    <a:pt x="417" y="60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5" y="62"/>
                    <a:pt x="415" y="62"/>
                    <a:pt x="415" y="62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8" y="61"/>
                    <a:pt x="418" y="61"/>
                    <a:pt x="418" y="61"/>
                  </a:cubicBezTo>
                  <a:cubicBezTo>
                    <a:pt x="419" y="61"/>
                    <a:pt x="419" y="61"/>
                    <a:pt x="419" y="61"/>
                  </a:cubicBezTo>
                  <a:cubicBezTo>
                    <a:pt x="421" y="61"/>
                    <a:pt x="421" y="61"/>
                    <a:pt x="421" y="61"/>
                  </a:cubicBezTo>
                  <a:cubicBezTo>
                    <a:pt x="422" y="60"/>
                    <a:pt x="422" y="60"/>
                    <a:pt x="422" y="60"/>
                  </a:cubicBezTo>
                  <a:cubicBezTo>
                    <a:pt x="423" y="60"/>
                    <a:pt x="423" y="60"/>
                    <a:pt x="423" y="60"/>
                  </a:cubicBezTo>
                  <a:cubicBezTo>
                    <a:pt x="425" y="58"/>
                    <a:pt x="425" y="58"/>
                    <a:pt x="425" y="58"/>
                  </a:cubicBezTo>
                  <a:cubicBezTo>
                    <a:pt x="426" y="58"/>
                    <a:pt x="426" y="58"/>
                    <a:pt x="426" y="58"/>
                  </a:cubicBezTo>
                  <a:cubicBezTo>
                    <a:pt x="427" y="57"/>
                    <a:pt x="427" y="57"/>
                    <a:pt x="427" y="57"/>
                  </a:cubicBezTo>
                  <a:cubicBezTo>
                    <a:pt x="428" y="56"/>
                    <a:pt x="428" y="56"/>
                    <a:pt x="428" y="56"/>
                  </a:cubicBezTo>
                  <a:cubicBezTo>
                    <a:pt x="432" y="55"/>
                    <a:pt x="432" y="55"/>
                    <a:pt x="432" y="55"/>
                  </a:cubicBezTo>
                  <a:cubicBezTo>
                    <a:pt x="433" y="54"/>
                    <a:pt x="433" y="54"/>
                    <a:pt x="433" y="54"/>
                  </a:cubicBezTo>
                  <a:cubicBezTo>
                    <a:pt x="434" y="55"/>
                    <a:pt x="434" y="55"/>
                    <a:pt x="434" y="55"/>
                  </a:cubicBezTo>
                  <a:cubicBezTo>
                    <a:pt x="434" y="54"/>
                    <a:pt x="434" y="54"/>
                    <a:pt x="434" y="54"/>
                  </a:cubicBezTo>
                  <a:cubicBezTo>
                    <a:pt x="436" y="53"/>
                    <a:pt x="436" y="53"/>
                    <a:pt x="436" y="53"/>
                  </a:cubicBezTo>
                  <a:cubicBezTo>
                    <a:pt x="437" y="53"/>
                    <a:pt x="437" y="53"/>
                    <a:pt x="437" y="53"/>
                  </a:cubicBezTo>
                  <a:cubicBezTo>
                    <a:pt x="440" y="53"/>
                    <a:pt x="440" y="53"/>
                    <a:pt x="440" y="53"/>
                  </a:cubicBezTo>
                  <a:cubicBezTo>
                    <a:pt x="444" y="54"/>
                    <a:pt x="444" y="54"/>
                    <a:pt x="444" y="54"/>
                  </a:cubicBezTo>
                  <a:cubicBezTo>
                    <a:pt x="446" y="56"/>
                    <a:pt x="446" y="56"/>
                    <a:pt x="446" y="56"/>
                  </a:cubicBezTo>
                  <a:cubicBezTo>
                    <a:pt x="448" y="57"/>
                    <a:pt x="448" y="57"/>
                    <a:pt x="448" y="57"/>
                  </a:cubicBezTo>
                  <a:cubicBezTo>
                    <a:pt x="449" y="59"/>
                    <a:pt x="449" y="59"/>
                    <a:pt x="449" y="59"/>
                  </a:cubicBezTo>
                  <a:cubicBezTo>
                    <a:pt x="450" y="60"/>
                    <a:pt x="450" y="60"/>
                    <a:pt x="450" y="60"/>
                  </a:cubicBezTo>
                  <a:cubicBezTo>
                    <a:pt x="450" y="61"/>
                    <a:pt x="450" y="61"/>
                    <a:pt x="450" y="61"/>
                  </a:cubicBezTo>
                  <a:cubicBezTo>
                    <a:pt x="451" y="61"/>
                    <a:pt x="451" y="61"/>
                    <a:pt x="451" y="61"/>
                  </a:cubicBezTo>
                  <a:cubicBezTo>
                    <a:pt x="450" y="62"/>
                    <a:pt x="450" y="62"/>
                    <a:pt x="450" y="62"/>
                  </a:cubicBezTo>
                  <a:cubicBezTo>
                    <a:pt x="451" y="64"/>
                    <a:pt x="451" y="64"/>
                    <a:pt x="451" y="64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3" y="64"/>
                    <a:pt x="453" y="64"/>
                    <a:pt x="453" y="64"/>
                  </a:cubicBezTo>
                  <a:cubicBezTo>
                    <a:pt x="454" y="64"/>
                    <a:pt x="454" y="64"/>
                    <a:pt x="454" y="64"/>
                  </a:cubicBezTo>
                  <a:cubicBezTo>
                    <a:pt x="455" y="65"/>
                    <a:pt x="455" y="65"/>
                    <a:pt x="455" y="65"/>
                  </a:cubicBezTo>
                  <a:cubicBezTo>
                    <a:pt x="455" y="64"/>
                    <a:pt x="455" y="64"/>
                    <a:pt x="455" y="64"/>
                  </a:cubicBezTo>
                  <a:cubicBezTo>
                    <a:pt x="456" y="64"/>
                    <a:pt x="456" y="64"/>
                    <a:pt x="456" y="64"/>
                  </a:cubicBezTo>
                  <a:cubicBezTo>
                    <a:pt x="457" y="64"/>
                    <a:pt x="457" y="64"/>
                    <a:pt x="457" y="64"/>
                  </a:cubicBezTo>
                  <a:cubicBezTo>
                    <a:pt x="457" y="65"/>
                    <a:pt x="457" y="65"/>
                    <a:pt x="457" y="65"/>
                  </a:cubicBezTo>
                  <a:cubicBezTo>
                    <a:pt x="458" y="65"/>
                    <a:pt x="458" y="65"/>
                    <a:pt x="458" y="65"/>
                  </a:cubicBezTo>
                  <a:cubicBezTo>
                    <a:pt x="457" y="63"/>
                    <a:pt x="457" y="63"/>
                    <a:pt x="457" y="63"/>
                  </a:cubicBezTo>
                  <a:cubicBezTo>
                    <a:pt x="458" y="63"/>
                    <a:pt x="458" y="63"/>
                    <a:pt x="458" y="63"/>
                  </a:cubicBezTo>
                  <a:cubicBezTo>
                    <a:pt x="459" y="64"/>
                    <a:pt x="459" y="64"/>
                    <a:pt x="459" y="64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60" y="67"/>
                    <a:pt x="460" y="67"/>
                    <a:pt x="460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2" y="69"/>
                    <a:pt x="462" y="69"/>
                    <a:pt x="462" y="69"/>
                  </a:cubicBezTo>
                  <a:cubicBezTo>
                    <a:pt x="462" y="68"/>
                    <a:pt x="462" y="68"/>
                    <a:pt x="462" y="68"/>
                  </a:cubicBezTo>
                  <a:cubicBezTo>
                    <a:pt x="462" y="67"/>
                    <a:pt x="462" y="67"/>
                    <a:pt x="462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1" y="66"/>
                    <a:pt x="461" y="66"/>
                    <a:pt x="461" y="66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3" y="66"/>
                    <a:pt x="463" y="66"/>
                    <a:pt x="463" y="66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5" y="69"/>
                    <a:pt x="465" y="69"/>
                    <a:pt x="465" y="69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3" y="65"/>
                    <a:pt x="463" y="65"/>
                    <a:pt x="463" y="65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4" y="61"/>
                    <a:pt x="464" y="61"/>
                    <a:pt x="464" y="61"/>
                  </a:cubicBezTo>
                  <a:cubicBezTo>
                    <a:pt x="466" y="61"/>
                    <a:pt x="466" y="61"/>
                    <a:pt x="466" y="61"/>
                  </a:cubicBezTo>
                  <a:cubicBezTo>
                    <a:pt x="467" y="60"/>
                    <a:pt x="467" y="60"/>
                    <a:pt x="467" y="60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8"/>
                    <a:pt x="468" y="58"/>
                    <a:pt x="468" y="58"/>
                  </a:cubicBezTo>
                  <a:cubicBezTo>
                    <a:pt x="469" y="58"/>
                    <a:pt x="469" y="58"/>
                    <a:pt x="469" y="58"/>
                  </a:cubicBezTo>
                  <a:cubicBezTo>
                    <a:pt x="470" y="59"/>
                    <a:pt x="470" y="59"/>
                    <a:pt x="470" y="59"/>
                  </a:cubicBezTo>
                  <a:cubicBezTo>
                    <a:pt x="471" y="59"/>
                    <a:pt x="471" y="59"/>
                    <a:pt x="471" y="59"/>
                  </a:cubicBezTo>
                  <a:cubicBezTo>
                    <a:pt x="472" y="59"/>
                    <a:pt x="472" y="59"/>
                    <a:pt x="472" y="59"/>
                  </a:cubicBezTo>
                  <a:cubicBezTo>
                    <a:pt x="473" y="58"/>
                    <a:pt x="473" y="58"/>
                    <a:pt x="473" y="58"/>
                  </a:cubicBezTo>
                  <a:cubicBezTo>
                    <a:pt x="474" y="59"/>
                    <a:pt x="474" y="59"/>
                    <a:pt x="474" y="59"/>
                  </a:cubicBezTo>
                  <a:cubicBezTo>
                    <a:pt x="475" y="58"/>
                    <a:pt x="475" y="58"/>
                    <a:pt x="475" y="58"/>
                  </a:cubicBezTo>
                  <a:cubicBezTo>
                    <a:pt x="477" y="58"/>
                    <a:pt x="477" y="58"/>
                    <a:pt x="477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9" y="59"/>
                    <a:pt x="479" y="59"/>
                    <a:pt x="479" y="59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80" y="57"/>
                    <a:pt x="480" y="57"/>
                    <a:pt x="480" y="57"/>
                  </a:cubicBezTo>
                  <a:cubicBezTo>
                    <a:pt x="480" y="56"/>
                    <a:pt x="480" y="56"/>
                    <a:pt x="480" y="56"/>
                  </a:cubicBezTo>
                  <a:cubicBezTo>
                    <a:pt x="480" y="55"/>
                    <a:pt x="480" y="55"/>
                    <a:pt x="480" y="55"/>
                  </a:cubicBezTo>
                  <a:cubicBezTo>
                    <a:pt x="480" y="54"/>
                    <a:pt x="480" y="54"/>
                    <a:pt x="480" y="54"/>
                  </a:cubicBezTo>
                  <a:cubicBezTo>
                    <a:pt x="481" y="54"/>
                    <a:pt x="481" y="54"/>
                    <a:pt x="481" y="54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4" y="55"/>
                    <a:pt x="484" y="55"/>
                    <a:pt x="484" y="55"/>
                  </a:cubicBezTo>
                  <a:cubicBezTo>
                    <a:pt x="485" y="56"/>
                    <a:pt x="485" y="56"/>
                    <a:pt x="485" y="56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6" y="58"/>
                    <a:pt x="486" y="58"/>
                    <a:pt x="486" y="58"/>
                  </a:cubicBezTo>
                  <a:cubicBezTo>
                    <a:pt x="487" y="59"/>
                    <a:pt x="487" y="59"/>
                    <a:pt x="487" y="59"/>
                  </a:cubicBezTo>
                  <a:cubicBezTo>
                    <a:pt x="488" y="58"/>
                    <a:pt x="488" y="58"/>
                    <a:pt x="488" y="58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1" y="59"/>
                    <a:pt x="491" y="59"/>
                    <a:pt x="491" y="59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2"/>
                    <a:pt x="493" y="62"/>
                    <a:pt x="493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6" y="62"/>
                    <a:pt x="496" y="62"/>
                    <a:pt x="496" y="62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7" y="60"/>
                    <a:pt x="497" y="60"/>
                    <a:pt x="497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8"/>
                    <a:pt x="498" y="58"/>
                    <a:pt x="498" y="58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94" y="54"/>
                    <a:pt x="494" y="54"/>
                    <a:pt x="494" y="54"/>
                  </a:cubicBezTo>
                  <a:cubicBezTo>
                    <a:pt x="493" y="54"/>
                    <a:pt x="493" y="54"/>
                    <a:pt x="493" y="54"/>
                  </a:cubicBezTo>
                  <a:cubicBezTo>
                    <a:pt x="493" y="53"/>
                    <a:pt x="493" y="53"/>
                    <a:pt x="493" y="53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9" y="47"/>
                    <a:pt x="489" y="47"/>
                    <a:pt x="489" y="47"/>
                  </a:cubicBezTo>
                  <a:cubicBezTo>
                    <a:pt x="490" y="47"/>
                    <a:pt x="490" y="47"/>
                    <a:pt x="490" y="47"/>
                  </a:cubicBezTo>
                  <a:cubicBezTo>
                    <a:pt x="492" y="47"/>
                    <a:pt x="492" y="47"/>
                    <a:pt x="492" y="47"/>
                  </a:cubicBezTo>
                  <a:cubicBezTo>
                    <a:pt x="494" y="47"/>
                    <a:pt x="494" y="47"/>
                    <a:pt x="494" y="47"/>
                  </a:cubicBezTo>
                  <a:cubicBezTo>
                    <a:pt x="494" y="46"/>
                    <a:pt x="494" y="46"/>
                    <a:pt x="494" y="46"/>
                  </a:cubicBezTo>
                  <a:cubicBezTo>
                    <a:pt x="495" y="46"/>
                    <a:pt x="495" y="46"/>
                    <a:pt x="495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8" y="46"/>
                    <a:pt x="498" y="46"/>
                    <a:pt x="498" y="46"/>
                  </a:cubicBezTo>
                  <a:cubicBezTo>
                    <a:pt x="498" y="45"/>
                    <a:pt x="498" y="45"/>
                    <a:pt x="498" y="45"/>
                  </a:cubicBezTo>
                  <a:cubicBezTo>
                    <a:pt x="499" y="45"/>
                    <a:pt x="499" y="45"/>
                    <a:pt x="499" y="45"/>
                  </a:cubicBezTo>
                  <a:cubicBezTo>
                    <a:pt x="499" y="46"/>
                    <a:pt x="499" y="46"/>
                    <a:pt x="499" y="46"/>
                  </a:cubicBezTo>
                  <a:cubicBezTo>
                    <a:pt x="500" y="46"/>
                    <a:pt x="500" y="46"/>
                    <a:pt x="500" y="46"/>
                  </a:cubicBezTo>
                  <a:cubicBezTo>
                    <a:pt x="500" y="45"/>
                    <a:pt x="500" y="45"/>
                    <a:pt x="500" y="45"/>
                  </a:cubicBezTo>
                  <a:cubicBezTo>
                    <a:pt x="501" y="45"/>
                    <a:pt x="501" y="45"/>
                    <a:pt x="501" y="45"/>
                  </a:cubicBezTo>
                  <a:cubicBezTo>
                    <a:pt x="501" y="44"/>
                    <a:pt x="501" y="44"/>
                    <a:pt x="501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7" y="43"/>
                    <a:pt x="507" y="43"/>
                    <a:pt x="507" y="43"/>
                  </a:cubicBezTo>
                  <a:cubicBezTo>
                    <a:pt x="508" y="43"/>
                    <a:pt x="508" y="43"/>
                    <a:pt x="508" y="43"/>
                  </a:cubicBezTo>
                  <a:cubicBezTo>
                    <a:pt x="509" y="44"/>
                    <a:pt x="509" y="44"/>
                    <a:pt x="509" y="44"/>
                  </a:cubicBezTo>
                  <a:cubicBezTo>
                    <a:pt x="510" y="44"/>
                    <a:pt x="510" y="44"/>
                    <a:pt x="510" y="44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3" y="44"/>
                    <a:pt x="513" y="44"/>
                    <a:pt x="513" y="44"/>
                  </a:cubicBezTo>
                  <a:cubicBezTo>
                    <a:pt x="514" y="43"/>
                    <a:pt x="514" y="43"/>
                    <a:pt x="514" y="43"/>
                  </a:cubicBezTo>
                  <a:cubicBezTo>
                    <a:pt x="517" y="44"/>
                    <a:pt x="517" y="44"/>
                    <a:pt x="517" y="44"/>
                  </a:cubicBezTo>
                  <a:cubicBezTo>
                    <a:pt x="518" y="45"/>
                    <a:pt x="518" y="45"/>
                    <a:pt x="518" y="45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18" y="44"/>
                    <a:pt x="518" y="44"/>
                    <a:pt x="518" y="44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20" y="44"/>
                    <a:pt x="520" y="44"/>
                    <a:pt x="520" y="44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1" y="45"/>
                    <a:pt x="521" y="45"/>
                    <a:pt x="521" y="45"/>
                  </a:cubicBezTo>
                  <a:cubicBezTo>
                    <a:pt x="524" y="45"/>
                    <a:pt x="524" y="45"/>
                    <a:pt x="524" y="45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6" y="47"/>
                    <a:pt x="526" y="47"/>
                    <a:pt x="526" y="47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8" y="47"/>
                    <a:pt x="528" y="47"/>
                    <a:pt x="528" y="47"/>
                  </a:cubicBezTo>
                  <a:cubicBezTo>
                    <a:pt x="529" y="47"/>
                    <a:pt x="529" y="47"/>
                    <a:pt x="529" y="47"/>
                  </a:cubicBezTo>
                  <a:cubicBezTo>
                    <a:pt x="530" y="47"/>
                    <a:pt x="530" y="47"/>
                    <a:pt x="530" y="47"/>
                  </a:cubicBezTo>
                  <a:cubicBezTo>
                    <a:pt x="531" y="47"/>
                    <a:pt x="531" y="47"/>
                    <a:pt x="531" y="47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2" y="46"/>
                    <a:pt x="532" y="46"/>
                    <a:pt x="532" y="46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6" y="48"/>
                    <a:pt x="536" y="48"/>
                    <a:pt x="536" y="48"/>
                  </a:cubicBezTo>
                  <a:cubicBezTo>
                    <a:pt x="537" y="47"/>
                    <a:pt x="537" y="47"/>
                    <a:pt x="537" y="47"/>
                  </a:cubicBezTo>
                  <a:cubicBezTo>
                    <a:pt x="541" y="48"/>
                    <a:pt x="541" y="48"/>
                    <a:pt x="541" y="48"/>
                  </a:cubicBezTo>
                  <a:cubicBezTo>
                    <a:pt x="541" y="47"/>
                    <a:pt x="541" y="47"/>
                    <a:pt x="541" y="47"/>
                  </a:cubicBezTo>
                  <a:cubicBezTo>
                    <a:pt x="542" y="47"/>
                    <a:pt x="542" y="47"/>
                    <a:pt x="542" y="47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5" y="47"/>
                    <a:pt x="545" y="47"/>
                    <a:pt x="545" y="47"/>
                  </a:cubicBezTo>
                  <a:cubicBezTo>
                    <a:pt x="545" y="48"/>
                    <a:pt x="545" y="48"/>
                    <a:pt x="545" y="48"/>
                  </a:cubicBezTo>
                  <a:cubicBezTo>
                    <a:pt x="545" y="49"/>
                    <a:pt x="545" y="49"/>
                    <a:pt x="545" y="49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6" y="48"/>
                    <a:pt x="546" y="48"/>
                    <a:pt x="546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8" y="48"/>
                    <a:pt x="548" y="48"/>
                    <a:pt x="548" y="48"/>
                  </a:cubicBezTo>
                  <a:cubicBezTo>
                    <a:pt x="548" y="49"/>
                    <a:pt x="548" y="49"/>
                    <a:pt x="548" y="49"/>
                  </a:cubicBezTo>
                  <a:cubicBezTo>
                    <a:pt x="549" y="49"/>
                    <a:pt x="549" y="49"/>
                    <a:pt x="549" y="49"/>
                  </a:cubicBezTo>
                  <a:cubicBezTo>
                    <a:pt x="550" y="50"/>
                    <a:pt x="550" y="50"/>
                    <a:pt x="550" y="50"/>
                  </a:cubicBezTo>
                  <a:cubicBezTo>
                    <a:pt x="551" y="49"/>
                    <a:pt x="551" y="49"/>
                    <a:pt x="551" y="49"/>
                  </a:cubicBezTo>
                  <a:cubicBezTo>
                    <a:pt x="550" y="49"/>
                    <a:pt x="550" y="49"/>
                    <a:pt x="550" y="49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50" y="48"/>
                    <a:pt x="550" y="48"/>
                    <a:pt x="550" y="48"/>
                  </a:cubicBezTo>
                  <a:cubicBezTo>
                    <a:pt x="551" y="48"/>
                    <a:pt x="551" y="48"/>
                    <a:pt x="551" y="48"/>
                  </a:cubicBezTo>
                  <a:cubicBezTo>
                    <a:pt x="552" y="49"/>
                    <a:pt x="552" y="49"/>
                    <a:pt x="552" y="49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50"/>
                    <a:pt x="554" y="50"/>
                    <a:pt x="554" y="50"/>
                  </a:cubicBezTo>
                  <a:cubicBezTo>
                    <a:pt x="555" y="51"/>
                    <a:pt x="555" y="51"/>
                    <a:pt x="555" y="51"/>
                  </a:cubicBezTo>
                  <a:cubicBezTo>
                    <a:pt x="557" y="53"/>
                    <a:pt x="557" y="53"/>
                    <a:pt x="557" y="53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9" y="55"/>
                    <a:pt x="559" y="55"/>
                    <a:pt x="559" y="55"/>
                  </a:cubicBezTo>
                  <a:cubicBezTo>
                    <a:pt x="560" y="56"/>
                    <a:pt x="560" y="56"/>
                    <a:pt x="560" y="56"/>
                  </a:cubicBezTo>
                  <a:cubicBezTo>
                    <a:pt x="559" y="56"/>
                    <a:pt x="559" y="56"/>
                    <a:pt x="559" y="56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1" y="57"/>
                    <a:pt x="561" y="57"/>
                    <a:pt x="561" y="57"/>
                  </a:cubicBezTo>
                  <a:cubicBezTo>
                    <a:pt x="562" y="57"/>
                    <a:pt x="562" y="57"/>
                    <a:pt x="562" y="57"/>
                  </a:cubicBezTo>
                  <a:cubicBezTo>
                    <a:pt x="563" y="58"/>
                    <a:pt x="563" y="58"/>
                    <a:pt x="563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5" y="56"/>
                    <a:pt x="565" y="56"/>
                    <a:pt x="565" y="56"/>
                  </a:cubicBezTo>
                  <a:cubicBezTo>
                    <a:pt x="564" y="55"/>
                    <a:pt x="564" y="55"/>
                    <a:pt x="564" y="55"/>
                  </a:cubicBezTo>
                  <a:cubicBezTo>
                    <a:pt x="563" y="56"/>
                    <a:pt x="563" y="56"/>
                    <a:pt x="563" y="56"/>
                  </a:cubicBezTo>
                  <a:cubicBezTo>
                    <a:pt x="562" y="56"/>
                    <a:pt x="562" y="56"/>
                    <a:pt x="562" y="56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4"/>
                    <a:pt x="562" y="54"/>
                    <a:pt x="562" y="54"/>
                  </a:cubicBezTo>
                  <a:cubicBezTo>
                    <a:pt x="561" y="53"/>
                    <a:pt x="561" y="53"/>
                    <a:pt x="561" y="53"/>
                  </a:cubicBezTo>
                  <a:cubicBezTo>
                    <a:pt x="560" y="52"/>
                    <a:pt x="560" y="52"/>
                    <a:pt x="560" y="52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1"/>
                    <a:pt x="558" y="51"/>
                    <a:pt x="558" y="51"/>
                  </a:cubicBezTo>
                  <a:cubicBezTo>
                    <a:pt x="559" y="50"/>
                    <a:pt x="559" y="50"/>
                    <a:pt x="559" y="50"/>
                  </a:cubicBezTo>
                  <a:cubicBezTo>
                    <a:pt x="560" y="48"/>
                    <a:pt x="560" y="48"/>
                    <a:pt x="560" y="48"/>
                  </a:cubicBezTo>
                  <a:cubicBezTo>
                    <a:pt x="561" y="48"/>
                    <a:pt x="561" y="48"/>
                    <a:pt x="561" y="48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1" y="50"/>
                    <a:pt x="561" y="50"/>
                    <a:pt x="561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3" y="48"/>
                    <a:pt x="563" y="48"/>
                    <a:pt x="563" y="48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2" y="47"/>
                    <a:pt x="562" y="47"/>
                    <a:pt x="562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4" y="47"/>
                    <a:pt x="564" y="47"/>
                    <a:pt x="564" y="47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7" y="46"/>
                    <a:pt x="567" y="46"/>
                    <a:pt x="567" y="46"/>
                  </a:cubicBezTo>
                  <a:cubicBezTo>
                    <a:pt x="567" y="47"/>
                    <a:pt x="567" y="47"/>
                    <a:pt x="567" y="47"/>
                  </a:cubicBezTo>
                  <a:cubicBezTo>
                    <a:pt x="568" y="47"/>
                    <a:pt x="568" y="47"/>
                    <a:pt x="568" y="47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70" y="47"/>
                    <a:pt x="570" y="47"/>
                    <a:pt x="570" y="47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9"/>
                    <a:pt x="572" y="49"/>
                    <a:pt x="572" y="49"/>
                  </a:cubicBezTo>
                  <a:cubicBezTo>
                    <a:pt x="573" y="49"/>
                    <a:pt x="573" y="49"/>
                    <a:pt x="573" y="49"/>
                  </a:cubicBezTo>
                  <a:cubicBezTo>
                    <a:pt x="573" y="48"/>
                    <a:pt x="573" y="48"/>
                    <a:pt x="573" y="48"/>
                  </a:cubicBezTo>
                  <a:cubicBezTo>
                    <a:pt x="574" y="48"/>
                    <a:pt x="574" y="48"/>
                    <a:pt x="574" y="48"/>
                  </a:cubicBezTo>
                  <a:cubicBezTo>
                    <a:pt x="574" y="49"/>
                    <a:pt x="574" y="49"/>
                    <a:pt x="574" y="49"/>
                  </a:cubicBezTo>
                  <a:cubicBezTo>
                    <a:pt x="575" y="49"/>
                    <a:pt x="575" y="49"/>
                    <a:pt x="575" y="49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50"/>
                    <a:pt x="576" y="50"/>
                    <a:pt x="576" y="50"/>
                  </a:cubicBezTo>
                  <a:cubicBezTo>
                    <a:pt x="576" y="52"/>
                    <a:pt x="576" y="52"/>
                    <a:pt x="576" y="52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7" y="53"/>
                    <a:pt x="577" y="53"/>
                    <a:pt x="577" y="53"/>
                  </a:cubicBezTo>
                  <a:cubicBezTo>
                    <a:pt x="578" y="54"/>
                    <a:pt x="578" y="54"/>
                    <a:pt x="578" y="54"/>
                  </a:cubicBezTo>
                  <a:cubicBezTo>
                    <a:pt x="579" y="54"/>
                    <a:pt x="579" y="54"/>
                    <a:pt x="579" y="54"/>
                  </a:cubicBezTo>
                  <a:cubicBezTo>
                    <a:pt x="579" y="55"/>
                    <a:pt x="579" y="55"/>
                    <a:pt x="579" y="55"/>
                  </a:cubicBezTo>
                  <a:cubicBezTo>
                    <a:pt x="578" y="56"/>
                    <a:pt x="578" y="56"/>
                    <a:pt x="578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6" y="56"/>
                    <a:pt x="576" y="56"/>
                    <a:pt x="576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8" y="57"/>
                    <a:pt x="578" y="57"/>
                    <a:pt x="578" y="57"/>
                  </a:cubicBezTo>
                  <a:cubicBezTo>
                    <a:pt x="578" y="58"/>
                    <a:pt x="578" y="58"/>
                    <a:pt x="578" y="58"/>
                  </a:cubicBezTo>
                  <a:cubicBezTo>
                    <a:pt x="577" y="58"/>
                    <a:pt x="577" y="58"/>
                    <a:pt x="577" y="58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5" y="60"/>
                    <a:pt x="575" y="60"/>
                    <a:pt x="575" y="60"/>
                  </a:cubicBezTo>
                  <a:cubicBezTo>
                    <a:pt x="573" y="60"/>
                    <a:pt x="573" y="60"/>
                    <a:pt x="573" y="60"/>
                  </a:cubicBezTo>
                  <a:cubicBezTo>
                    <a:pt x="572" y="60"/>
                    <a:pt x="572" y="60"/>
                    <a:pt x="572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5" y="61"/>
                    <a:pt x="575" y="61"/>
                    <a:pt x="575" y="61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1"/>
                    <a:pt x="576" y="61"/>
                    <a:pt x="576" y="61"/>
                  </a:cubicBezTo>
                  <a:cubicBezTo>
                    <a:pt x="577" y="62"/>
                    <a:pt x="577" y="62"/>
                    <a:pt x="577" y="62"/>
                  </a:cubicBezTo>
                  <a:cubicBezTo>
                    <a:pt x="576" y="63"/>
                    <a:pt x="576" y="63"/>
                    <a:pt x="576" y="63"/>
                  </a:cubicBezTo>
                  <a:cubicBezTo>
                    <a:pt x="576" y="64"/>
                    <a:pt x="576" y="64"/>
                    <a:pt x="576" y="64"/>
                  </a:cubicBezTo>
                  <a:cubicBezTo>
                    <a:pt x="577" y="63"/>
                    <a:pt x="577" y="63"/>
                    <a:pt x="577" y="63"/>
                  </a:cubicBezTo>
                  <a:cubicBezTo>
                    <a:pt x="578" y="63"/>
                    <a:pt x="578" y="63"/>
                    <a:pt x="578" y="63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80" y="65"/>
                    <a:pt x="580" y="65"/>
                    <a:pt x="580" y="65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80" y="67"/>
                    <a:pt x="580" y="67"/>
                    <a:pt x="580" y="67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78" y="68"/>
                    <a:pt x="578" y="68"/>
                    <a:pt x="578" y="68"/>
                  </a:cubicBezTo>
                  <a:cubicBezTo>
                    <a:pt x="579" y="69"/>
                    <a:pt x="579" y="69"/>
                    <a:pt x="579" y="69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80" y="68"/>
                    <a:pt x="580" y="68"/>
                    <a:pt x="580" y="68"/>
                  </a:cubicBezTo>
                  <a:cubicBezTo>
                    <a:pt x="580" y="69"/>
                    <a:pt x="580" y="69"/>
                    <a:pt x="580" y="69"/>
                  </a:cubicBezTo>
                  <a:cubicBezTo>
                    <a:pt x="580" y="70"/>
                    <a:pt x="580" y="70"/>
                    <a:pt x="580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1" y="70"/>
                    <a:pt x="581" y="70"/>
                    <a:pt x="581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2" y="69"/>
                    <a:pt x="582" y="69"/>
                    <a:pt x="582" y="69"/>
                  </a:cubicBezTo>
                  <a:cubicBezTo>
                    <a:pt x="583" y="69"/>
                    <a:pt x="583" y="69"/>
                    <a:pt x="583" y="69"/>
                  </a:cubicBezTo>
                  <a:cubicBezTo>
                    <a:pt x="584" y="69"/>
                    <a:pt x="584" y="69"/>
                    <a:pt x="584" y="69"/>
                  </a:cubicBezTo>
                  <a:cubicBezTo>
                    <a:pt x="584" y="70"/>
                    <a:pt x="584" y="70"/>
                    <a:pt x="584" y="70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2" y="70"/>
                    <a:pt x="582" y="70"/>
                    <a:pt x="582" y="70"/>
                  </a:cubicBezTo>
                  <a:cubicBezTo>
                    <a:pt x="582" y="71"/>
                    <a:pt x="582" y="71"/>
                    <a:pt x="582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4" y="72"/>
                    <a:pt x="584" y="72"/>
                    <a:pt x="584" y="72"/>
                  </a:cubicBezTo>
                  <a:cubicBezTo>
                    <a:pt x="584" y="73"/>
                    <a:pt x="584" y="73"/>
                    <a:pt x="584" y="73"/>
                  </a:cubicBezTo>
                  <a:cubicBezTo>
                    <a:pt x="583" y="73"/>
                    <a:pt x="583" y="73"/>
                    <a:pt x="583" y="73"/>
                  </a:cubicBezTo>
                  <a:cubicBezTo>
                    <a:pt x="582" y="72"/>
                    <a:pt x="582" y="72"/>
                    <a:pt x="582" y="72"/>
                  </a:cubicBezTo>
                  <a:cubicBezTo>
                    <a:pt x="581" y="72"/>
                    <a:pt x="581" y="72"/>
                    <a:pt x="581" y="72"/>
                  </a:cubicBezTo>
                  <a:cubicBezTo>
                    <a:pt x="582" y="73"/>
                    <a:pt x="582" y="73"/>
                    <a:pt x="582" y="73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79" y="73"/>
                    <a:pt x="579" y="73"/>
                    <a:pt x="579" y="73"/>
                  </a:cubicBezTo>
                  <a:cubicBezTo>
                    <a:pt x="577" y="73"/>
                    <a:pt x="577" y="73"/>
                    <a:pt x="577" y="73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3"/>
                    <a:pt x="576" y="73"/>
                    <a:pt x="576" y="73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3"/>
                    <a:pt x="575" y="73"/>
                    <a:pt x="575" y="73"/>
                  </a:cubicBezTo>
                  <a:cubicBezTo>
                    <a:pt x="574" y="73"/>
                    <a:pt x="574" y="73"/>
                    <a:pt x="574" y="73"/>
                  </a:cubicBezTo>
                  <a:cubicBezTo>
                    <a:pt x="574" y="74"/>
                    <a:pt x="574" y="74"/>
                    <a:pt x="574" y="74"/>
                  </a:cubicBezTo>
                  <a:cubicBezTo>
                    <a:pt x="575" y="74"/>
                    <a:pt x="575" y="74"/>
                    <a:pt x="575" y="74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3" y="74"/>
                    <a:pt x="573" y="74"/>
                    <a:pt x="573" y="74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4"/>
                    <a:pt x="571" y="74"/>
                    <a:pt x="571" y="74"/>
                  </a:cubicBezTo>
                  <a:cubicBezTo>
                    <a:pt x="571" y="73"/>
                    <a:pt x="571" y="73"/>
                    <a:pt x="571" y="73"/>
                  </a:cubicBezTo>
                  <a:cubicBezTo>
                    <a:pt x="570" y="73"/>
                    <a:pt x="570" y="73"/>
                    <a:pt x="570" y="73"/>
                  </a:cubicBezTo>
                  <a:cubicBezTo>
                    <a:pt x="568" y="72"/>
                    <a:pt x="568" y="72"/>
                    <a:pt x="568" y="72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6" y="71"/>
                    <a:pt x="566" y="71"/>
                    <a:pt x="566" y="71"/>
                  </a:cubicBezTo>
                  <a:cubicBezTo>
                    <a:pt x="565" y="72"/>
                    <a:pt x="565" y="72"/>
                    <a:pt x="565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1"/>
                    <a:pt x="564" y="71"/>
                    <a:pt x="564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3"/>
                    <a:pt x="563" y="73"/>
                    <a:pt x="563" y="73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3" y="75"/>
                    <a:pt x="563" y="75"/>
                    <a:pt x="563" y="75"/>
                  </a:cubicBezTo>
                  <a:cubicBezTo>
                    <a:pt x="562" y="77"/>
                    <a:pt x="562" y="77"/>
                    <a:pt x="562" y="77"/>
                  </a:cubicBezTo>
                  <a:cubicBezTo>
                    <a:pt x="561" y="77"/>
                    <a:pt x="561" y="77"/>
                    <a:pt x="561" y="77"/>
                  </a:cubicBezTo>
                  <a:cubicBezTo>
                    <a:pt x="561" y="75"/>
                    <a:pt x="561" y="75"/>
                    <a:pt x="561" y="75"/>
                  </a:cubicBezTo>
                  <a:cubicBezTo>
                    <a:pt x="560" y="75"/>
                    <a:pt x="560" y="75"/>
                    <a:pt x="560" y="75"/>
                  </a:cubicBezTo>
                  <a:cubicBezTo>
                    <a:pt x="559" y="76"/>
                    <a:pt x="559" y="76"/>
                    <a:pt x="559" y="76"/>
                  </a:cubicBezTo>
                  <a:cubicBezTo>
                    <a:pt x="557" y="74"/>
                    <a:pt x="557" y="74"/>
                    <a:pt x="557" y="74"/>
                  </a:cubicBezTo>
                  <a:cubicBezTo>
                    <a:pt x="557" y="73"/>
                    <a:pt x="557" y="73"/>
                    <a:pt x="557" y="73"/>
                  </a:cubicBezTo>
                  <a:cubicBezTo>
                    <a:pt x="557" y="71"/>
                    <a:pt x="557" y="71"/>
                    <a:pt x="557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5" y="70"/>
                    <a:pt x="555" y="70"/>
                    <a:pt x="555" y="70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3"/>
                    <a:pt x="555" y="73"/>
                    <a:pt x="555" y="73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2"/>
                    <a:pt x="553" y="72"/>
                    <a:pt x="553" y="72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4" y="73"/>
                    <a:pt x="554" y="73"/>
                    <a:pt x="554" y="73"/>
                  </a:cubicBezTo>
                  <a:cubicBezTo>
                    <a:pt x="555" y="74"/>
                    <a:pt x="555" y="74"/>
                    <a:pt x="555" y="74"/>
                  </a:cubicBezTo>
                  <a:cubicBezTo>
                    <a:pt x="554" y="75"/>
                    <a:pt x="554" y="75"/>
                    <a:pt x="554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6" y="78"/>
                    <a:pt x="556" y="78"/>
                    <a:pt x="556" y="78"/>
                  </a:cubicBezTo>
                  <a:cubicBezTo>
                    <a:pt x="558" y="78"/>
                    <a:pt x="558" y="78"/>
                    <a:pt x="558" y="78"/>
                  </a:cubicBezTo>
                  <a:cubicBezTo>
                    <a:pt x="559" y="78"/>
                    <a:pt x="559" y="78"/>
                    <a:pt x="559" y="78"/>
                  </a:cubicBezTo>
                  <a:cubicBezTo>
                    <a:pt x="560" y="79"/>
                    <a:pt x="560" y="79"/>
                    <a:pt x="560" y="79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80"/>
                    <a:pt x="559" y="80"/>
                    <a:pt x="559" y="80"/>
                  </a:cubicBezTo>
                  <a:cubicBezTo>
                    <a:pt x="560" y="81"/>
                    <a:pt x="560" y="81"/>
                    <a:pt x="560" y="81"/>
                  </a:cubicBezTo>
                  <a:cubicBezTo>
                    <a:pt x="561" y="82"/>
                    <a:pt x="561" y="82"/>
                    <a:pt x="561" y="82"/>
                  </a:cubicBezTo>
                  <a:cubicBezTo>
                    <a:pt x="562" y="83"/>
                    <a:pt x="562" y="83"/>
                    <a:pt x="562" y="83"/>
                  </a:cubicBezTo>
                  <a:cubicBezTo>
                    <a:pt x="562" y="84"/>
                    <a:pt x="562" y="84"/>
                    <a:pt x="562" y="84"/>
                  </a:cubicBezTo>
                  <a:cubicBezTo>
                    <a:pt x="561" y="87"/>
                    <a:pt x="561" y="87"/>
                    <a:pt x="561" y="87"/>
                  </a:cubicBezTo>
                  <a:cubicBezTo>
                    <a:pt x="561" y="89"/>
                    <a:pt x="561" y="89"/>
                    <a:pt x="561" y="89"/>
                  </a:cubicBezTo>
                  <a:cubicBezTo>
                    <a:pt x="561" y="90"/>
                    <a:pt x="561" y="90"/>
                    <a:pt x="561" y="90"/>
                  </a:cubicBezTo>
                  <a:cubicBezTo>
                    <a:pt x="562" y="90"/>
                    <a:pt x="562" y="90"/>
                    <a:pt x="562" y="90"/>
                  </a:cubicBezTo>
                  <a:cubicBezTo>
                    <a:pt x="561" y="92"/>
                    <a:pt x="561" y="92"/>
                    <a:pt x="561" y="92"/>
                  </a:cubicBezTo>
                  <a:cubicBezTo>
                    <a:pt x="561" y="93"/>
                    <a:pt x="561" y="93"/>
                    <a:pt x="561" y="93"/>
                  </a:cubicBezTo>
                  <a:cubicBezTo>
                    <a:pt x="560" y="93"/>
                    <a:pt x="560" y="93"/>
                    <a:pt x="560" y="93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58" y="94"/>
                    <a:pt x="558" y="94"/>
                    <a:pt x="558" y="94"/>
                  </a:cubicBezTo>
                  <a:cubicBezTo>
                    <a:pt x="557" y="93"/>
                    <a:pt x="557" y="93"/>
                    <a:pt x="557" y="93"/>
                  </a:cubicBezTo>
                  <a:cubicBezTo>
                    <a:pt x="556" y="94"/>
                    <a:pt x="556" y="94"/>
                    <a:pt x="556" y="94"/>
                  </a:cubicBezTo>
                  <a:cubicBezTo>
                    <a:pt x="556" y="93"/>
                    <a:pt x="556" y="93"/>
                    <a:pt x="556" y="93"/>
                  </a:cubicBezTo>
                  <a:cubicBezTo>
                    <a:pt x="555" y="93"/>
                    <a:pt x="555" y="93"/>
                    <a:pt x="555" y="93"/>
                  </a:cubicBezTo>
                  <a:cubicBezTo>
                    <a:pt x="554" y="93"/>
                    <a:pt x="554" y="93"/>
                    <a:pt x="554" y="93"/>
                  </a:cubicBezTo>
                  <a:cubicBezTo>
                    <a:pt x="553" y="91"/>
                    <a:pt x="553" y="91"/>
                    <a:pt x="553" y="91"/>
                  </a:cubicBezTo>
                  <a:cubicBezTo>
                    <a:pt x="552" y="91"/>
                    <a:pt x="552" y="91"/>
                    <a:pt x="552" y="91"/>
                  </a:cubicBezTo>
                  <a:cubicBezTo>
                    <a:pt x="551" y="91"/>
                    <a:pt x="551" y="91"/>
                    <a:pt x="551" y="91"/>
                  </a:cubicBezTo>
                  <a:cubicBezTo>
                    <a:pt x="550" y="90"/>
                    <a:pt x="550" y="90"/>
                    <a:pt x="550" y="90"/>
                  </a:cubicBezTo>
                  <a:cubicBezTo>
                    <a:pt x="549" y="90"/>
                    <a:pt x="549" y="90"/>
                    <a:pt x="549" y="90"/>
                  </a:cubicBezTo>
                  <a:cubicBezTo>
                    <a:pt x="548" y="91"/>
                    <a:pt x="548" y="91"/>
                    <a:pt x="548" y="91"/>
                  </a:cubicBezTo>
                  <a:cubicBezTo>
                    <a:pt x="547" y="91"/>
                    <a:pt x="547" y="91"/>
                    <a:pt x="547" y="91"/>
                  </a:cubicBezTo>
                  <a:cubicBezTo>
                    <a:pt x="548" y="92"/>
                    <a:pt x="548" y="92"/>
                    <a:pt x="548" y="92"/>
                  </a:cubicBezTo>
                  <a:cubicBezTo>
                    <a:pt x="550" y="92"/>
                    <a:pt x="550" y="92"/>
                    <a:pt x="550" y="92"/>
                  </a:cubicBezTo>
                  <a:cubicBezTo>
                    <a:pt x="550" y="91"/>
                    <a:pt x="550" y="91"/>
                    <a:pt x="550" y="91"/>
                  </a:cubicBezTo>
                  <a:cubicBezTo>
                    <a:pt x="553" y="92"/>
                    <a:pt x="553" y="92"/>
                    <a:pt x="553" y="92"/>
                  </a:cubicBezTo>
                  <a:cubicBezTo>
                    <a:pt x="553" y="93"/>
                    <a:pt x="553" y="93"/>
                    <a:pt x="553" y="93"/>
                  </a:cubicBezTo>
                  <a:cubicBezTo>
                    <a:pt x="552" y="93"/>
                    <a:pt x="552" y="93"/>
                    <a:pt x="552" y="93"/>
                  </a:cubicBezTo>
                  <a:cubicBezTo>
                    <a:pt x="551" y="93"/>
                    <a:pt x="551" y="93"/>
                    <a:pt x="551" y="93"/>
                  </a:cubicBezTo>
                  <a:cubicBezTo>
                    <a:pt x="550" y="93"/>
                    <a:pt x="550" y="93"/>
                    <a:pt x="550" y="93"/>
                  </a:cubicBezTo>
                  <a:cubicBezTo>
                    <a:pt x="550" y="94"/>
                    <a:pt x="550" y="94"/>
                    <a:pt x="550" y="94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8" y="93"/>
                    <a:pt x="548" y="93"/>
                    <a:pt x="548" y="93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9" y="94"/>
                    <a:pt x="549" y="94"/>
                    <a:pt x="549" y="94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0" y="96"/>
                    <a:pt x="550" y="96"/>
                    <a:pt x="550" y="96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2" y="98"/>
                    <a:pt x="552" y="98"/>
                    <a:pt x="552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2" y="95"/>
                    <a:pt x="552" y="95"/>
                    <a:pt x="552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4" y="94"/>
                    <a:pt x="554" y="94"/>
                    <a:pt x="554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5"/>
                    <a:pt x="555" y="95"/>
                    <a:pt x="555" y="95"/>
                  </a:cubicBezTo>
                  <a:cubicBezTo>
                    <a:pt x="556" y="96"/>
                    <a:pt x="556" y="96"/>
                    <a:pt x="556" y="96"/>
                  </a:cubicBezTo>
                  <a:cubicBezTo>
                    <a:pt x="558" y="96"/>
                    <a:pt x="558" y="96"/>
                    <a:pt x="558" y="96"/>
                  </a:cubicBezTo>
                  <a:cubicBezTo>
                    <a:pt x="559" y="97"/>
                    <a:pt x="559" y="97"/>
                    <a:pt x="559" y="97"/>
                  </a:cubicBezTo>
                  <a:cubicBezTo>
                    <a:pt x="560" y="97"/>
                    <a:pt x="560" y="97"/>
                    <a:pt x="560" y="97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2" y="98"/>
                    <a:pt x="562" y="98"/>
                    <a:pt x="562" y="98"/>
                  </a:cubicBezTo>
                  <a:cubicBezTo>
                    <a:pt x="562" y="99"/>
                    <a:pt x="562" y="99"/>
                    <a:pt x="562" y="99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99"/>
                    <a:pt x="564" y="99"/>
                    <a:pt x="564" y="99"/>
                  </a:cubicBezTo>
                  <a:cubicBezTo>
                    <a:pt x="566" y="100"/>
                    <a:pt x="566" y="100"/>
                    <a:pt x="566" y="100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6" y="103"/>
                    <a:pt x="566" y="103"/>
                    <a:pt x="566" y="103"/>
                  </a:cubicBezTo>
                  <a:cubicBezTo>
                    <a:pt x="566" y="104"/>
                    <a:pt x="566" y="104"/>
                    <a:pt x="566" y="104"/>
                  </a:cubicBezTo>
                  <a:cubicBezTo>
                    <a:pt x="566" y="105"/>
                    <a:pt x="566" y="105"/>
                    <a:pt x="566" y="105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8" y="104"/>
                    <a:pt x="568" y="104"/>
                    <a:pt x="568" y="104"/>
                  </a:cubicBezTo>
                  <a:cubicBezTo>
                    <a:pt x="568" y="103"/>
                    <a:pt x="568" y="103"/>
                    <a:pt x="568" y="103"/>
                  </a:cubicBezTo>
                  <a:cubicBezTo>
                    <a:pt x="569" y="104"/>
                    <a:pt x="569" y="104"/>
                    <a:pt x="569" y="104"/>
                  </a:cubicBezTo>
                  <a:cubicBezTo>
                    <a:pt x="571" y="105"/>
                    <a:pt x="571" y="105"/>
                    <a:pt x="571" y="105"/>
                  </a:cubicBezTo>
                  <a:cubicBezTo>
                    <a:pt x="573" y="106"/>
                    <a:pt x="573" y="106"/>
                    <a:pt x="573" y="106"/>
                  </a:cubicBezTo>
                  <a:cubicBezTo>
                    <a:pt x="574" y="107"/>
                    <a:pt x="574" y="107"/>
                    <a:pt x="574" y="107"/>
                  </a:cubicBezTo>
                  <a:cubicBezTo>
                    <a:pt x="573" y="107"/>
                    <a:pt x="573" y="107"/>
                    <a:pt x="573" y="107"/>
                  </a:cubicBezTo>
                  <a:cubicBezTo>
                    <a:pt x="575" y="109"/>
                    <a:pt x="575" y="109"/>
                    <a:pt x="575" y="109"/>
                  </a:cubicBezTo>
                  <a:cubicBezTo>
                    <a:pt x="576" y="109"/>
                    <a:pt x="576" y="109"/>
                    <a:pt x="576" y="109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77" y="113"/>
                    <a:pt x="577" y="113"/>
                    <a:pt x="577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7" y="114"/>
                    <a:pt x="577" y="114"/>
                    <a:pt x="577" y="114"/>
                  </a:cubicBezTo>
                  <a:cubicBezTo>
                    <a:pt x="578" y="115"/>
                    <a:pt x="578" y="115"/>
                    <a:pt x="578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3" y="115"/>
                    <a:pt x="573" y="115"/>
                    <a:pt x="573" y="115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1" y="114"/>
                    <a:pt x="571" y="114"/>
                    <a:pt x="571" y="114"/>
                  </a:cubicBezTo>
                  <a:cubicBezTo>
                    <a:pt x="571" y="113"/>
                    <a:pt x="571" y="113"/>
                    <a:pt x="571" y="113"/>
                  </a:cubicBezTo>
                  <a:cubicBezTo>
                    <a:pt x="570" y="113"/>
                    <a:pt x="570" y="113"/>
                    <a:pt x="570" y="113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69" y="115"/>
                    <a:pt x="569" y="115"/>
                    <a:pt x="569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6"/>
                    <a:pt x="568" y="116"/>
                    <a:pt x="568" y="116"/>
                  </a:cubicBezTo>
                  <a:cubicBezTo>
                    <a:pt x="567" y="117"/>
                    <a:pt x="567" y="117"/>
                    <a:pt x="567" y="117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5" y="119"/>
                    <a:pt x="565" y="119"/>
                    <a:pt x="565" y="119"/>
                  </a:cubicBezTo>
                  <a:cubicBezTo>
                    <a:pt x="565" y="120"/>
                    <a:pt x="565" y="120"/>
                    <a:pt x="565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1"/>
                    <a:pt x="564" y="121"/>
                    <a:pt x="564" y="121"/>
                  </a:cubicBezTo>
                  <a:cubicBezTo>
                    <a:pt x="564" y="122"/>
                    <a:pt x="564" y="122"/>
                    <a:pt x="564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2"/>
                    <a:pt x="563" y="122"/>
                    <a:pt x="563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4"/>
                    <a:pt x="563" y="124"/>
                    <a:pt x="563" y="124"/>
                  </a:cubicBezTo>
                  <a:cubicBezTo>
                    <a:pt x="562" y="124"/>
                    <a:pt x="562" y="124"/>
                    <a:pt x="562" y="124"/>
                  </a:cubicBezTo>
                  <a:cubicBezTo>
                    <a:pt x="561" y="125"/>
                    <a:pt x="561" y="125"/>
                    <a:pt x="561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0" y="126"/>
                    <a:pt x="560" y="126"/>
                    <a:pt x="560" y="126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0" y="128"/>
                    <a:pt x="560" y="128"/>
                    <a:pt x="560" y="128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8" y="129"/>
                    <a:pt x="558" y="129"/>
                    <a:pt x="558" y="129"/>
                  </a:cubicBezTo>
                  <a:cubicBezTo>
                    <a:pt x="559" y="130"/>
                    <a:pt x="559" y="130"/>
                    <a:pt x="559" y="130"/>
                  </a:cubicBezTo>
                  <a:cubicBezTo>
                    <a:pt x="560" y="130"/>
                    <a:pt x="560" y="130"/>
                    <a:pt x="560" y="130"/>
                  </a:cubicBezTo>
                  <a:cubicBezTo>
                    <a:pt x="560" y="131"/>
                    <a:pt x="560" y="131"/>
                    <a:pt x="560" y="131"/>
                  </a:cubicBezTo>
                  <a:cubicBezTo>
                    <a:pt x="558" y="131"/>
                    <a:pt x="558" y="131"/>
                    <a:pt x="558" y="131"/>
                  </a:cubicBezTo>
                  <a:cubicBezTo>
                    <a:pt x="558" y="132"/>
                    <a:pt x="558" y="132"/>
                    <a:pt x="558" y="132"/>
                  </a:cubicBezTo>
                  <a:cubicBezTo>
                    <a:pt x="559" y="132"/>
                    <a:pt x="559" y="132"/>
                    <a:pt x="559" y="132"/>
                  </a:cubicBezTo>
                  <a:cubicBezTo>
                    <a:pt x="560" y="133"/>
                    <a:pt x="560" y="133"/>
                    <a:pt x="560" y="133"/>
                  </a:cubicBezTo>
                  <a:cubicBezTo>
                    <a:pt x="559" y="134"/>
                    <a:pt x="559" y="134"/>
                    <a:pt x="559" y="134"/>
                  </a:cubicBezTo>
                  <a:cubicBezTo>
                    <a:pt x="560" y="134"/>
                    <a:pt x="560" y="134"/>
                    <a:pt x="560" y="134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8" y="138"/>
                    <a:pt x="558" y="138"/>
                    <a:pt x="558" y="138"/>
                  </a:cubicBezTo>
                  <a:cubicBezTo>
                    <a:pt x="558" y="139"/>
                    <a:pt x="558" y="139"/>
                    <a:pt x="558" y="139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41"/>
                    <a:pt x="557" y="141"/>
                    <a:pt x="557" y="141"/>
                  </a:cubicBezTo>
                  <a:cubicBezTo>
                    <a:pt x="558" y="141"/>
                    <a:pt x="558" y="141"/>
                    <a:pt x="558" y="141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8" y="144"/>
                    <a:pt x="558" y="144"/>
                    <a:pt x="558" y="144"/>
                  </a:cubicBezTo>
                  <a:cubicBezTo>
                    <a:pt x="557" y="144"/>
                    <a:pt x="557" y="144"/>
                    <a:pt x="557" y="144"/>
                  </a:cubicBezTo>
                  <a:cubicBezTo>
                    <a:pt x="557" y="143"/>
                    <a:pt x="557" y="143"/>
                    <a:pt x="557" y="143"/>
                  </a:cubicBezTo>
                  <a:cubicBezTo>
                    <a:pt x="556" y="144"/>
                    <a:pt x="556" y="144"/>
                    <a:pt x="556" y="144"/>
                  </a:cubicBezTo>
                  <a:cubicBezTo>
                    <a:pt x="555" y="143"/>
                    <a:pt x="555" y="143"/>
                    <a:pt x="555" y="143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4" y="142"/>
                    <a:pt x="554" y="142"/>
                    <a:pt x="554" y="142"/>
                  </a:cubicBezTo>
                  <a:cubicBezTo>
                    <a:pt x="553" y="142"/>
                    <a:pt x="553" y="142"/>
                    <a:pt x="553" y="142"/>
                  </a:cubicBezTo>
                  <a:cubicBezTo>
                    <a:pt x="553" y="141"/>
                    <a:pt x="553" y="141"/>
                    <a:pt x="553" y="141"/>
                  </a:cubicBezTo>
                  <a:cubicBezTo>
                    <a:pt x="551" y="140"/>
                    <a:pt x="551" y="140"/>
                    <a:pt x="551" y="140"/>
                  </a:cubicBezTo>
                  <a:cubicBezTo>
                    <a:pt x="550" y="140"/>
                    <a:pt x="550" y="140"/>
                    <a:pt x="550" y="140"/>
                  </a:cubicBezTo>
                  <a:cubicBezTo>
                    <a:pt x="548" y="141"/>
                    <a:pt x="548" y="141"/>
                    <a:pt x="548" y="141"/>
                  </a:cubicBezTo>
                  <a:cubicBezTo>
                    <a:pt x="548" y="140"/>
                    <a:pt x="548" y="140"/>
                    <a:pt x="548" y="140"/>
                  </a:cubicBezTo>
                  <a:cubicBezTo>
                    <a:pt x="547" y="141"/>
                    <a:pt x="547" y="141"/>
                    <a:pt x="547" y="141"/>
                  </a:cubicBezTo>
                  <a:cubicBezTo>
                    <a:pt x="546" y="142"/>
                    <a:pt x="546" y="142"/>
                    <a:pt x="546" y="142"/>
                  </a:cubicBezTo>
                  <a:cubicBezTo>
                    <a:pt x="545" y="142"/>
                    <a:pt x="545" y="142"/>
                    <a:pt x="545" y="142"/>
                  </a:cubicBezTo>
                  <a:cubicBezTo>
                    <a:pt x="544" y="143"/>
                    <a:pt x="544" y="143"/>
                    <a:pt x="544" y="143"/>
                  </a:cubicBezTo>
                  <a:cubicBezTo>
                    <a:pt x="544" y="144"/>
                    <a:pt x="544" y="144"/>
                    <a:pt x="544" y="144"/>
                  </a:cubicBezTo>
                  <a:cubicBezTo>
                    <a:pt x="543" y="143"/>
                    <a:pt x="543" y="143"/>
                    <a:pt x="543" y="143"/>
                  </a:cubicBezTo>
                  <a:cubicBezTo>
                    <a:pt x="544" y="145"/>
                    <a:pt x="544" y="145"/>
                    <a:pt x="544" y="145"/>
                  </a:cubicBezTo>
                  <a:cubicBezTo>
                    <a:pt x="543" y="145"/>
                    <a:pt x="543" y="145"/>
                    <a:pt x="543" y="145"/>
                  </a:cubicBezTo>
                  <a:cubicBezTo>
                    <a:pt x="543" y="146"/>
                    <a:pt x="543" y="146"/>
                    <a:pt x="543" y="146"/>
                  </a:cubicBezTo>
                  <a:cubicBezTo>
                    <a:pt x="543" y="147"/>
                    <a:pt x="543" y="147"/>
                    <a:pt x="543" y="147"/>
                  </a:cubicBezTo>
                  <a:cubicBezTo>
                    <a:pt x="543" y="149"/>
                    <a:pt x="543" y="149"/>
                    <a:pt x="543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1" y="146"/>
                    <a:pt x="541" y="146"/>
                    <a:pt x="541" y="146"/>
                  </a:cubicBezTo>
                  <a:cubicBezTo>
                    <a:pt x="541" y="145"/>
                    <a:pt x="541" y="145"/>
                    <a:pt x="541" y="145"/>
                  </a:cubicBezTo>
                  <a:cubicBezTo>
                    <a:pt x="540" y="145"/>
                    <a:pt x="540" y="145"/>
                    <a:pt x="540" y="145"/>
                  </a:cubicBezTo>
                  <a:cubicBezTo>
                    <a:pt x="539" y="144"/>
                    <a:pt x="539" y="144"/>
                    <a:pt x="539" y="144"/>
                  </a:cubicBezTo>
                  <a:cubicBezTo>
                    <a:pt x="539" y="145"/>
                    <a:pt x="539" y="145"/>
                    <a:pt x="539" y="145"/>
                  </a:cubicBezTo>
                  <a:cubicBezTo>
                    <a:pt x="538" y="147"/>
                    <a:pt x="538" y="147"/>
                    <a:pt x="538" y="147"/>
                  </a:cubicBezTo>
                  <a:cubicBezTo>
                    <a:pt x="537" y="147"/>
                    <a:pt x="537" y="147"/>
                    <a:pt x="537" y="147"/>
                  </a:cubicBezTo>
                  <a:cubicBezTo>
                    <a:pt x="537" y="148"/>
                    <a:pt x="537" y="148"/>
                    <a:pt x="537" y="148"/>
                  </a:cubicBezTo>
                  <a:cubicBezTo>
                    <a:pt x="538" y="148"/>
                    <a:pt x="538" y="148"/>
                    <a:pt x="538" y="148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8"/>
                    <a:pt x="536" y="148"/>
                    <a:pt x="536" y="148"/>
                  </a:cubicBezTo>
                  <a:cubicBezTo>
                    <a:pt x="535" y="148"/>
                    <a:pt x="535" y="148"/>
                    <a:pt x="535" y="148"/>
                  </a:cubicBezTo>
                  <a:cubicBezTo>
                    <a:pt x="535" y="150"/>
                    <a:pt x="535" y="150"/>
                    <a:pt x="535" y="150"/>
                  </a:cubicBezTo>
                  <a:cubicBezTo>
                    <a:pt x="534" y="150"/>
                    <a:pt x="534" y="150"/>
                    <a:pt x="534" y="150"/>
                  </a:cubicBezTo>
                  <a:cubicBezTo>
                    <a:pt x="533" y="149"/>
                    <a:pt x="533" y="149"/>
                    <a:pt x="533" y="149"/>
                  </a:cubicBezTo>
                  <a:cubicBezTo>
                    <a:pt x="532" y="149"/>
                    <a:pt x="532" y="149"/>
                    <a:pt x="532" y="149"/>
                  </a:cubicBezTo>
                  <a:cubicBezTo>
                    <a:pt x="532" y="150"/>
                    <a:pt x="532" y="150"/>
                    <a:pt x="532" y="150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3" y="153"/>
                    <a:pt x="533" y="153"/>
                    <a:pt x="533" y="153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5"/>
                    <a:pt x="533" y="155"/>
                    <a:pt x="533" y="155"/>
                  </a:cubicBezTo>
                  <a:cubicBezTo>
                    <a:pt x="534" y="155"/>
                    <a:pt x="534" y="155"/>
                    <a:pt x="534" y="155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4" y="156"/>
                    <a:pt x="534" y="156"/>
                    <a:pt x="534" y="156"/>
                  </a:cubicBezTo>
                  <a:cubicBezTo>
                    <a:pt x="534" y="157"/>
                    <a:pt x="534" y="157"/>
                    <a:pt x="534" y="157"/>
                  </a:cubicBezTo>
                  <a:cubicBezTo>
                    <a:pt x="535" y="157"/>
                    <a:pt x="535" y="157"/>
                    <a:pt x="535" y="157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60"/>
                    <a:pt x="535" y="160"/>
                    <a:pt x="535" y="160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4" y="162"/>
                    <a:pt x="534" y="162"/>
                    <a:pt x="534" y="162"/>
                  </a:cubicBezTo>
                  <a:cubicBezTo>
                    <a:pt x="535" y="163"/>
                    <a:pt x="535" y="163"/>
                    <a:pt x="535" y="163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5"/>
                    <a:pt x="535" y="165"/>
                    <a:pt x="535" y="165"/>
                  </a:cubicBezTo>
                  <a:cubicBezTo>
                    <a:pt x="535" y="166"/>
                    <a:pt x="535" y="166"/>
                    <a:pt x="535" y="166"/>
                  </a:cubicBezTo>
                  <a:cubicBezTo>
                    <a:pt x="536" y="167"/>
                    <a:pt x="536" y="167"/>
                    <a:pt x="536" y="167"/>
                  </a:cubicBezTo>
                  <a:cubicBezTo>
                    <a:pt x="535" y="168"/>
                    <a:pt x="535" y="168"/>
                    <a:pt x="535" y="168"/>
                  </a:cubicBezTo>
                  <a:cubicBezTo>
                    <a:pt x="536" y="168"/>
                    <a:pt x="536" y="168"/>
                    <a:pt x="536" y="168"/>
                  </a:cubicBezTo>
                  <a:cubicBezTo>
                    <a:pt x="537" y="169"/>
                    <a:pt x="537" y="169"/>
                    <a:pt x="537" y="169"/>
                  </a:cubicBezTo>
                  <a:cubicBezTo>
                    <a:pt x="538" y="170"/>
                    <a:pt x="538" y="170"/>
                    <a:pt x="538" y="170"/>
                  </a:cubicBezTo>
                  <a:cubicBezTo>
                    <a:pt x="539" y="171"/>
                    <a:pt x="539" y="171"/>
                    <a:pt x="539" y="171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39" y="169"/>
                    <a:pt x="539" y="169"/>
                    <a:pt x="539" y="169"/>
                  </a:cubicBezTo>
                  <a:cubicBezTo>
                    <a:pt x="538" y="168"/>
                    <a:pt x="538" y="168"/>
                    <a:pt x="538" y="168"/>
                  </a:cubicBezTo>
                  <a:cubicBezTo>
                    <a:pt x="539" y="168"/>
                    <a:pt x="539" y="168"/>
                    <a:pt x="539" y="168"/>
                  </a:cubicBezTo>
                  <a:cubicBezTo>
                    <a:pt x="540" y="168"/>
                    <a:pt x="540" y="168"/>
                    <a:pt x="540" y="168"/>
                  </a:cubicBezTo>
                  <a:cubicBezTo>
                    <a:pt x="542" y="169"/>
                    <a:pt x="542" y="169"/>
                    <a:pt x="542" y="169"/>
                  </a:cubicBezTo>
                  <a:cubicBezTo>
                    <a:pt x="542" y="168"/>
                    <a:pt x="542" y="168"/>
                    <a:pt x="542" y="168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70"/>
                    <a:pt x="543" y="170"/>
                    <a:pt x="543" y="170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4"/>
                    <a:pt x="543" y="174"/>
                    <a:pt x="543" y="174"/>
                  </a:cubicBezTo>
                  <a:cubicBezTo>
                    <a:pt x="543" y="175"/>
                    <a:pt x="543" y="175"/>
                    <a:pt x="543" y="175"/>
                  </a:cubicBezTo>
                  <a:cubicBezTo>
                    <a:pt x="543" y="177"/>
                    <a:pt x="543" y="177"/>
                    <a:pt x="543" y="177"/>
                  </a:cubicBezTo>
                  <a:cubicBezTo>
                    <a:pt x="544" y="177"/>
                    <a:pt x="544" y="177"/>
                    <a:pt x="544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7" y="176"/>
                    <a:pt x="547" y="176"/>
                    <a:pt x="547" y="176"/>
                  </a:cubicBezTo>
                  <a:cubicBezTo>
                    <a:pt x="547" y="178"/>
                    <a:pt x="547" y="178"/>
                    <a:pt x="547" y="178"/>
                  </a:cubicBezTo>
                  <a:cubicBezTo>
                    <a:pt x="549" y="180"/>
                    <a:pt x="549" y="180"/>
                    <a:pt x="549" y="180"/>
                  </a:cubicBezTo>
                  <a:cubicBezTo>
                    <a:pt x="550" y="181"/>
                    <a:pt x="550" y="181"/>
                    <a:pt x="550" y="181"/>
                  </a:cubicBezTo>
                  <a:cubicBezTo>
                    <a:pt x="549" y="182"/>
                    <a:pt x="549" y="182"/>
                    <a:pt x="549" y="182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7" y="182"/>
                    <a:pt x="547" y="182"/>
                    <a:pt x="547" y="182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5" y="179"/>
                    <a:pt x="545" y="179"/>
                    <a:pt x="545" y="179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5" y="183"/>
                    <a:pt x="545" y="183"/>
                    <a:pt x="545" y="183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7"/>
                    <a:pt x="545" y="187"/>
                    <a:pt x="545" y="187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8" y="191"/>
                    <a:pt x="548" y="191"/>
                    <a:pt x="548" y="191"/>
                  </a:cubicBezTo>
                  <a:cubicBezTo>
                    <a:pt x="549" y="191"/>
                    <a:pt x="549" y="191"/>
                    <a:pt x="549" y="191"/>
                  </a:cubicBezTo>
                  <a:cubicBezTo>
                    <a:pt x="550" y="193"/>
                    <a:pt x="550" y="193"/>
                    <a:pt x="550" y="193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5"/>
                    <a:pt x="551" y="195"/>
                    <a:pt x="551" y="195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5" y="199"/>
                    <a:pt x="545" y="199"/>
                    <a:pt x="545" y="199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1"/>
                    <a:pt x="545" y="201"/>
                    <a:pt x="545" y="201"/>
                  </a:cubicBezTo>
                  <a:cubicBezTo>
                    <a:pt x="545" y="203"/>
                    <a:pt x="545" y="203"/>
                    <a:pt x="545" y="203"/>
                  </a:cubicBezTo>
                  <a:cubicBezTo>
                    <a:pt x="546" y="205"/>
                    <a:pt x="546" y="205"/>
                    <a:pt x="546" y="205"/>
                  </a:cubicBezTo>
                  <a:cubicBezTo>
                    <a:pt x="547" y="206"/>
                    <a:pt x="547" y="206"/>
                    <a:pt x="547" y="206"/>
                  </a:cubicBezTo>
                  <a:cubicBezTo>
                    <a:pt x="547" y="207"/>
                    <a:pt x="547" y="207"/>
                    <a:pt x="547" y="207"/>
                  </a:cubicBezTo>
                  <a:cubicBezTo>
                    <a:pt x="548" y="207"/>
                    <a:pt x="548" y="207"/>
                    <a:pt x="548" y="207"/>
                  </a:cubicBezTo>
                  <a:cubicBezTo>
                    <a:pt x="549" y="208"/>
                    <a:pt x="549" y="208"/>
                    <a:pt x="549" y="208"/>
                  </a:cubicBezTo>
                  <a:cubicBezTo>
                    <a:pt x="548" y="208"/>
                    <a:pt x="548" y="208"/>
                    <a:pt x="548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6" y="209"/>
                    <a:pt x="546" y="209"/>
                    <a:pt x="546" y="209"/>
                  </a:cubicBezTo>
                  <a:cubicBezTo>
                    <a:pt x="545" y="209"/>
                    <a:pt x="545" y="209"/>
                    <a:pt x="545" y="209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3" y="209"/>
                    <a:pt x="543" y="209"/>
                    <a:pt x="543" y="209"/>
                  </a:cubicBezTo>
                  <a:cubicBezTo>
                    <a:pt x="542" y="210"/>
                    <a:pt x="542" y="210"/>
                    <a:pt x="542" y="210"/>
                  </a:cubicBezTo>
                  <a:cubicBezTo>
                    <a:pt x="543" y="210"/>
                    <a:pt x="543" y="210"/>
                    <a:pt x="543" y="210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4" y="211"/>
                    <a:pt x="544" y="211"/>
                    <a:pt x="544" y="211"/>
                  </a:cubicBezTo>
                  <a:cubicBezTo>
                    <a:pt x="543" y="212"/>
                    <a:pt x="543" y="212"/>
                    <a:pt x="543" y="212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4"/>
                    <a:pt x="544" y="214"/>
                    <a:pt x="544" y="214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5" y="214"/>
                    <a:pt x="545" y="214"/>
                    <a:pt x="545" y="214"/>
                  </a:cubicBezTo>
                  <a:cubicBezTo>
                    <a:pt x="546" y="215"/>
                    <a:pt x="546" y="215"/>
                    <a:pt x="546" y="215"/>
                  </a:cubicBezTo>
                  <a:cubicBezTo>
                    <a:pt x="545" y="216"/>
                    <a:pt x="545" y="216"/>
                    <a:pt x="545" y="216"/>
                  </a:cubicBezTo>
                  <a:cubicBezTo>
                    <a:pt x="545" y="217"/>
                    <a:pt x="545" y="217"/>
                    <a:pt x="545" y="217"/>
                  </a:cubicBezTo>
                  <a:cubicBezTo>
                    <a:pt x="545" y="218"/>
                    <a:pt x="545" y="218"/>
                    <a:pt x="545" y="218"/>
                  </a:cubicBezTo>
                  <a:cubicBezTo>
                    <a:pt x="545" y="219"/>
                    <a:pt x="545" y="219"/>
                    <a:pt x="545" y="219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1"/>
                    <a:pt x="545" y="221"/>
                    <a:pt x="545" y="221"/>
                  </a:cubicBezTo>
                  <a:cubicBezTo>
                    <a:pt x="544" y="222"/>
                    <a:pt x="544" y="222"/>
                    <a:pt x="544" y="222"/>
                  </a:cubicBezTo>
                  <a:cubicBezTo>
                    <a:pt x="544" y="223"/>
                    <a:pt x="544" y="223"/>
                    <a:pt x="544" y="223"/>
                  </a:cubicBezTo>
                  <a:cubicBezTo>
                    <a:pt x="543" y="223"/>
                    <a:pt x="543" y="223"/>
                    <a:pt x="543" y="223"/>
                  </a:cubicBezTo>
                  <a:cubicBezTo>
                    <a:pt x="543" y="225"/>
                    <a:pt x="543" y="225"/>
                    <a:pt x="543" y="225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2" y="226"/>
                    <a:pt x="542" y="226"/>
                    <a:pt x="542" y="226"/>
                  </a:cubicBezTo>
                  <a:cubicBezTo>
                    <a:pt x="542" y="225"/>
                    <a:pt x="542" y="225"/>
                    <a:pt x="542" y="225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0" y="224"/>
                    <a:pt x="540" y="224"/>
                    <a:pt x="540" y="224"/>
                  </a:cubicBezTo>
                  <a:cubicBezTo>
                    <a:pt x="539" y="222"/>
                    <a:pt x="539" y="222"/>
                    <a:pt x="539" y="222"/>
                  </a:cubicBezTo>
                  <a:cubicBezTo>
                    <a:pt x="539" y="221"/>
                    <a:pt x="539" y="221"/>
                    <a:pt x="539" y="221"/>
                  </a:cubicBezTo>
                  <a:cubicBezTo>
                    <a:pt x="537" y="217"/>
                    <a:pt x="537" y="217"/>
                    <a:pt x="537" y="217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7" y="216"/>
                    <a:pt x="537" y="216"/>
                    <a:pt x="537" y="216"/>
                  </a:cubicBezTo>
                  <a:cubicBezTo>
                    <a:pt x="538" y="215"/>
                    <a:pt x="538" y="215"/>
                    <a:pt x="538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6" y="215"/>
                    <a:pt x="536" y="215"/>
                    <a:pt x="536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1" y="209"/>
                    <a:pt x="531" y="209"/>
                    <a:pt x="531" y="209"/>
                  </a:cubicBezTo>
                  <a:cubicBezTo>
                    <a:pt x="528" y="206"/>
                    <a:pt x="528" y="206"/>
                    <a:pt x="528" y="206"/>
                  </a:cubicBezTo>
                  <a:cubicBezTo>
                    <a:pt x="527" y="204"/>
                    <a:pt x="527" y="204"/>
                    <a:pt x="527" y="204"/>
                  </a:cubicBezTo>
                  <a:cubicBezTo>
                    <a:pt x="526" y="203"/>
                    <a:pt x="526" y="203"/>
                    <a:pt x="526" y="203"/>
                  </a:cubicBezTo>
                  <a:cubicBezTo>
                    <a:pt x="524" y="200"/>
                    <a:pt x="524" y="200"/>
                    <a:pt x="524" y="200"/>
                  </a:cubicBezTo>
                  <a:cubicBezTo>
                    <a:pt x="522" y="195"/>
                    <a:pt x="522" y="195"/>
                    <a:pt x="522" y="195"/>
                  </a:cubicBezTo>
                  <a:cubicBezTo>
                    <a:pt x="520" y="191"/>
                    <a:pt x="520" y="191"/>
                    <a:pt x="520" y="191"/>
                  </a:cubicBezTo>
                  <a:cubicBezTo>
                    <a:pt x="520" y="190"/>
                    <a:pt x="520" y="190"/>
                    <a:pt x="520" y="190"/>
                  </a:cubicBezTo>
                  <a:cubicBezTo>
                    <a:pt x="518" y="188"/>
                    <a:pt x="518" y="188"/>
                    <a:pt x="518" y="188"/>
                  </a:cubicBezTo>
                  <a:cubicBezTo>
                    <a:pt x="518" y="185"/>
                    <a:pt x="518" y="185"/>
                    <a:pt x="518" y="185"/>
                  </a:cubicBezTo>
                  <a:cubicBezTo>
                    <a:pt x="517" y="184"/>
                    <a:pt x="517" y="184"/>
                    <a:pt x="517" y="184"/>
                  </a:cubicBezTo>
                  <a:cubicBezTo>
                    <a:pt x="517" y="182"/>
                    <a:pt x="517" y="182"/>
                    <a:pt x="517" y="182"/>
                  </a:cubicBezTo>
                  <a:cubicBezTo>
                    <a:pt x="518" y="181"/>
                    <a:pt x="518" y="181"/>
                    <a:pt x="518" y="181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7"/>
                    <a:pt x="519" y="177"/>
                    <a:pt x="519" y="177"/>
                  </a:cubicBezTo>
                  <a:cubicBezTo>
                    <a:pt x="518" y="175"/>
                    <a:pt x="518" y="175"/>
                    <a:pt x="518" y="175"/>
                  </a:cubicBezTo>
                  <a:cubicBezTo>
                    <a:pt x="516" y="175"/>
                    <a:pt x="516" y="175"/>
                    <a:pt x="516" y="175"/>
                  </a:cubicBezTo>
                  <a:cubicBezTo>
                    <a:pt x="516" y="174"/>
                    <a:pt x="516" y="174"/>
                    <a:pt x="516" y="174"/>
                  </a:cubicBezTo>
                  <a:cubicBezTo>
                    <a:pt x="517" y="173"/>
                    <a:pt x="517" y="173"/>
                    <a:pt x="517" y="173"/>
                  </a:cubicBezTo>
                  <a:cubicBezTo>
                    <a:pt x="519" y="174"/>
                    <a:pt x="519" y="174"/>
                    <a:pt x="519" y="174"/>
                  </a:cubicBezTo>
                  <a:cubicBezTo>
                    <a:pt x="520" y="173"/>
                    <a:pt x="520" y="173"/>
                    <a:pt x="520" y="173"/>
                  </a:cubicBezTo>
                  <a:cubicBezTo>
                    <a:pt x="520" y="172"/>
                    <a:pt x="520" y="172"/>
                    <a:pt x="520" y="172"/>
                  </a:cubicBezTo>
                  <a:cubicBezTo>
                    <a:pt x="520" y="171"/>
                    <a:pt x="520" y="171"/>
                    <a:pt x="520" y="171"/>
                  </a:cubicBezTo>
                  <a:cubicBezTo>
                    <a:pt x="521" y="171"/>
                    <a:pt x="521" y="171"/>
                    <a:pt x="521" y="171"/>
                  </a:cubicBezTo>
                  <a:cubicBezTo>
                    <a:pt x="522" y="171"/>
                    <a:pt x="522" y="171"/>
                    <a:pt x="522" y="171"/>
                  </a:cubicBezTo>
                  <a:cubicBezTo>
                    <a:pt x="521" y="170"/>
                    <a:pt x="521" y="170"/>
                    <a:pt x="521" y="170"/>
                  </a:cubicBezTo>
                  <a:cubicBezTo>
                    <a:pt x="523" y="168"/>
                    <a:pt x="523" y="168"/>
                    <a:pt x="523" y="168"/>
                  </a:cubicBezTo>
                  <a:cubicBezTo>
                    <a:pt x="522" y="166"/>
                    <a:pt x="522" y="166"/>
                    <a:pt x="522" y="166"/>
                  </a:cubicBezTo>
                  <a:cubicBezTo>
                    <a:pt x="522" y="165"/>
                    <a:pt x="522" y="165"/>
                    <a:pt x="522" y="165"/>
                  </a:cubicBezTo>
                  <a:cubicBezTo>
                    <a:pt x="522" y="164"/>
                    <a:pt x="522" y="164"/>
                    <a:pt x="522" y="164"/>
                  </a:cubicBezTo>
                  <a:cubicBezTo>
                    <a:pt x="522" y="163"/>
                    <a:pt x="522" y="163"/>
                    <a:pt x="522" y="163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0"/>
                    <a:pt x="522" y="160"/>
                    <a:pt x="522" y="160"/>
                  </a:cubicBezTo>
                  <a:cubicBezTo>
                    <a:pt x="523" y="160"/>
                    <a:pt x="523" y="160"/>
                    <a:pt x="523" y="160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8"/>
                    <a:pt x="522" y="158"/>
                    <a:pt x="522" y="158"/>
                  </a:cubicBezTo>
                  <a:cubicBezTo>
                    <a:pt x="523" y="157"/>
                    <a:pt x="523" y="157"/>
                    <a:pt x="523" y="157"/>
                  </a:cubicBezTo>
                  <a:cubicBezTo>
                    <a:pt x="522" y="157"/>
                    <a:pt x="522" y="157"/>
                    <a:pt x="522" y="157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3" y="155"/>
                    <a:pt x="523" y="155"/>
                    <a:pt x="523" y="155"/>
                  </a:cubicBezTo>
                  <a:cubicBezTo>
                    <a:pt x="524" y="155"/>
                    <a:pt x="524" y="155"/>
                    <a:pt x="524" y="155"/>
                  </a:cubicBezTo>
                  <a:cubicBezTo>
                    <a:pt x="523" y="154"/>
                    <a:pt x="523" y="154"/>
                    <a:pt x="523" y="154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3" y="152"/>
                    <a:pt x="523" y="152"/>
                    <a:pt x="523" y="152"/>
                  </a:cubicBezTo>
                  <a:cubicBezTo>
                    <a:pt x="523" y="151"/>
                    <a:pt x="523" y="151"/>
                    <a:pt x="523" y="151"/>
                  </a:cubicBezTo>
                  <a:cubicBezTo>
                    <a:pt x="524" y="150"/>
                    <a:pt x="524" y="150"/>
                    <a:pt x="524" y="150"/>
                  </a:cubicBezTo>
                  <a:cubicBezTo>
                    <a:pt x="524" y="149"/>
                    <a:pt x="524" y="149"/>
                    <a:pt x="524" y="149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3" y="148"/>
                    <a:pt x="523" y="148"/>
                    <a:pt x="523" y="148"/>
                  </a:cubicBezTo>
                  <a:cubicBezTo>
                    <a:pt x="523" y="147"/>
                    <a:pt x="523" y="147"/>
                    <a:pt x="523" y="147"/>
                  </a:cubicBezTo>
                  <a:cubicBezTo>
                    <a:pt x="524" y="147"/>
                    <a:pt x="524" y="147"/>
                    <a:pt x="524" y="147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5" y="145"/>
                    <a:pt x="525" y="145"/>
                    <a:pt x="525" y="145"/>
                  </a:cubicBezTo>
                  <a:cubicBezTo>
                    <a:pt x="526" y="145"/>
                    <a:pt x="526" y="145"/>
                    <a:pt x="526" y="145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2"/>
                    <a:pt x="528" y="142"/>
                    <a:pt x="528" y="142"/>
                  </a:cubicBezTo>
                  <a:cubicBezTo>
                    <a:pt x="527" y="142"/>
                    <a:pt x="527" y="142"/>
                    <a:pt x="527" y="142"/>
                  </a:cubicBezTo>
                  <a:cubicBezTo>
                    <a:pt x="527" y="143"/>
                    <a:pt x="527" y="143"/>
                    <a:pt x="527" y="143"/>
                  </a:cubicBezTo>
                  <a:cubicBezTo>
                    <a:pt x="526" y="142"/>
                    <a:pt x="526" y="142"/>
                    <a:pt x="526" y="142"/>
                  </a:cubicBezTo>
                  <a:cubicBezTo>
                    <a:pt x="526" y="141"/>
                    <a:pt x="526" y="141"/>
                    <a:pt x="526" y="141"/>
                  </a:cubicBezTo>
                  <a:cubicBezTo>
                    <a:pt x="527" y="139"/>
                    <a:pt x="527" y="139"/>
                    <a:pt x="527" y="139"/>
                  </a:cubicBezTo>
                  <a:cubicBezTo>
                    <a:pt x="526" y="139"/>
                    <a:pt x="526" y="139"/>
                    <a:pt x="526" y="139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5"/>
                    <a:pt x="525" y="135"/>
                    <a:pt x="525" y="135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3"/>
                    <a:pt x="524" y="133"/>
                    <a:pt x="524" y="133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0"/>
                    <a:pt x="522" y="130"/>
                    <a:pt x="522" y="130"/>
                  </a:cubicBezTo>
                  <a:cubicBezTo>
                    <a:pt x="522" y="129"/>
                    <a:pt x="522" y="129"/>
                    <a:pt x="522" y="129"/>
                  </a:cubicBezTo>
                  <a:cubicBezTo>
                    <a:pt x="523" y="128"/>
                    <a:pt x="523" y="128"/>
                    <a:pt x="523" y="128"/>
                  </a:cubicBezTo>
                  <a:cubicBezTo>
                    <a:pt x="524" y="128"/>
                    <a:pt x="524" y="128"/>
                    <a:pt x="524" y="128"/>
                  </a:cubicBezTo>
                  <a:cubicBezTo>
                    <a:pt x="525" y="128"/>
                    <a:pt x="525" y="128"/>
                    <a:pt x="525" y="128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6" y="127"/>
                    <a:pt x="526" y="127"/>
                    <a:pt x="526" y="127"/>
                  </a:cubicBezTo>
                  <a:cubicBezTo>
                    <a:pt x="525" y="127"/>
                    <a:pt x="525" y="127"/>
                    <a:pt x="525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2" y="127"/>
                    <a:pt x="522" y="127"/>
                    <a:pt x="522" y="127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7"/>
                    <a:pt x="519" y="127"/>
                    <a:pt x="519" y="127"/>
                  </a:cubicBezTo>
                  <a:cubicBezTo>
                    <a:pt x="518" y="127"/>
                    <a:pt x="518" y="127"/>
                    <a:pt x="518" y="127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9"/>
                    <a:pt x="517" y="129"/>
                    <a:pt x="517" y="129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1"/>
                    <a:pt x="518" y="131"/>
                    <a:pt x="518" y="131"/>
                  </a:cubicBezTo>
                  <a:cubicBezTo>
                    <a:pt x="518" y="132"/>
                    <a:pt x="518" y="132"/>
                    <a:pt x="518" y="132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35"/>
                    <a:pt x="520" y="135"/>
                    <a:pt x="520" y="135"/>
                  </a:cubicBezTo>
                  <a:cubicBezTo>
                    <a:pt x="521" y="135"/>
                    <a:pt x="521" y="135"/>
                    <a:pt x="521" y="135"/>
                  </a:cubicBezTo>
                  <a:cubicBezTo>
                    <a:pt x="521" y="136"/>
                    <a:pt x="521" y="136"/>
                    <a:pt x="521" y="136"/>
                  </a:cubicBezTo>
                  <a:cubicBezTo>
                    <a:pt x="522" y="137"/>
                    <a:pt x="522" y="137"/>
                    <a:pt x="522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0" y="136"/>
                    <a:pt x="520" y="136"/>
                    <a:pt x="520" y="136"/>
                  </a:cubicBezTo>
                  <a:cubicBezTo>
                    <a:pt x="519" y="136"/>
                    <a:pt x="519" y="136"/>
                    <a:pt x="519" y="136"/>
                  </a:cubicBezTo>
                  <a:cubicBezTo>
                    <a:pt x="519" y="137"/>
                    <a:pt x="519" y="137"/>
                    <a:pt x="519" y="137"/>
                  </a:cubicBezTo>
                  <a:cubicBezTo>
                    <a:pt x="518" y="138"/>
                    <a:pt x="518" y="138"/>
                    <a:pt x="518" y="138"/>
                  </a:cubicBezTo>
                  <a:cubicBezTo>
                    <a:pt x="519" y="139"/>
                    <a:pt x="519" y="139"/>
                    <a:pt x="519" y="139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3"/>
                    <a:pt x="518" y="143"/>
                    <a:pt x="518" y="143"/>
                  </a:cubicBezTo>
                  <a:cubicBezTo>
                    <a:pt x="518" y="145"/>
                    <a:pt x="518" y="145"/>
                    <a:pt x="518" y="145"/>
                  </a:cubicBezTo>
                  <a:cubicBezTo>
                    <a:pt x="517" y="145"/>
                    <a:pt x="517" y="145"/>
                    <a:pt x="517" y="145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5" y="146"/>
                    <a:pt x="515" y="146"/>
                    <a:pt x="515" y="146"/>
                  </a:cubicBezTo>
                  <a:cubicBezTo>
                    <a:pt x="516" y="145"/>
                    <a:pt x="516" y="145"/>
                    <a:pt x="516" y="145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3" y="146"/>
                    <a:pt x="513" y="146"/>
                    <a:pt x="513" y="146"/>
                  </a:cubicBezTo>
                  <a:cubicBezTo>
                    <a:pt x="513" y="144"/>
                    <a:pt x="513" y="144"/>
                    <a:pt x="513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2" y="143"/>
                    <a:pt x="512" y="143"/>
                    <a:pt x="512" y="143"/>
                  </a:cubicBezTo>
                  <a:cubicBezTo>
                    <a:pt x="511" y="143"/>
                    <a:pt x="511" y="143"/>
                    <a:pt x="511" y="143"/>
                  </a:cubicBezTo>
                  <a:cubicBezTo>
                    <a:pt x="511" y="142"/>
                    <a:pt x="511" y="142"/>
                    <a:pt x="511" y="142"/>
                  </a:cubicBezTo>
                  <a:cubicBezTo>
                    <a:pt x="512" y="142"/>
                    <a:pt x="512" y="142"/>
                    <a:pt x="512" y="142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2" y="140"/>
                    <a:pt x="512" y="140"/>
                    <a:pt x="512" y="140"/>
                  </a:cubicBezTo>
                  <a:cubicBezTo>
                    <a:pt x="511" y="140"/>
                    <a:pt x="511" y="140"/>
                    <a:pt x="511" y="140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8"/>
                    <a:pt x="511" y="138"/>
                    <a:pt x="511" y="138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9"/>
                    <a:pt x="509" y="139"/>
                    <a:pt x="509" y="139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6" y="138"/>
                    <a:pt x="506" y="138"/>
                    <a:pt x="506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9"/>
                    <a:pt x="505" y="139"/>
                    <a:pt x="505" y="139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04" y="140"/>
                    <a:pt x="504" y="140"/>
                    <a:pt x="504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1" y="140"/>
                    <a:pt x="501" y="140"/>
                    <a:pt x="501" y="140"/>
                  </a:cubicBezTo>
                  <a:cubicBezTo>
                    <a:pt x="501" y="141"/>
                    <a:pt x="501" y="141"/>
                    <a:pt x="501" y="141"/>
                  </a:cubicBezTo>
                  <a:cubicBezTo>
                    <a:pt x="499" y="140"/>
                    <a:pt x="499" y="140"/>
                    <a:pt x="499" y="140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3"/>
                    <a:pt x="498" y="143"/>
                    <a:pt x="498" y="143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8" y="145"/>
                    <a:pt x="498" y="145"/>
                    <a:pt x="498" y="145"/>
                  </a:cubicBezTo>
                  <a:cubicBezTo>
                    <a:pt x="498" y="146"/>
                    <a:pt x="498" y="146"/>
                    <a:pt x="498" y="146"/>
                  </a:cubicBezTo>
                  <a:cubicBezTo>
                    <a:pt x="499" y="147"/>
                    <a:pt x="499" y="147"/>
                    <a:pt x="499" y="147"/>
                  </a:cubicBezTo>
                  <a:cubicBezTo>
                    <a:pt x="498" y="147"/>
                    <a:pt x="498" y="147"/>
                    <a:pt x="498" y="147"/>
                  </a:cubicBezTo>
                  <a:cubicBezTo>
                    <a:pt x="498" y="150"/>
                    <a:pt x="498" y="150"/>
                    <a:pt x="498" y="150"/>
                  </a:cubicBezTo>
                  <a:cubicBezTo>
                    <a:pt x="499" y="151"/>
                    <a:pt x="499" y="151"/>
                    <a:pt x="499" y="151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3"/>
                    <a:pt x="498" y="153"/>
                    <a:pt x="498" y="153"/>
                  </a:cubicBezTo>
                  <a:cubicBezTo>
                    <a:pt x="497" y="153"/>
                    <a:pt x="497" y="153"/>
                    <a:pt x="497" y="153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6"/>
                    <a:pt x="497" y="156"/>
                    <a:pt x="497" y="156"/>
                  </a:cubicBezTo>
                  <a:cubicBezTo>
                    <a:pt x="496" y="158"/>
                    <a:pt x="496" y="158"/>
                    <a:pt x="496" y="158"/>
                  </a:cubicBezTo>
                  <a:cubicBezTo>
                    <a:pt x="497" y="159"/>
                    <a:pt x="497" y="159"/>
                    <a:pt x="497" y="159"/>
                  </a:cubicBezTo>
                  <a:cubicBezTo>
                    <a:pt x="496" y="159"/>
                    <a:pt x="496" y="159"/>
                    <a:pt x="496" y="159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8" y="162"/>
                    <a:pt x="498" y="162"/>
                    <a:pt x="498" y="162"/>
                  </a:cubicBezTo>
                  <a:cubicBezTo>
                    <a:pt x="499" y="162"/>
                    <a:pt x="499" y="162"/>
                    <a:pt x="499" y="162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1" y="161"/>
                    <a:pt x="501" y="161"/>
                    <a:pt x="501" y="161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1" y="162"/>
                    <a:pt x="501" y="162"/>
                    <a:pt x="501" y="162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1" y="163"/>
                    <a:pt x="501" y="163"/>
                    <a:pt x="501" y="163"/>
                  </a:cubicBezTo>
                  <a:cubicBezTo>
                    <a:pt x="501" y="164"/>
                    <a:pt x="501" y="164"/>
                    <a:pt x="501" y="164"/>
                  </a:cubicBezTo>
                  <a:cubicBezTo>
                    <a:pt x="500" y="163"/>
                    <a:pt x="500" y="163"/>
                    <a:pt x="500" y="163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5"/>
                    <a:pt x="500" y="165"/>
                    <a:pt x="500" y="165"/>
                  </a:cubicBezTo>
                  <a:cubicBezTo>
                    <a:pt x="499" y="166"/>
                    <a:pt x="499" y="166"/>
                    <a:pt x="499" y="166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4"/>
                    <a:pt x="498" y="164"/>
                    <a:pt x="498" y="164"/>
                  </a:cubicBezTo>
                  <a:cubicBezTo>
                    <a:pt x="497" y="165"/>
                    <a:pt x="497" y="165"/>
                    <a:pt x="497" y="165"/>
                  </a:cubicBezTo>
                  <a:cubicBezTo>
                    <a:pt x="497" y="164"/>
                    <a:pt x="497" y="164"/>
                    <a:pt x="497" y="164"/>
                  </a:cubicBezTo>
                  <a:cubicBezTo>
                    <a:pt x="496" y="164"/>
                    <a:pt x="496" y="164"/>
                    <a:pt x="496" y="164"/>
                  </a:cubicBezTo>
                  <a:cubicBezTo>
                    <a:pt x="496" y="165"/>
                    <a:pt x="496" y="165"/>
                    <a:pt x="496" y="165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5" y="166"/>
                    <a:pt x="495" y="166"/>
                    <a:pt x="495" y="166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8"/>
                    <a:pt x="495" y="168"/>
                    <a:pt x="495" y="168"/>
                  </a:cubicBezTo>
                  <a:cubicBezTo>
                    <a:pt x="494" y="167"/>
                    <a:pt x="494" y="167"/>
                    <a:pt x="494" y="167"/>
                  </a:cubicBezTo>
                  <a:cubicBezTo>
                    <a:pt x="493" y="166"/>
                    <a:pt x="493" y="166"/>
                    <a:pt x="493" y="166"/>
                  </a:cubicBezTo>
                  <a:cubicBezTo>
                    <a:pt x="492" y="166"/>
                    <a:pt x="492" y="166"/>
                    <a:pt x="492" y="166"/>
                  </a:cubicBezTo>
                  <a:cubicBezTo>
                    <a:pt x="493" y="167"/>
                    <a:pt x="493" y="167"/>
                    <a:pt x="493" y="167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91" y="169"/>
                    <a:pt x="491" y="169"/>
                    <a:pt x="491" y="169"/>
                  </a:cubicBezTo>
                  <a:cubicBezTo>
                    <a:pt x="490" y="169"/>
                    <a:pt x="490" y="169"/>
                    <a:pt x="490" y="169"/>
                  </a:cubicBezTo>
                  <a:cubicBezTo>
                    <a:pt x="489" y="168"/>
                    <a:pt x="489" y="168"/>
                    <a:pt x="489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7"/>
                    <a:pt x="488" y="167"/>
                    <a:pt x="488" y="167"/>
                  </a:cubicBezTo>
                  <a:cubicBezTo>
                    <a:pt x="489" y="167"/>
                    <a:pt x="489" y="167"/>
                    <a:pt x="489" y="167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91" y="166"/>
                    <a:pt x="491" y="166"/>
                    <a:pt x="491" y="166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1" y="164"/>
                    <a:pt x="491" y="164"/>
                    <a:pt x="491" y="164"/>
                  </a:cubicBezTo>
                  <a:cubicBezTo>
                    <a:pt x="490" y="165"/>
                    <a:pt x="490" y="165"/>
                    <a:pt x="490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6" y="164"/>
                    <a:pt x="486" y="164"/>
                    <a:pt x="486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3" y="164"/>
                    <a:pt x="483" y="164"/>
                    <a:pt x="483" y="164"/>
                  </a:cubicBezTo>
                  <a:cubicBezTo>
                    <a:pt x="482" y="163"/>
                    <a:pt x="482" y="163"/>
                    <a:pt x="482" y="163"/>
                  </a:cubicBezTo>
                  <a:cubicBezTo>
                    <a:pt x="481" y="164"/>
                    <a:pt x="481" y="164"/>
                    <a:pt x="481" y="164"/>
                  </a:cubicBezTo>
                  <a:cubicBezTo>
                    <a:pt x="480" y="163"/>
                    <a:pt x="480" y="163"/>
                    <a:pt x="480" y="163"/>
                  </a:cubicBezTo>
                  <a:cubicBezTo>
                    <a:pt x="479" y="163"/>
                    <a:pt x="479" y="163"/>
                    <a:pt x="479" y="163"/>
                  </a:cubicBezTo>
                  <a:cubicBezTo>
                    <a:pt x="478" y="164"/>
                    <a:pt x="478" y="164"/>
                    <a:pt x="478" y="164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8" y="166"/>
                    <a:pt x="478" y="166"/>
                    <a:pt x="478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6" y="167"/>
                    <a:pt x="476" y="167"/>
                    <a:pt x="476" y="167"/>
                  </a:cubicBezTo>
                  <a:cubicBezTo>
                    <a:pt x="477" y="167"/>
                    <a:pt x="477" y="167"/>
                    <a:pt x="477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9"/>
                    <a:pt x="474" y="169"/>
                    <a:pt x="474" y="169"/>
                  </a:cubicBezTo>
                  <a:cubicBezTo>
                    <a:pt x="473" y="168"/>
                    <a:pt x="473" y="168"/>
                    <a:pt x="473" y="168"/>
                  </a:cubicBezTo>
                  <a:cubicBezTo>
                    <a:pt x="473" y="169"/>
                    <a:pt x="473" y="169"/>
                    <a:pt x="473" y="169"/>
                  </a:cubicBezTo>
                  <a:cubicBezTo>
                    <a:pt x="472" y="169"/>
                    <a:pt x="472" y="169"/>
                    <a:pt x="472" y="169"/>
                  </a:cubicBezTo>
                  <a:cubicBezTo>
                    <a:pt x="472" y="168"/>
                    <a:pt x="472" y="168"/>
                    <a:pt x="472" y="168"/>
                  </a:cubicBezTo>
                  <a:cubicBezTo>
                    <a:pt x="470" y="168"/>
                    <a:pt x="470" y="168"/>
                    <a:pt x="470" y="168"/>
                  </a:cubicBezTo>
                  <a:cubicBezTo>
                    <a:pt x="470" y="169"/>
                    <a:pt x="470" y="169"/>
                    <a:pt x="470" y="169"/>
                  </a:cubicBezTo>
                  <a:cubicBezTo>
                    <a:pt x="468" y="168"/>
                    <a:pt x="468" y="168"/>
                    <a:pt x="468" y="168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8" y="170"/>
                    <a:pt x="468" y="170"/>
                    <a:pt x="468" y="170"/>
                  </a:cubicBezTo>
                  <a:cubicBezTo>
                    <a:pt x="467" y="171"/>
                    <a:pt x="467" y="171"/>
                    <a:pt x="467" y="171"/>
                  </a:cubicBezTo>
                  <a:cubicBezTo>
                    <a:pt x="467" y="172"/>
                    <a:pt x="467" y="172"/>
                    <a:pt x="467" y="172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0"/>
                    <a:pt x="466" y="170"/>
                    <a:pt x="466" y="170"/>
                  </a:cubicBezTo>
                  <a:cubicBezTo>
                    <a:pt x="465" y="169"/>
                    <a:pt x="465" y="169"/>
                    <a:pt x="465" y="169"/>
                  </a:cubicBezTo>
                  <a:cubicBezTo>
                    <a:pt x="465" y="170"/>
                    <a:pt x="465" y="170"/>
                    <a:pt x="465" y="170"/>
                  </a:cubicBezTo>
                  <a:cubicBezTo>
                    <a:pt x="464" y="170"/>
                    <a:pt x="464" y="170"/>
                    <a:pt x="464" y="170"/>
                  </a:cubicBezTo>
                  <a:cubicBezTo>
                    <a:pt x="463" y="170"/>
                    <a:pt x="463" y="170"/>
                    <a:pt x="463" y="170"/>
                  </a:cubicBezTo>
                  <a:cubicBezTo>
                    <a:pt x="462" y="171"/>
                    <a:pt x="462" y="171"/>
                    <a:pt x="462" y="171"/>
                  </a:cubicBezTo>
                  <a:cubicBezTo>
                    <a:pt x="461" y="170"/>
                    <a:pt x="461" y="170"/>
                    <a:pt x="461" y="170"/>
                  </a:cubicBezTo>
                  <a:cubicBezTo>
                    <a:pt x="460" y="171"/>
                    <a:pt x="460" y="171"/>
                    <a:pt x="460" y="171"/>
                  </a:cubicBezTo>
                  <a:cubicBezTo>
                    <a:pt x="459" y="171"/>
                    <a:pt x="459" y="171"/>
                    <a:pt x="459" y="171"/>
                  </a:cubicBezTo>
                  <a:cubicBezTo>
                    <a:pt x="457" y="172"/>
                    <a:pt x="457" y="172"/>
                    <a:pt x="457" y="172"/>
                  </a:cubicBezTo>
                  <a:cubicBezTo>
                    <a:pt x="456" y="173"/>
                    <a:pt x="456" y="173"/>
                    <a:pt x="456" y="173"/>
                  </a:cubicBezTo>
                  <a:cubicBezTo>
                    <a:pt x="456" y="172"/>
                    <a:pt x="456" y="172"/>
                    <a:pt x="456" y="172"/>
                  </a:cubicBezTo>
                  <a:cubicBezTo>
                    <a:pt x="455" y="172"/>
                    <a:pt x="455" y="172"/>
                    <a:pt x="455" y="172"/>
                  </a:cubicBezTo>
                  <a:cubicBezTo>
                    <a:pt x="455" y="173"/>
                    <a:pt x="455" y="173"/>
                    <a:pt x="455" y="173"/>
                  </a:cubicBezTo>
                  <a:cubicBezTo>
                    <a:pt x="453" y="174"/>
                    <a:pt x="453" y="174"/>
                    <a:pt x="453" y="174"/>
                  </a:cubicBezTo>
                  <a:cubicBezTo>
                    <a:pt x="453" y="175"/>
                    <a:pt x="453" y="175"/>
                    <a:pt x="453" y="175"/>
                  </a:cubicBezTo>
                  <a:cubicBezTo>
                    <a:pt x="452" y="175"/>
                    <a:pt x="452" y="175"/>
                    <a:pt x="452" y="175"/>
                  </a:cubicBezTo>
                  <a:cubicBezTo>
                    <a:pt x="452" y="176"/>
                    <a:pt x="452" y="176"/>
                    <a:pt x="452" y="176"/>
                  </a:cubicBezTo>
                  <a:cubicBezTo>
                    <a:pt x="453" y="178"/>
                    <a:pt x="453" y="178"/>
                    <a:pt x="453" y="178"/>
                  </a:cubicBezTo>
                  <a:cubicBezTo>
                    <a:pt x="453" y="180"/>
                    <a:pt x="453" y="180"/>
                    <a:pt x="453" y="180"/>
                  </a:cubicBezTo>
                  <a:cubicBezTo>
                    <a:pt x="452" y="181"/>
                    <a:pt x="452" y="181"/>
                    <a:pt x="452" y="181"/>
                  </a:cubicBezTo>
                  <a:cubicBezTo>
                    <a:pt x="451" y="182"/>
                    <a:pt x="451" y="182"/>
                    <a:pt x="451" y="182"/>
                  </a:cubicBezTo>
                  <a:cubicBezTo>
                    <a:pt x="451" y="183"/>
                    <a:pt x="451" y="183"/>
                    <a:pt x="451" y="183"/>
                  </a:cubicBezTo>
                  <a:cubicBezTo>
                    <a:pt x="451" y="185"/>
                    <a:pt x="451" y="185"/>
                    <a:pt x="451" y="185"/>
                  </a:cubicBezTo>
                  <a:cubicBezTo>
                    <a:pt x="452" y="185"/>
                    <a:pt x="452" y="185"/>
                    <a:pt x="452" y="185"/>
                  </a:cubicBezTo>
                  <a:cubicBezTo>
                    <a:pt x="452" y="186"/>
                    <a:pt x="452" y="186"/>
                    <a:pt x="452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7"/>
                    <a:pt x="451" y="187"/>
                    <a:pt x="451" y="187"/>
                  </a:cubicBezTo>
                  <a:cubicBezTo>
                    <a:pt x="450" y="188"/>
                    <a:pt x="450" y="188"/>
                    <a:pt x="450" y="188"/>
                  </a:cubicBezTo>
                  <a:cubicBezTo>
                    <a:pt x="451" y="189"/>
                    <a:pt x="451" y="189"/>
                    <a:pt x="451" y="189"/>
                  </a:cubicBezTo>
                  <a:cubicBezTo>
                    <a:pt x="450" y="190"/>
                    <a:pt x="450" y="190"/>
                    <a:pt x="450" y="190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48" y="192"/>
                    <a:pt x="448" y="192"/>
                    <a:pt x="448" y="192"/>
                  </a:cubicBezTo>
                  <a:cubicBezTo>
                    <a:pt x="449" y="193"/>
                    <a:pt x="449" y="193"/>
                    <a:pt x="449" y="193"/>
                  </a:cubicBezTo>
                  <a:cubicBezTo>
                    <a:pt x="448" y="193"/>
                    <a:pt x="448" y="193"/>
                    <a:pt x="448" y="193"/>
                  </a:cubicBezTo>
                  <a:cubicBezTo>
                    <a:pt x="448" y="195"/>
                    <a:pt x="448" y="195"/>
                    <a:pt x="448" y="195"/>
                  </a:cubicBezTo>
                  <a:cubicBezTo>
                    <a:pt x="447" y="195"/>
                    <a:pt x="447" y="195"/>
                    <a:pt x="447" y="195"/>
                  </a:cubicBezTo>
                  <a:cubicBezTo>
                    <a:pt x="447" y="197"/>
                    <a:pt x="447" y="197"/>
                    <a:pt x="447" y="197"/>
                  </a:cubicBezTo>
                  <a:cubicBezTo>
                    <a:pt x="447" y="198"/>
                    <a:pt x="447" y="198"/>
                    <a:pt x="447" y="198"/>
                  </a:cubicBezTo>
                  <a:cubicBezTo>
                    <a:pt x="447" y="199"/>
                    <a:pt x="447" y="199"/>
                    <a:pt x="447" y="199"/>
                  </a:cubicBezTo>
                  <a:cubicBezTo>
                    <a:pt x="447" y="200"/>
                    <a:pt x="447" y="200"/>
                    <a:pt x="447" y="200"/>
                  </a:cubicBezTo>
                  <a:cubicBezTo>
                    <a:pt x="446" y="200"/>
                    <a:pt x="446" y="200"/>
                    <a:pt x="446" y="200"/>
                  </a:cubicBezTo>
                  <a:cubicBezTo>
                    <a:pt x="446" y="201"/>
                    <a:pt x="446" y="201"/>
                    <a:pt x="446" y="201"/>
                  </a:cubicBezTo>
                  <a:cubicBezTo>
                    <a:pt x="445" y="202"/>
                    <a:pt x="445" y="202"/>
                    <a:pt x="445" y="202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4"/>
                    <a:pt x="445" y="204"/>
                    <a:pt x="445" y="204"/>
                  </a:cubicBezTo>
                  <a:cubicBezTo>
                    <a:pt x="444" y="205"/>
                    <a:pt x="444" y="205"/>
                    <a:pt x="444" y="205"/>
                  </a:cubicBezTo>
                  <a:cubicBezTo>
                    <a:pt x="444" y="206"/>
                    <a:pt x="444" y="206"/>
                    <a:pt x="444" y="206"/>
                  </a:cubicBezTo>
                  <a:cubicBezTo>
                    <a:pt x="442" y="207"/>
                    <a:pt x="442" y="207"/>
                    <a:pt x="442" y="207"/>
                  </a:cubicBezTo>
                  <a:cubicBezTo>
                    <a:pt x="442" y="208"/>
                    <a:pt x="442" y="208"/>
                    <a:pt x="442" y="208"/>
                  </a:cubicBezTo>
                  <a:cubicBezTo>
                    <a:pt x="441" y="209"/>
                    <a:pt x="441" y="209"/>
                    <a:pt x="441" y="209"/>
                  </a:cubicBezTo>
                  <a:cubicBezTo>
                    <a:pt x="441" y="210"/>
                    <a:pt x="441" y="210"/>
                    <a:pt x="441" y="210"/>
                  </a:cubicBezTo>
                  <a:cubicBezTo>
                    <a:pt x="441" y="211"/>
                    <a:pt x="441" y="211"/>
                    <a:pt x="441" y="211"/>
                  </a:cubicBezTo>
                  <a:cubicBezTo>
                    <a:pt x="441" y="212"/>
                    <a:pt x="441" y="212"/>
                    <a:pt x="441" y="212"/>
                  </a:cubicBezTo>
                  <a:cubicBezTo>
                    <a:pt x="442" y="212"/>
                    <a:pt x="442" y="212"/>
                    <a:pt x="442" y="212"/>
                  </a:cubicBezTo>
                  <a:cubicBezTo>
                    <a:pt x="443" y="212"/>
                    <a:pt x="443" y="212"/>
                    <a:pt x="443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8" y="211"/>
                    <a:pt x="448" y="211"/>
                    <a:pt x="448" y="211"/>
                  </a:cubicBezTo>
                  <a:cubicBezTo>
                    <a:pt x="448" y="213"/>
                    <a:pt x="448" y="213"/>
                    <a:pt x="448" y="213"/>
                  </a:cubicBezTo>
                  <a:cubicBezTo>
                    <a:pt x="449" y="214"/>
                    <a:pt x="449" y="214"/>
                    <a:pt x="449" y="214"/>
                  </a:cubicBezTo>
                  <a:cubicBezTo>
                    <a:pt x="450" y="215"/>
                    <a:pt x="450" y="215"/>
                    <a:pt x="450" y="215"/>
                  </a:cubicBezTo>
                  <a:cubicBezTo>
                    <a:pt x="450" y="216"/>
                    <a:pt x="450" y="216"/>
                    <a:pt x="450" y="216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2" y="217"/>
                    <a:pt x="452" y="217"/>
                    <a:pt x="452" y="217"/>
                  </a:cubicBezTo>
                  <a:cubicBezTo>
                    <a:pt x="452" y="216"/>
                    <a:pt x="452" y="216"/>
                    <a:pt x="452" y="216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4" y="215"/>
                    <a:pt x="454" y="215"/>
                    <a:pt x="454" y="215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4" y="216"/>
                    <a:pt x="454" y="216"/>
                    <a:pt x="454" y="216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3" y="218"/>
                    <a:pt x="453" y="218"/>
                    <a:pt x="453" y="218"/>
                  </a:cubicBezTo>
                  <a:cubicBezTo>
                    <a:pt x="453" y="219"/>
                    <a:pt x="453" y="219"/>
                    <a:pt x="453" y="219"/>
                  </a:cubicBezTo>
                  <a:cubicBezTo>
                    <a:pt x="455" y="218"/>
                    <a:pt x="455" y="218"/>
                    <a:pt x="455" y="218"/>
                  </a:cubicBezTo>
                  <a:cubicBezTo>
                    <a:pt x="456" y="218"/>
                    <a:pt x="456" y="218"/>
                    <a:pt x="456" y="218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8"/>
                    <a:pt x="457" y="218"/>
                    <a:pt x="457" y="218"/>
                  </a:cubicBezTo>
                  <a:cubicBezTo>
                    <a:pt x="458" y="218"/>
                    <a:pt x="458" y="218"/>
                    <a:pt x="458" y="218"/>
                  </a:cubicBezTo>
                  <a:cubicBezTo>
                    <a:pt x="458" y="217"/>
                    <a:pt x="458" y="217"/>
                    <a:pt x="458" y="217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7" y="214"/>
                    <a:pt x="457" y="214"/>
                    <a:pt x="457" y="214"/>
                  </a:cubicBezTo>
                  <a:cubicBezTo>
                    <a:pt x="457" y="213"/>
                    <a:pt x="457" y="213"/>
                    <a:pt x="457" y="213"/>
                  </a:cubicBezTo>
                  <a:cubicBezTo>
                    <a:pt x="458" y="213"/>
                    <a:pt x="458" y="213"/>
                    <a:pt x="458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60" y="213"/>
                    <a:pt x="460" y="213"/>
                    <a:pt x="460" y="213"/>
                  </a:cubicBezTo>
                  <a:cubicBezTo>
                    <a:pt x="461" y="213"/>
                    <a:pt x="461" y="213"/>
                    <a:pt x="461" y="213"/>
                  </a:cubicBezTo>
                  <a:cubicBezTo>
                    <a:pt x="462" y="213"/>
                    <a:pt x="462" y="213"/>
                    <a:pt x="462" y="213"/>
                  </a:cubicBezTo>
                  <a:cubicBezTo>
                    <a:pt x="463" y="213"/>
                    <a:pt x="463" y="213"/>
                    <a:pt x="463" y="213"/>
                  </a:cubicBezTo>
                  <a:cubicBezTo>
                    <a:pt x="464" y="213"/>
                    <a:pt x="464" y="213"/>
                    <a:pt x="464" y="213"/>
                  </a:cubicBezTo>
                  <a:cubicBezTo>
                    <a:pt x="464" y="214"/>
                    <a:pt x="464" y="214"/>
                    <a:pt x="464" y="214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7" y="215"/>
                    <a:pt x="467" y="215"/>
                    <a:pt x="467" y="215"/>
                  </a:cubicBezTo>
                  <a:cubicBezTo>
                    <a:pt x="467" y="216"/>
                    <a:pt x="467" y="216"/>
                    <a:pt x="467" y="216"/>
                  </a:cubicBezTo>
                  <a:cubicBezTo>
                    <a:pt x="469" y="216"/>
                    <a:pt x="469" y="216"/>
                    <a:pt x="469" y="216"/>
                  </a:cubicBezTo>
                  <a:cubicBezTo>
                    <a:pt x="469" y="217"/>
                    <a:pt x="469" y="217"/>
                    <a:pt x="469" y="217"/>
                  </a:cubicBezTo>
                  <a:cubicBezTo>
                    <a:pt x="470" y="217"/>
                    <a:pt x="470" y="217"/>
                    <a:pt x="470" y="217"/>
                  </a:cubicBezTo>
                  <a:cubicBezTo>
                    <a:pt x="470" y="218"/>
                    <a:pt x="470" y="218"/>
                    <a:pt x="470" y="218"/>
                  </a:cubicBezTo>
                  <a:cubicBezTo>
                    <a:pt x="471" y="218"/>
                    <a:pt x="471" y="218"/>
                    <a:pt x="471" y="218"/>
                  </a:cubicBezTo>
                  <a:cubicBezTo>
                    <a:pt x="472" y="219"/>
                    <a:pt x="472" y="219"/>
                    <a:pt x="472" y="219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1"/>
                    <a:pt x="471" y="221"/>
                    <a:pt x="471" y="221"/>
                  </a:cubicBezTo>
                  <a:cubicBezTo>
                    <a:pt x="471" y="222"/>
                    <a:pt x="471" y="222"/>
                    <a:pt x="471" y="222"/>
                  </a:cubicBezTo>
                  <a:cubicBezTo>
                    <a:pt x="472" y="222"/>
                    <a:pt x="472" y="222"/>
                    <a:pt x="472" y="222"/>
                  </a:cubicBezTo>
                  <a:cubicBezTo>
                    <a:pt x="473" y="223"/>
                    <a:pt x="473" y="223"/>
                    <a:pt x="473" y="223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5"/>
                    <a:pt x="473" y="225"/>
                    <a:pt x="473" y="225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5" y="225"/>
                    <a:pt x="475" y="225"/>
                    <a:pt x="475" y="225"/>
                  </a:cubicBezTo>
                  <a:cubicBezTo>
                    <a:pt x="475" y="226"/>
                    <a:pt x="475" y="226"/>
                    <a:pt x="475" y="226"/>
                  </a:cubicBezTo>
                  <a:cubicBezTo>
                    <a:pt x="475" y="227"/>
                    <a:pt x="475" y="227"/>
                    <a:pt x="475" y="227"/>
                  </a:cubicBezTo>
                  <a:cubicBezTo>
                    <a:pt x="475" y="228"/>
                    <a:pt x="475" y="228"/>
                    <a:pt x="475" y="228"/>
                  </a:cubicBezTo>
                  <a:cubicBezTo>
                    <a:pt x="476" y="228"/>
                    <a:pt x="476" y="228"/>
                    <a:pt x="476" y="228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30"/>
                    <a:pt x="475" y="230"/>
                    <a:pt x="475" y="230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3"/>
                    <a:pt x="475" y="233"/>
                    <a:pt x="475" y="233"/>
                  </a:cubicBezTo>
                  <a:cubicBezTo>
                    <a:pt x="476" y="235"/>
                    <a:pt x="476" y="235"/>
                    <a:pt x="476" y="235"/>
                  </a:cubicBezTo>
                  <a:cubicBezTo>
                    <a:pt x="475" y="235"/>
                    <a:pt x="475" y="235"/>
                    <a:pt x="475" y="235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8"/>
                    <a:pt x="476" y="238"/>
                    <a:pt x="476" y="238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8" y="240"/>
                    <a:pt x="478" y="240"/>
                    <a:pt x="478" y="240"/>
                  </a:cubicBezTo>
                  <a:cubicBezTo>
                    <a:pt x="478" y="241"/>
                    <a:pt x="478" y="241"/>
                    <a:pt x="478" y="241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9" y="244"/>
                    <a:pt x="479" y="244"/>
                    <a:pt x="479" y="244"/>
                  </a:cubicBezTo>
                  <a:cubicBezTo>
                    <a:pt x="479" y="245"/>
                    <a:pt x="479" y="245"/>
                    <a:pt x="479" y="245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9"/>
                    <a:pt x="480" y="249"/>
                    <a:pt x="480" y="249"/>
                  </a:cubicBezTo>
                  <a:cubicBezTo>
                    <a:pt x="480" y="250"/>
                    <a:pt x="480" y="250"/>
                    <a:pt x="480" y="250"/>
                  </a:cubicBezTo>
                  <a:cubicBezTo>
                    <a:pt x="480" y="251"/>
                    <a:pt x="480" y="251"/>
                    <a:pt x="480" y="251"/>
                  </a:cubicBezTo>
                  <a:cubicBezTo>
                    <a:pt x="480" y="252"/>
                    <a:pt x="480" y="252"/>
                    <a:pt x="480" y="252"/>
                  </a:cubicBezTo>
                  <a:cubicBezTo>
                    <a:pt x="480" y="253"/>
                    <a:pt x="480" y="253"/>
                    <a:pt x="480" y="253"/>
                  </a:cubicBezTo>
                  <a:cubicBezTo>
                    <a:pt x="479" y="254"/>
                    <a:pt x="479" y="254"/>
                    <a:pt x="479" y="254"/>
                  </a:cubicBezTo>
                  <a:cubicBezTo>
                    <a:pt x="479" y="255"/>
                    <a:pt x="479" y="255"/>
                    <a:pt x="479" y="255"/>
                  </a:cubicBezTo>
                  <a:cubicBezTo>
                    <a:pt x="479" y="256"/>
                    <a:pt x="479" y="256"/>
                    <a:pt x="479" y="256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9"/>
                    <a:pt x="479" y="259"/>
                    <a:pt x="479" y="259"/>
                  </a:cubicBezTo>
                  <a:cubicBezTo>
                    <a:pt x="478" y="260"/>
                    <a:pt x="478" y="260"/>
                    <a:pt x="478" y="260"/>
                  </a:cubicBezTo>
                  <a:cubicBezTo>
                    <a:pt x="478" y="261"/>
                    <a:pt x="478" y="261"/>
                    <a:pt x="478" y="261"/>
                  </a:cubicBezTo>
                  <a:cubicBezTo>
                    <a:pt x="477" y="262"/>
                    <a:pt x="477" y="262"/>
                    <a:pt x="477" y="262"/>
                  </a:cubicBezTo>
                  <a:cubicBezTo>
                    <a:pt x="478" y="262"/>
                    <a:pt x="478" y="262"/>
                    <a:pt x="478" y="262"/>
                  </a:cubicBezTo>
                  <a:cubicBezTo>
                    <a:pt x="478" y="263"/>
                    <a:pt x="478" y="263"/>
                    <a:pt x="478" y="263"/>
                  </a:cubicBezTo>
                  <a:cubicBezTo>
                    <a:pt x="477" y="263"/>
                    <a:pt x="477" y="263"/>
                    <a:pt x="477" y="263"/>
                  </a:cubicBezTo>
                  <a:cubicBezTo>
                    <a:pt x="478" y="265"/>
                    <a:pt x="478" y="265"/>
                    <a:pt x="478" y="265"/>
                  </a:cubicBezTo>
                  <a:cubicBezTo>
                    <a:pt x="477" y="266"/>
                    <a:pt x="477" y="266"/>
                    <a:pt x="477" y="266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8"/>
                    <a:pt x="477" y="268"/>
                    <a:pt x="477" y="268"/>
                  </a:cubicBezTo>
                  <a:cubicBezTo>
                    <a:pt x="476" y="269"/>
                    <a:pt x="476" y="269"/>
                    <a:pt x="476" y="269"/>
                  </a:cubicBezTo>
                  <a:cubicBezTo>
                    <a:pt x="476" y="270"/>
                    <a:pt x="476" y="270"/>
                    <a:pt x="476" y="270"/>
                  </a:cubicBezTo>
                  <a:cubicBezTo>
                    <a:pt x="475" y="271"/>
                    <a:pt x="475" y="271"/>
                    <a:pt x="475" y="271"/>
                  </a:cubicBezTo>
                  <a:cubicBezTo>
                    <a:pt x="475" y="272"/>
                    <a:pt x="475" y="272"/>
                    <a:pt x="475" y="272"/>
                  </a:cubicBezTo>
                  <a:cubicBezTo>
                    <a:pt x="474" y="273"/>
                    <a:pt x="474" y="273"/>
                    <a:pt x="474" y="273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7"/>
                    <a:pt x="473" y="277"/>
                    <a:pt x="473" y="277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2" y="279"/>
                    <a:pt x="472" y="279"/>
                    <a:pt x="472" y="279"/>
                  </a:cubicBezTo>
                  <a:cubicBezTo>
                    <a:pt x="472" y="280"/>
                    <a:pt x="472" y="280"/>
                    <a:pt x="472" y="280"/>
                  </a:cubicBezTo>
                  <a:cubicBezTo>
                    <a:pt x="471" y="280"/>
                    <a:pt x="471" y="280"/>
                    <a:pt x="471" y="280"/>
                  </a:cubicBezTo>
                  <a:cubicBezTo>
                    <a:pt x="471" y="281"/>
                    <a:pt x="471" y="281"/>
                    <a:pt x="471" y="281"/>
                  </a:cubicBezTo>
                  <a:cubicBezTo>
                    <a:pt x="470" y="281"/>
                    <a:pt x="470" y="281"/>
                    <a:pt x="470" y="281"/>
                  </a:cubicBezTo>
                  <a:cubicBezTo>
                    <a:pt x="471" y="282"/>
                    <a:pt x="471" y="282"/>
                    <a:pt x="471" y="282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69" y="283"/>
                    <a:pt x="469" y="283"/>
                    <a:pt x="469" y="283"/>
                  </a:cubicBezTo>
                  <a:cubicBezTo>
                    <a:pt x="469" y="284"/>
                    <a:pt x="469" y="284"/>
                    <a:pt x="469" y="284"/>
                  </a:cubicBezTo>
                  <a:cubicBezTo>
                    <a:pt x="469" y="285"/>
                    <a:pt x="469" y="285"/>
                    <a:pt x="469" y="285"/>
                  </a:cubicBezTo>
                  <a:cubicBezTo>
                    <a:pt x="468" y="285"/>
                    <a:pt x="468" y="285"/>
                    <a:pt x="468" y="285"/>
                  </a:cubicBezTo>
                  <a:cubicBezTo>
                    <a:pt x="469" y="286"/>
                    <a:pt x="469" y="286"/>
                    <a:pt x="469" y="286"/>
                  </a:cubicBezTo>
                  <a:cubicBezTo>
                    <a:pt x="467" y="287"/>
                    <a:pt x="467" y="287"/>
                    <a:pt x="467" y="287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9"/>
                    <a:pt x="466" y="289"/>
                    <a:pt x="466" y="289"/>
                  </a:cubicBezTo>
                  <a:cubicBezTo>
                    <a:pt x="464" y="289"/>
                    <a:pt x="464" y="289"/>
                    <a:pt x="464" y="289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2" y="290"/>
                    <a:pt x="462" y="290"/>
                    <a:pt x="462" y="290"/>
                  </a:cubicBezTo>
                  <a:cubicBezTo>
                    <a:pt x="461" y="289"/>
                    <a:pt x="461" y="289"/>
                    <a:pt x="461" y="289"/>
                  </a:cubicBezTo>
                  <a:cubicBezTo>
                    <a:pt x="460" y="289"/>
                    <a:pt x="460" y="289"/>
                    <a:pt x="460" y="289"/>
                  </a:cubicBezTo>
                  <a:cubicBezTo>
                    <a:pt x="460" y="287"/>
                    <a:pt x="460" y="287"/>
                    <a:pt x="460" y="287"/>
                  </a:cubicBezTo>
                  <a:cubicBezTo>
                    <a:pt x="459" y="287"/>
                    <a:pt x="459" y="287"/>
                    <a:pt x="459" y="287"/>
                  </a:cubicBezTo>
                  <a:cubicBezTo>
                    <a:pt x="458" y="287"/>
                    <a:pt x="458" y="287"/>
                    <a:pt x="458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8"/>
                    <a:pt x="457" y="288"/>
                    <a:pt x="457" y="288"/>
                  </a:cubicBezTo>
                  <a:cubicBezTo>
                    <a:pt x="456" y="289"/>
                    <a:pt x="456" y="289"/>
                    <a:pt x="456" y="289"/>
                  </a:cubicBezTo>
                  <a:cubicBezTo>
                    <a:pt x="456" y="290"/>
                    <a:pt x="456" y="290"/>
                    <a:pt x="456" y="290"/>
                  </a:cubicBezTo>
                  <a:cubicBezTo>
                    <a:pt x="455" y="290"/>
                    <a:pt x="455" y="290"/>
                    <a:pt x="455" y="290"/>
                  </a:cubicBezTo>
                  <a:cubicBezTo>
                    <a:pt x="455" y="292"/>
                    <a:pt x="455" y="292"/>
                    <a:pt x="455" y="292"/>
                  </a:cubicBezTo>
                  <a:cubicBezTo>
                    <a:pt x="455" y="291"/>
                    <a:pt x="455" y="291"/>
                    <a:pt x="455" y="291"/>
                  </a:cubicBezTo>
                  <a:cubicBezTo>
                    <a:pt x="453" y="292"/>
                    <a:pt x="453" y="292"/>
                    <a:pt x="453" y="292"/>
                  </a:cubicBezTo>
                  <a:cubicBezTo>
                    <a:pt x="453" y="293"/>
                    <a:pt x="453" y="293"/>
                    <a:pt x="453" y="293"/>
                  </a:cubicBezTo>
                  <a:cubicBezTo>
                    <a:pt x="453" y="293"/>
                    <a:pt x="453" y="293"/>
                    <a:pt x="453" y="293"/>
                  </a:cubicBezTo>
                  <a:close/>
                  <a:moveTo>
                    <a:pt x="147" y="296"/>
                  </a:moveTo>
                  <a:cubicBezTo>
                    <a:pt x="146" y="295"/>
                    <a:pt x="146" y="295"/>
                    <a:pt x="146" y="295"/>
                  </a:cubicBezTo>
                  <a:cubicBezTo>
                    <a:pt x="140" y="296"/>
                    <a:pt x="140" y="296"/>
                    <a:pt x="140" y="296"/>
                  </a:cubicBezTo>
                  <a:cubicBezTo>
                    <a:pt x="147" y="296"/>
                    <a:pt x="147" y="296"/>
                    <a:pt x="147" y="296"/>
                  </a:cubicBezTo>
                  <a:close/>
                  <a:moveTo>
                    <a:pt x="518" y="279"/>
                  </a:moveTo>
                  <a:cubicBezTo>
                    <a:pt x="519" y="279"/>
                    <a:pt x="519" y="279"/>
                    <a:pt x="519" y="279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20" y="278"/>
                    <a:pt x="520" y="278"/>
                    <a:pt x="520" y="278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18" y="279"/>
                    <a:pt x="518" y="279"/>
                    <a:pt x="518" y="279"/>
                  </a:cubicBezTo>
                  <a:close/>
                  <a:moveTo>
                    <a:pt x="29" y="41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lose/>
                  <a:moveTo>
                    <a:pt x="36" y="29"/>
                  </a:move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29"/>
                    <a:pt x="36" y="29"/>
                  </a:cubicBezTo>
                  <a:close/>
                  <a:moveTo>
                    <a:pt x="34" y="45"/>
                  </a:moveTo>
                  <a:cubicBezTo>
                    <a:pt x="34" y="45"/>
                    <a:pt x="34" y="45"/>
                    <a:pt x="34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5"/>
                    <a:pt x="34" y="45"/>
                  </a:cubicBezTo>
                  <a:close/>
                  <a:moveTo>
                    <a:pt x="40" y="44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0" y="44"/>
                    <a:pt x="40" y="44"/>
                    <a:pt x="40" y="44"/>
                  </a:cubicBezTo>
                  <a:close/>
                  <a:moveTo>
                    <a:pt x="41" y="46"/>
                  </a:moveTo>
                  <a:cubicBezTo>
                    <a:pt x="41" y="46"/>
                    <a:pt x="42" y="46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6"/>
                    <a:pt x="41" y="46"/>
                    <a:pt x="41" y="46"/>
                  </a:cubicBezTo>
                  <a:close/>
                  <a:moveTo>
                    <a:pt x="52" y="18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8"/>
                    <a:pt x="52" y="18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3" y="19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lose/>
                  <a:moveTo>
                    <a:pt x="54" y="22"/>
                  </a:move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4" y="22"/>
                    <a:pt x="54" y="22"/>
                    <a:pt x="54" y="22"/>
                  </a:cubicBezTo>
                  <a:close/>
                  <a:moveTo>
                    <a:pt x="56" y="22"/>
                  </a:moveTo>
                  <a:cubicBezTo>
                    <a:pt x="55" y="21"/>
                    <a:pt x="55" y="21"/>
                    <a:pt x="55" y="21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lose/>
                  <a:moveTo>
                    <a:pt x="52" y="26"/>
                  </a:moveTo>
                  <a:cubicBezTo>
                    <a:pt x="53" y="25"/>
                    <a:pt x="53" y="25"/>
                    <a:pt x="53" y="25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2" y="26"/>
                    <a:pt x="52" y="26"/>
                  </a:cubicBezTo>
                  <a:close/>
                  <a:moveTo>
                    <a:pt x="55" y="26"/>
                  </a:move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6"/>
                    <a:pt x="55" y="26"/>
                    <a:pt x="55" y="26"/>
                  </a:cubicBezTo>
                  <a:close/>
                  <a:moveTo>
                    <a:pt x="57" y="28"/>
                  </a:move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8"/>
                    <a:pt x="57" y="28"/>
                    <a:pt x="57" y="28"/>
                  </a:cubicBezTo>
                  <a:close/>
                  <a:moveTo>
                    <a:pt x="56" y="30"/>
                  </a:moveTo>
                  <a:cubicBezTo>
                    <a:pt x="55" y="29"/>
                    <a:pt x="55" y="29"/>
                    <a:pt x="55" y="29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9"/>
                    <a:pt x="57" y="29"/>
                    <a:pt x="57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lose/>
                  <a:moveTo>
                    <a:pt x="57" y="32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2"/>
                    <a:pt x="57" y="32"/>
                  </a:cubicBezTo>
                  <a:close/>
                  <a:moveTo>
                    <a:pt x="50" y="33"/>
                  </a:move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0" y="33"/>
                    <a:pt x="50" y="33"/>
                    <a:pt x="50" y="33"/>
                  </a:cubicBezTo>
                  <a:close/>
                  <a:moveTo>
                    <a:pt x="48" y="38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8"/>
                    <a:pt x="48" y="38"/>
                    <a:pt x="48" y="38"/>
                  </a:cubicBezTo>
                  <a:close/>
                  <a:moveTo>
                    <a:pt x="49" y="37"/>
                  </a:moveTo>
                  <a:cubicBezTo>
                    <a:pt x="49" y="37"/>
                    <a:pt x="49" y="37"/>
                    <a:pt x="49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9" y="37"/>
                    <a:pt x="49" y="37"/>
                    <a:pt x="49" y="37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2" y="37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1" y="37"/>
                    <a:pt x="51" y="37"/>
                    <a:pt x="51" y="37"/>
                  </a:cubicBezTo>
                  <a:close/>
                  <a:moveTo>
                    <a:pt x="51" y="39"/>
                  </a:moveTo>
                  <a:cubicBezTo>
                    <a:pt x="51" y="38"/>
                    <a:pt x="51" y="38"/>
                    <a:pt x="51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1" y="39"/>
                    <a:pt x="51" y="39"/>
                    <a:pt x="51" y="39"/>
                  </a:cubicBezTo>
                  <a:close/>
                  <a:moveTo>
                    <a:pt x="49" y="41"/>
                  </a:moveTo>
                  <a:cubicBezTo>
                    <a:pt x="49" y="40"/>
                    <a:pt x="49" y="40"/>
                    <a:pt x="49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41"/>
                    <a:pt x="49" y="41"/>
                    <a:pt x="49" y="41"/>
                  </a:cubicBezTo>
                  <a:close/>
                  <a:moveTo>
                    <a:pt x="50" y="39"/>
                  </a:moveTo>
                  <a:cubicBezTo>
                    <a:pt x="50" y="40"/>
                    <a:pt x="50" y="40"/>
                    <a:pt x="50" y="40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0" y="39"/>
                    <a:pt x="50" y="39"/>
                    <a:pt x="50" y="39"/>
                  </a:cubicBezTo>
                  <a:close/>
                  <a:moveTo>
                    <a:pt x="57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7" y="30"/>
                    <a:pt x="57" y="30"/>
                    <a:pt x="57" y="30"/>
                  </a:cubicBezTo>
                  <a:close/>
                  <a:moveTo>
                    <a:pt x="52" y="39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lose/>
                  <a:moveTo>
                    <a:pt x="52" y="38"/>
                  </a:moveTo>
                  <a:cubicBezTo>
                    <a:pt x="53" y="38"/>
                    <a:pt x="53" y="38"/>
                    <a:pt x="53" y="38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2" y="38"/>
                    <a:pt x="52" y="38"/>
                    <a:pt x="52" y="38"/>
                  </a:cubicBezTo>
                  <a:close/>
                  <a:moveTo>
                    <a:pt x="54" y="37"/>
                  </a:move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lose/>
                  <a:moveTo>
                    <a:pt x="54" y="34"/>
                  </a:moveTo>
                  <a:cubicBezTo>
                    <a:pt x="53" y="34"/>
                    <a:pt x="53" y="34"/>
                    <a:pt x="53" y="34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4" y="34"/>
                    <a:pt x="54" y="34"/>
                    <a:pt x="54" y="34"/>
                  </a:cubicBezTo>
                  <a:close/>
                  <a:moveTo>
                    <a:pt x="57" y="33"/>
                  </a:moveTo>
                  <a:cubicBezTo>
                    <a:pt x="58" y="34"/>
                    <a:pt x="58" y="34"/>
                    <a:pt x="58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7" y="33"/>
                    <a:pt x="57" y="33"/>
                    <a:pt x="57" y="33"/>
                  </a:cubicBez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9" y="41"/>
                    <a:pt x="59" y="41"/>
                    <a:pt x="59" y="41"/>
                  </a:cubicBezTo>
                  <a:close/>
                  <a:moveTo>
                    <a:pt x="61" y="40"/>
                  </a:moveTo>
                  <a:cubicBezTo>
                    <a:pt x="61" y="40"/>
                    <a:pt x="61" y="40"/>
                    <a:pt x="61" y="40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lose/>
                  <a:moveTo>
                    <a:pt x="64" y="40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2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6"/>
                    <a:pt x="64" y="16"/>
                    <a:pt x="64" y="16"/>
                  </a:cubicBezTo>
                  <a:close/>
                  <a:moveTo>
                    <a:pt x="66" y="28"/>
                  </a:moveTo>
                  <a:cubicBezTo>
                    <a:pt x="66" y="27"/>
                    <a:pt x="66" y="27"/>
                    <a:pt x="66" y="27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5" y="25"/>
                    <a:pt x="65" y="25"/>
                    <a:pt x="65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6" y="28"/>
                    <a:pt x="66" y="28"/>
                    <a:pt x="66" y="28"/>
                  </a:cubicBezTo>
                  <a:close/>
                  <a:moveTo>
                    <a:pt x="68" y="26"/>
                  </a:moveTo>
                  <a:cubicBezTo>
                    <a:pt x="68" y="27"/>
                    <a:pt x="68" y="27"/>
                    <a:pt x="68" y="27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6"/>
                    <a:pt x="68" y="26"/>
                    <a:pt x="68" y="26"/>
                  </a:cubicBezTo>
                  <a:close/>
                  <a:moveTo>
                    <a:pt x="72" y="28"/>
                  </a:moveTo>
                  <a:cubicBezTo>
                    <a:pt x="71" y="27"/>
                    <a:pt x="71" y="27"/>
                    <a:pt x="71" y="2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7"/>
                    <a:pt x="73" y="27"/>
                    <a:pt x="73" y="27"/>
                  </a:cubicBezTo>
                  <a:cubicBezTo>
                    <a:pt x="72" y="28"/>
                    <a:pt x="72" y="28"/>
                    <a:pt x="72" y="28"/>
                  </a:cubicBezTo>
                  <a:close/>
                  <a:moveTo>
                    <a:pt x="453" y="50"/>
                  </a:move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2" y="50"/>
                    <a:pt x="452" y="50"/>
                    <a:pt x="452" y="50"/>
                  </a:cubicBezTo>
                  <a:cubicBezTo>
                    <a:pt x="453" y="50"/>
                    <a:pt x="453" y="50"/>
                    <a:pt x="453" y="50"/>
                  </a:cubicBezTo>
                  <a:close/>
                  <a:moveTo>
                    <a:pt x="449" y="50"/>
                  </a:moveTo>
                  <a:cubicBezTo>
                    <a:pt x="450" y="50"/>
                    <a:pt x="450" y="50"/>
                    <a:pt x="450" y="50"/>
                  </a:cubicBezTo>
                  <a:cubicBezTo>
                    <a:pt x="450" y="49"/>
                    <a:pt x="450" y="49"/>
                    <a:pt x="450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50"/>
                    <a:pt x="449" y="50"/>
                    <a:pt x="449" y="50"/>
                  </a:cubicBezTo>
                  <a:close/>
                  <a:moveTo>
                    <a:pt x="446" y="51"/>
                  </a:moveTo>
                  <a:cubicBezTo>
                    <a:pt x="446" y="51"/>
                    <a:pt x="446" y="51"/>
                    <a:pt x="446" y="51"/>
                  </a:cubicBezTo>
                  <a:cubicBezTo>
                    <a:pt x="446" y="51"/>
                    <a:pt x="446" y="51"/>
                    <a:pt x="446" y="51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446" y="51"/>
                    <a:pt x="446" y="51"/>
                    <a:pt x="446" y="51"/>
                  </a:cubicBezTo>
                  <a:close/>
                  <a:moveTo>
                    <a:pt x="523" y="136"/>
                  </a:moveTo>
                  <a:cubicBezTo>
                    <a:pt x="522" y="136"/>
                    <a:pt x="522" y="136"/>
                    <a:pt x="522" y="136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lose/>
                  <a:moveTo>
                    <a:pt x="522" y="134"/>
                  </a:moveTo>
                  <a:cubicBezTo>
                    <a:pt x="522" y="135"/>
                    <a:pt x="522" y="135"/>
                    <a:pt x="522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lose/>
                  <a:moveTo>
                    <a:pt x="83" y="86"/>
                  </a:moveTo>
                  <a:cubicBezTo>
                    <a:pt x="83" y="86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4"/>
                    <a:pt x="85" y="84"/>
                    <a:pt x="85" y="84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2" y="85"/>
                    <a:pt x="82" y="85"/>
                    <a:pt x="82" y="85"/>
                  </a:cubicBezTo>
                  <a:cubicBezTo>
                    <a:pt x="83" y="86"/>
                    <a:pt x="83" y="86"/>
                    <a:pt x="83" y="86"/>
                  </a:cubicBezTo>
                  <a:close/>
                  <a:moveTo>
                    <a:pt x="77" y="111"/>
                  </a:moveTo>
                  <a:cubicBezTo>
                    <a:pt x="79" y="112"/>
                    <a:pt x="79" y="112"/>
                    <a:pt x="79" y="112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3" y="111"/>
                    <a:pt x="83" y="111"/>
                    <a:pt x="83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88" y="109"/>
                    <a:pt x="88" y="109"/>
                    <a:pt x="88" y="109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9" y="106"/>
                    <a:pt x="89" y="106"/>
                    <a:pt x="89" y="106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8" y="99"/>
                    <a:pt x="88" y="99"/>
                    <a:pt x="88" y="99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9" y="99"/>
                    <a:pt x="89" y="99"/>
                    <a:pt x="89" y="99"/>
                  </a:cubicBezTo>
                  <a:cubicBezTo>
                    <a:pt x="90" y="99"/>
                    <a:pt x="90" y="99"/>
                    <a:pt x="90" y="9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90" y="97"/>
                    <a:pt x="90" y="97"/>
                    <a:pt x="90" y="97"/>
                  </a:cubicBezTo>
                  <a:cubicBezTo>
                    <a:pt x="91" y="97"/>
                    <a:pt x="91" y="97"/>
                    <a:pt x="91" y="97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2"/>
                    <a:pt x="94" y="92"/>
                    <a:pt x="94" y="9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5" y="92"/>
                    <a:pt x="95" y="92"/>
                    <a:pt x="95" y="92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2" y="84"/>
                    <a:pt x="102" y="84"/>
                    <a:pt x="102" y="84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5" y="81"/>
                    <a:pt x="105" y="81"/>
                    <a:pt x="105" y="81"/>
                  </a:cubicBezTo>
                  <a:cubicBezTo>
                    <a:pt x="106" y="81"/>
                    <a:pt x="106" y="81"/>
                    <a:pt x="106" y="81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09" y="79"/>
                    <a:pt x="109" y="79"/>
                    <a:pt x="109" y="79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6"/>
                    <a:pt x="112" y="76"/>
                    <a:pt x="112" y="76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1" y="71"/>
                    <a:pt x="111" y="71"/>
                    <a:pt x="111" y="71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3"/>
                    <a:pt x="102" y="73"/>
                    <a:pt x="102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2" y="74"/>
                    <a:pt x="102" y="74"/>
                    <a:pt x="102" y="74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0" y="76"/>
                    <a:pt x="100" y="76"/>
                    <a:pt x="100" y="76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98" y="77"/>
                    <a:pt x="98" y="77"/>
                    <a:pt x="98" y="77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80"/>
                    <a:pt x="94" y="80"/>
                    <a:pt x="94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1" y="92"/>
                    <a:pt x="81" y="92"/>
                    <a:pt x="81" y="92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1" y="107"/>
                    <a:pt x="81" y="107"/>
                    <a:pt x="81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7" y="110"/>
                    <a:pt x="77" y="110"/>
                    <a:pt x="77" y="110"/>
                  </a:cubicBezTo>
                  <a:cubicBezTo>
                    <a:pt x="78" y="111"/>
                    <a:pt x="78" y="111"/>
                    <a:pt x="78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2"/>
                    <a:pt x="77" y="111"/>
                  </a:cubicBezTo>
                  <a:close/>
                  <a:moveTo>
                    <a:pt x="81" y="133"/>
                  </a:moveTo>
                  <a:cubicBezTo>
                    <a:pt x="82" y="133"/>
                    <a:pt x="82" y="133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2" y="132"/>
                    <a:pt x="82" y="132"/>
                    <a:pt x="82" y="132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1" y="133"/>
                    <a:pt x="81" y="133"/>
                    <a:pt x="81" y="133"/>
                  </a:cubicBezTo>
                  <a:close/>
                  <a:moveTo>
                    <a:pt x="97" y="133"/>
                  </a:moveTo>
                  <a:cubicBezTo>
                    <a:pt x="96" y="132"/>
                    <a:pt x="96" y="132"/>
                    <a:pt x="96" y="132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87" y="124"/>
                    <a:pt x="87" y="124"/>
                    <a:pt x="87" y="124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5" y="118"/>
                    <a:pt x="85" y="118"/>
                    <a:pt x="85" y="118"/>
                  </a:cubicBezTo>
                  <a:cubicBezTo>
                    <a:pt x="85" y="117"/>
                    <a:pt x="85" y="117"/>
                    <a:pt x="85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86" y="116"/>
                    <a:pt x="86" y="116"/>
                    <a:pt x="86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4" y="113"/>
                    <a:pt x="84" y="113"/>
                    <a:pt x="84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4" y="112"/>
                    <a:pt x="84" y="112"/>
                    <a:pt x="84" y="112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6" y="114"/>
                    <a:pt x="76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4" y="117"/>
                    <a:pt x="74" y="117"/>
                    <a:pt x="74" y="117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4" y="119"/>
                    <a:pt x="74" y="119"/>
                    <a:pt x="74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7" y="123"/>
                    <a:pt x="77" y="123"/>
                    <a:pt x="77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6"/>
                    <a:pt x="73" y="126"/>
                    <a:pt x="73" y="126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5" y="129"/>
                    <a:pt x="75" y="129"/>
                    <a:pt x="75" y="129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8" y="130"/>
                    <a:pt x="78" y="130"/>
                    <a:pt x="78" y="130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78" y="128"/>
                    <a:pt x="78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80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2" y="130"/>
                    <a:pt x="82" y="130"/>
                    <a:pt x="82" y="130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0"/>
                    <a:pt x="84" y="130"/>
                    <a:pt x="84" y="130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5" y="135"/>
                    <a:pt x="85" y="135"/>
                    <a:pt x="85" y="135"/>
                  </a:cubicBezTo>
                  <a:cubicBezTo>
                    <a:pt x="86" y="135"/>
                    <a:pt x="86" y="135"/>
                    <a:pt x="86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8" y="134"/>
                    <a:pt x="88" y="134"/>
                    <a:pt x="88" y="134"/>
                  </a:cubicBezTo>
                  <a:cubicBezTo>
                    <a:pt x="88" y="135"/>
                    <a:pt x="88" y="135"/>
                    <a:pt x="88" y="135"/>
                  </a:cubicBezTo>
                  <a:cubicBezTo>
                    <a:pt x="88" y="136"/>
                    <a:pt x="88" y="136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3"/>
                    <a:pt x="97" y="133"/>
                    <a:pt x="97" y="133"/>
                  </a:cubicBezTo>
                  <a:close/>
                  <a:moveTo>
                    <a:pt x="31" y="183"/>
                  </a:moveTo>
                  <a:cubicBezTo>
                    <a:pt x="30" y="183"/>
                    <a:pt x="30" y="183"/>
                    <a:pt x="30" y="183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3"/>
                    <a:pt x="31" y="183"/>
                    <a:pt x="31" y="183"/>
                  </a:cubicBezTo>
                  <a:close/>
                  <a:moveTo>
                    <a:pt x="54" y="170"/>
                  </a:moveTo>
                  <a:cubicBezTo>
                    <a:pt x="54" y="170"/>
                    <a:pt x="54" y="170"/>
                    <a:pt x="54" y="170"/>
                  </a:cubicBezTo>
                  <a:cubicBezTo>
                    <a:pt x="54" y="170"/>
                    <a:pt x="54" y="170"/>
                    <a:pt x="54" y="170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70"/>
                    <a:pt x="53" y="170"/>
                    <a:pt x="53" y="170"/>
                  </a:cubicBezTo>
                  <a:cubicBezTo>
                    <a:pt x="54" y="170"/>
                    <a:pt x="54" y="170"/>
                    <a:pt x="54" y="170"/>
                  </a:cubicBezTo>
                  <a:close/>
                  <a:moveTo>
                    <a:pt x="71" y="153"/>
                  </a:moveTo>
                  <a:cubicBezTo>
                    <a:pt x="72" y="153"/>
                    <a:pt x="72" y="153"/>
                    <a:pt x="72" y="153"/>
                  </a:cubicBezTo>
                  <a:cubicBezTo>
                    <a:pt x="74" y="152"/>
                    <a:pt x="74" y="152"/>
                    <a:pt x="74" y="152"/>
                  </a:cubicBezTo>
                  <a:cubicBezTo>
                    <a:pt x="74" y="151"/>
                    <a:pt x="74" y="151"/>
                    <a:pt x="74" y="151"/>
                  </a:cubicBezTo>
                  <a:cubicBezTo>
                    <a:pt x="74" y="149"/>
                    <a:pt x="74" y="149"/>
                    <a:pt x="74" y="149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50"/>
                    <a:pt x="75" y="150"/>
                    <a:pt x="75" y="150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6" y="150"/>
                    <a:pt x="76" y="150"/>
                    <a:pt x="76" y="150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1" y="153"/>
                    <a:pt x="71" y="153"/>
                    <a:pt x="71" y="153"/>
                  </a:cubicBezTo>
                  <a:cubicBezTo>
                    <a:pt x="71" y="153"/>
                    <a:pt x="71" y="153"/>
                    <a:pt x="71" y="153"/>
                  </a:cubicBezTo>
                  <a:close/>
                  <a:moveTo>
                    <a:pt x="79" y="154"/>
                  </a:moveTo>
                  <a:cubicBezTo>
                    <a:pt x="80" y="154"/>
                    <a:pt x="80" y="154"/>
                    <a:pt x="80" y="154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4"/>
                    <a:pt x="81" y="154"/>
                    <a:pt x="81" y="154"/>
                  </a:cubicBezTo>
                  <a:cubicBezTo>
                    <a:pt x="81" y="153"/>
                    <a:pt x="81" y="153"/>
                    <a:pt x="81" y="153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79" y="154"/>
                    <a:pt x="79" y="154"/>
                    <a:pt x="79" y="154"/>
                  </a:cubicBezTo>
                  <a:cubicBezTo>
                    <a:pt x="79" y="154"/>
                    <a:pt x="79" y="154"/>
                    <a:pt x="79" y="154"/>
                  </a:cubicBezTo>
                  <a:close/>
                  <a:moveTo>
                    <a:pt x="92" y="154"/>
                  </a:moveTo>
                  <a:cubicBezTo>
                    <a:pt x="92" y="154"/>
                    <a:pt x="92" y="154"/>
                    <a:pt x="92" y="154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2" y="153"/>
                    <a:pt x="92" y="153"/>
                    <a:pt x="92" y="153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lose/>
                  <a:moveTo>
                    <a:pt x="90" y="154"/>
                  </a:move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4"/>
                    <a:pt x="90" y="154"/>
                    <a:pt x="90" y="154"/>
                  </a:cubicBezTo>
                  <a:close/>
                  <a:moveTo>
                    <a:pt x="101" y="150"/>
                  </a:moveTo>
                  <a:cubicBezTo>
                    <a:pt x="101" y="150"/>
                    <a:pt x="101" y="150"/>
                    <a:pt x="101" y="150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01" y="150"/>
                    <a:pt x="101" y="150"/>
                    <a:pt x="101" y="150"/>
                  </a:cubicBezTo>
                  <a:close/>
                  <a:moveTo>
                    <a:pt x="97" y="149"/>
                  </a:moveTo>
                  <a:cubicBezTo>
                    <a:pt x="97" y="150"/>
                    <a:pt x="97" y="150"/>
                    <a:pt x="97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49"/>
                    <a:pt x="98" y="149"/>
                    <a:pt x="98" y="149"/>
                  </a:cubicBezTo>
                  <a:cubicBezTo>
                    <a:pt x="97" y="149"/>
                    <a:pt x="97" y="149"/>
                    <a:pt x="97" y="149"/>
                  </a:cubicBezTo>
                  <a:cubicBezTo>
                    <a:pt x="97" y="149"/>
                    <a:pt x="97" y="149"/>
                    <a:pt x="97" y="149"/>
                  </a:cubicBezTo>
                  <a:close/>
                  <a:moveTo>
                    <a:pt x="94" y="149"/>
                  </a:moveTo>
                  <a:cubicBezTo>
                    <a:pt x="95" y="149"/>
                    <a:pt x="95" y="149"/>
                    <a:pt x="95" y="149"/>
                  </a:cubicBezTo>
                  <a:cubicBezTo>
                    <a:pt x="95" y="150"/>
                    <a:pt x="95" y="150"/>
                    <a:pt x="95" y="150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5" y="149"/>
                    <a:pt x="95" y="149"/>
                    <a:pt x="95" y="149"/>
                  </a:cubicBezTo>
                  <a:cubicBezTo>
                    <a:pt x="94" y="149"/>
                    <a:pt x="94" y="149"/>
                    <a:pt x="94" y="149"/>
                  </a:cubicBezTo>
                  <a:close/>
                  <a:moveTo>
                    <a:pt x="93" y="149"/>
                  </a:move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lose/>
                  <a:moveTo>
                    <a:pt x="188" y="123"/>
                  </a:move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3"/>
                    <a:pt x="188" y="123"/>
                    <a:pt x="188" y="123"/>
                  </a:cubicBezTo>
                  <a:cubicBezTo>
                    <a:pt x="188" y="123"/>
                    <a:pt x="188" y="123"/>
                    <a:pt x="188" y="123"/>
                  </a:cubicBezTo>
                  <a:close/>
                  <a:moveTo>
                    <a:pt x="186" y="121"/>
                  </a:moveTo>
                  <a:cubicBezTo>
                    <a:pt x="186" y="122"/>
                    <a:pt x="186" y="122"/>
                    <a:pt x="186" y="122"/>
                  </a:cubicBezTo>
                  <a:cubicBezTo>
                    <a:pt x="186" y="123"/>
                    <a:pt x="186" y="123"/>
                    <a:pt x="186" y="123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7" y="124"/>
                    <a:pt x="187" y="124"/>
                    <a:pt x="187" y="124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lose/>
                  <a:moveTo>
                    <a:pt x="185" y="119"/>
                  </a:moveTo>
                  <a:cubicBezTo>
                    <a:pt x="185" y="120"/>
                    <a:pt x="185" y="120"/>
                    <a:pt x="185" y="120"/>
                  </a:cubicBezTo>
                  <a:cubicBezTo>
                    <a:pt x="185" y="120"/>
                    <a:pt x="185" y="120"/>
                    <a:pt x="185" y="120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5" y="119"/>
                    <a:pt x="185" y="119"/>
                    <a:pt x="185" y="119"/>
                  </a:cubicBezTo>
                  <a:close/>
                  <a:moveTo>
                    <a:pt x="104" y="143"/>
                  </a:move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3"/>
                    <a:pt x="104" y="143"/>
                    <a:pt x="104" y="143"/>
                  </a:cubicBezTo>
                  <a:close/>
                  <a:moveTo>
                    <a:pt x="108" y="146"/>
                  </a:moveTo>
                  <a:cubicBezTo>
                    <a:pt x="108" y="146"/>
                    <a:pt x="109" y="146"/>
                    <a:pt x="109" y="146"/>
                  </a:cubicBezTo>
                  <a:cubicBezTo>
                    <a:pt x="108" y="146"/>
                    <a:pt x="108" y="146"/>
                    <a:pt x="108" y="146"/>
                  </a:cubicBezTo>
                  <a:cubicBezTo>
                    <a:pt x="108" y="146"/>
                    <a:pt x="108" y="146"/>
                    <a:pt x="108" y="146"/>
                  </a:cubicBezTo>
                  <a:close/>
                  <a:moveTo>
                    <a:pt x="107" y="145"/>
                  </a:moveTo>
                  <a:cubicBezTo>
                    <a:pt x="107" y="144"/>
                    <a:pt x="107" y="144"/>
                    <a:pt x="107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5" y="143"/>
                    <a:pt x="105" y="143"/>
                    <a:pt x="105" y="143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7" y="145"/>
                    <a:pt x="107" y="145"/>
                    <a:pt x="107" y="145"/>
                  </a:cubicBezTo>
                  <a:close/>
                  <a:moveTo>
                    <a:pt x="110" y="141"/>
                  </a:moveTo>
                  <a:cubicBezTo>
                    <a:pt x="110" y="141"/>
                    <a:pt x="110" y="141"/>
                    <a:pt x="110" y="141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08" y="138"/>
                    <a:pt x="108" y="138"/>
                    <a:pt x="108" y="138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4" y="139"/>
                    <a:pt x="104" y="139"/>
                    <a:pt x="104" y="139"/>
                  </a:cubicBezTo>
                  <a:cubicBezTo>
                    <a:pt x="104" y="140"/>
                    <a:pt x="104" y="140"/>
                    <a:pt x="104" y="14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9"/>
                    <a:pt x="105" y="139"/>
                    <a:pt x="105" y="139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2"/>
                    <a:pt x="107" y="142"/>
                    <a:pt x="107" y="142"/>
                  </a:cubicBezTo>
                  <a:cubicBezTo>
                    <a:pt x="108" y="142"/>
                    <a:pt x="108" y="142"/>
                    <a:pt x="108" y="142"/>
                  </a:cubicBezTo>
                  <a:cubicBezTo>
                    <a:pt x="109" y="141"/>
                    <a:pt x="109" y="141"/>
                    <a:pt x="109" y="141"/>
                  </a:cubicBezTo>
                  <a:cubicBezTo>
                    <a:pt x="110" y="141"/>
                    <a:pt x="110" y="141"/>
                    <a:pt x="110" y="141"/>
                  </a:cubicBezTo>
                  <a:close/>
                  <a:moveTo>
                    <a:pt x="131" y="107"/>
                  </a:moveTo>
                  <a:cubicBezTo>
                    <a:pt x="131" y="107"/>
                    <a:pt x="131" y="107"/>
                    <a:pt x="131" y="107"/>
                  </a:cubicBezTo>
                  <a:cubicBezTo>
                    <a:pt x="131" y="107"/>
                    <a:pt x="131" y="107"/>
                    <a:pt x="131" y="107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4" y="103"/>
                    <a:pt x="134" y="103"/>
                    <a:pt x="134" y="103"/>
                  </a:cubicBezTo>
                  <a:cubicBezTo>
                    <a:pt x="133" y="102"/>
                    <a:pt x="133" y="102"/>
                    <a:pt x="133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1" y="103"/>
                    <a:pt x="131" y="103"/>
                    <a:pt x="131" y="103"/>
                  </a:cubicBezTo>
                  <a:cubicBezTo>
                    <a:pt x="130" y="103"/>
                    <a:pt x="130" y="103"/>
                    <a:pt x="130" y="103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6"/>
                    <a:pt x="130" y="106"/>
                    <a:pt x="130" y="106"/>
                  </a:cubicBezTo>
                  <a:cubicBezTo>
                    <a:pt x="130" y="107"/>
                    <a:pt x="130" y="107"/>
                    <a:pt x="130" y="107"/>
                  </a:cubicBezTo>
                  <a:cubicBezTo>
                    <a:pt x="131" y="107"/>
                    <a:pt x="131" y="107"/>
                    <a:pt x="131" y="107"/>
                  </a:cubicBezTo>
                  <a:close/>
                  <a:moveTo>
                    <a:pt x="133" y="141"/>
                  </a:moveTo>
                  <a:cubicBezTo>
                    <a:pt x="133" y="141"/>
                    <a:pt x="134" y="141"/>
                    <a:pt x="134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5" y="141"/>
                    <a:pt x="135" y="141"/>
                    <a:pt x="135" y="141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50" y="160"/>
                  </a:moveTo>
                  <a:cubicBezTo>
                    <a:pt x="150" y="161"/>
                    <a:pt x="150" y="161"/>
                    <a:pt x="150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2" y="162"/>
                    <a:pt x="152" y="162"/>
                    <a:pt x="152" y="162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0"/>
                    <a:pt x="153" y="160"/>
                    <a:pt x="153" y="160"/>
                  </a:cubicBezTo>
                  <a:cubicBezTo>
                    <a:pt x="152" y="160"/>
                    <a:pt x="152" y="160"/>
                    <a:pt x="152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0" y="160"/>
                    <a:pt x="150" y="160"/>
                    <a:pt x="150" y="160"/>
                  </a:cubicBezTo>
                  <a:close/>
                  <a:moveTo>
                    <a:pt x="147" y="107"/>
                  </a:moveTo>
                  <a:cubicBezTo>
                    <a:pt x="147" y="106"/>
                    <a:pt x="147" y="106"/>
                    <a:pt x="147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6" y="104"/>
                    <a:pt x="146" y="104"/>
                    <a:pt x="146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7"/>
                    <a:pt x="146" y="107"/>
                    <a:pt x="146" y="107"/>
                  </a:cubicBezTo>
                  <a:cubicBezTo>
                    <a:pt x="147" y="107"/>
                    <a:pt x="147" y="107"/>
                    <a:pt x="147" y="107"/>
                  </a:cubicBezTo>
                  <a:close/>
                  <a:moveTo>
                    <a:pt x="146" y="101"/>
                  </a:moveTo>
                  <a:cubicBezTo>
                    <a:pt x="146" y="100"/>
                    <a:pt x="146" y="100"/>
                    <a:pt x="146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7" y="100"/>
                    <a:pt x="147" y="100"/>
                    <a:pt x="147" y="100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7" y="99"/>
                    <a:pt x="147" y="99"/>
                    <a:pt x="147" y="99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1"/>
                    <a:pt x="146" y="101"/>
                    <a:pt x="146" y="101"/>
                  </a:cubicBezTo>
                  <a:close/>
                  <a:moveTo>
                    <a:pt x="149" y="102"/>
                  </a:move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lose/>
                  <a:moveTo>
                    <a:pt x="158" y="108"/>
                  </a:moveTo>
                  <a:cubicBezTo>
                    <a:pt x="158" y="109"/>
                    <a:pt x="158" y="109"/>
                    <a:pt x="158" y="109"/>
                  </a:cubicBezTo>
                  <a:cubicBezTo>
                    <a:pt x="157" y="109"/>
                    <a:pt x="157" y="109"/>
                    <a:pt x="157" y="109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59" y="107"/>
                    <a:pt x="159" y="107"/>
                    <a:pt x="159" y="107"/>
                  </a:cubicBezTo>
                  <a:cubicBezTo>
                    <a:pt x="158" y="108"/>
                    <a:pt x="158" y="108"/>
                    <a:pt x="158" y="108"/>
                  </a:cubicBezTo>
                  <a:close/>
                  <a:moveTo>
                    <a:pt x="161" y="100"/>
                  </a:moveTo>
                  <a:cubicBezTo>
                    <a:pt x="160" y="101"/>
                    <a:pt x="160" y="101"/>
                    <a:pt x="160" y="101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3" y="102"/>
                    <a:pt x="163" y="102"/>
                    <a:pt x="163" y="102"/>
                  </a:cubicBezTo>
                  <a:cubicBezTo>
                    <a:pt x="162" y="101"/>
                    <a:pt x="162" y="101"/>
                    <a:pt x="162" y="101"/>
                  </a:cubicBezTo>
                  <a:cubicBezTo>
                    <a:pt x="161" y="100"/>
                    <a:pt x="161" y="100"/>
                    <a:pt x="161" y="100"/>
                  </a:cubicBezTo>
                  <a:close/>
                  <a:moveTo>
                    <a:pt x="155" y="87"/>
                  </a:moveTo>
                  <a:cubicBezTo>
                    <a:pt x="155" y="86"/>
                    <a:pt x="155" y="86"/>
                    <a:pt x="155" y="86"/>
                  </a:cubicBezTo>
                  <a:cubicBezTo>
                    <a:pt x="155" y="86"/>
                    <a:pt x="155" y="86"/>
                    <a:pt x="155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5" y="87"/>
                    <a:pt x="155" y="87"/>
                    <a:pt x="155" y="87"/>
                  </a:cubicBezTo>
                  <a:close/>
                  <a:moveTo>
                    <a:pt x="158" y="77"/>
                  </a:moveTo>
                  <a:cubicBezTo>
                    <a:pt x="157" y="77"/>
                    <a:pt x="157" y="77"/>
                    <a:pt x="157" y="77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7"/>
                    <a:pt x="158" y="77"/>
                    <a:pt x="158" y="77"/>
                  </a:cubicBezTo>
                  <a:close/>
                  <a:moveTo>
                    <a:pt x="156" y="72"/>
                  </a:moveTo>
                  <a:cubicBezTo>
                    <a:pt x="155" y="72"/>
                    <a:pt x="155" y="72"/>
                    <a:pt x="155" y="72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2"/>
                    <a:pt x="156" y="72"/>
                    <a:pt x="156" y="72"/>
                  </a:cubicBezTo>
                  <a:close/>
                  <a:moveTo>
                    <a:pt x="156" y="71"/>
                  </a:moveTo>
                  <a:cubicBezTo>
                    <a:pt x="156" y="71"/>
                    <a:pt x="157" y="72"/>
                    <a:pt x="157" y="72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9" y="72"/>
                    <a:pt x="159" y="72"/>
                    <a:pt x="159" y="72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8" y="70"/>
                    <a:pt x="158" y="70"/>
                    <a:pt x="158" y="70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6" y="71"/>
                    <a:pt x="156" y="71"/>
                    <a:pt x="156" y="71"/>
                  </a:cubicBezTo>
                  <a:close/>
                  <a:moveTo>
                    <a:pt x="167" y="91"/>
                  </a:moveTo>
                  <a:cubicBezTo>
                    <a:pt x="167" y="90"/>
                    <a:pt x="167" y="90"/>
                    <a:pt x="167" y="90"/>
                  </a:cubicBezTo>
                  <a:cubicBezTo>
                    <a:pt x="167" y="89"/>
                    <a:pt x="167" y="89"/>
                    <a:pt x="167" y="89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1"/>
                    <a:pt x="166" y="91"/>
                    <a:pt x="166" y="91"/>
                  </a:cubicBezTo>
                  <a:cubicBezTo>
                    <a:pt x="167" y="91"/>
                    <a:pt x="167" y="91"/>
                    <a:pt x="167" y="91"/>
                  </a:cubicBezTo>
                  <a:close/>
                  <a:moveTo>
                    <a:pt x="169" y="90"/>
                  </a:moveTo>
                  <a:cubicBezTo>
                    <a:pt x="170" y="90"/>
                    <a:pt x="170" y="90"/>
                    <a:pt x="170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8" y="89"/>
                    <a:pt x="168" y="89"/>
                    <a:pt x="168" y="89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9" y="90"/>
                    <a:pt x="169" y="90"/>
                    <a:pt x="169" y="90"/>
                  </a:cubicBezTo>
                  <a:close/>
                  <a:moveTo>
                    <a:pt x="173" y="91"/>
                  </a:moveTo>
                  <a:cubicBezTo>
                    <a:pt x="174" y="90"/>
                    <a:pt x="174" y="90"/>
                    <a:pt x="174" y="90"/>
                  </a:cubicBezTo>
                  <a:cubicBezTo>
                    <a:pt x="173" y="90"/>
                    <a:pt x="173" y="90"/>
                    <a:pt x="173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1"/>
                    <a:pt x="172" y="91"/>
                    <a:pt x="172" y="91"/>
                  </a:cubicBezTo>
                  <a:cubicBezTo>
                    <a:pt x="173" y="91"/>
                    <a:pt x="173" y="91"/>
                    <a:pt x="173" y="91"/>
                  </a:cubicBezTo>
                  <a:close/>
                  <a:moveTo>
                    <a:pt x="179" y="89"/>
                  </a:moveTo>
                  <a:cubicBezTo>
                    <a:pt x="180" y="90"/>
                    <a:pt x="180" y="90"/>
                    <a:pt x="180" y="90"/>
                  </a:cubicBezTo>
                  <a:cubicBezTo>
                    <a:pt x="180" y="90"/>
                    <a:pt x="180" y="90"/>
                    <a:pt x="180" y="90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9" y="89"/>
                    <a:pt x="179" y="89"/>
                    <a:pt x="179" y="89"/>
                  </a:cubicBezTo>
                  <a:close/>
                  <a:moveTo>
                    <a:pt x="176" y="88"/>
                  </a:move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6" y="88"/>
                  </a:cubicBezTo>
                  <a:close/>
                  <a:moveTo>
                    <a:pt x="173" y="85"/>
                  </a:moveTo>
                  <a:cubicBezTo>
                    <a:pt x="173" y="84"/>
                    <a:pt x="173" y="84"/>
                    <a:pt x="173" y="8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6"/>
                    <a:pt x="171" y="86"/>
                    <a:pt x="171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3" y="85"/>
                    <a:pt x="173" y="85"/>
                    <a:pt x="173" y="85"/>
                  </a:cubicBezTo>
                  <a:close/>
                  <a:moveTo>
                    <a:pt x="175" y="84"/>
                  </a:moveTo>
                  <a:cubicBezTo>
                    <a:pt x="175" y="84"/>
                    <a:pt x="175" y="84"/>
                    <a:pt x="175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4"/>
                    <a:pt x="175" y="84"/>
                    <a:pt x="175" y="84"/>
                  </a:cubicBezTo>
                  <a:close/>
                  <a:moveTo>
                    <a:pt x="176" y="85"/>
                  </a:moveTo>
                  <a:cubicBezTo>
                    <a:pt x="176" y="85"/>
                    <a:pt x="176" y="85"/>
                    <a:pt x="176" y="85"/>
                  </a:cubicBezTo>
                  <a:cubicBezTo>
                    <a:pt x="176" y="85"/>
                    <a:pt x="176" y="85"/>
                    <a:pt x="176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6" y="83"/>
                    <a:pt x="176" y="83"/>
                    <a:pt x="176" y="83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5"/>
                    <a:pt x="176" y="85"/>
                    <a:pt x="176" y="85"/>
                  </a:cubicBezTo>
                  <a:close/>
                  <a:moveTo>
                    <a:pt x="173" y="82"/>
                  </a:moveTo>
                  <a:cubicBezTo>
                    <a:pt x="174" y="81"/>
                    <a:pt x="174" y="81"/>
                    <a:pt x="174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1" y="81"/>
                    <a:pt x="171" y="81"/>
                    <a:pt x="171" y="81"/>
                  </a:cubicBezTo>
                  <a:cubicBezTo>
                    <a:pt x="171" y="82"/>
                    <a:pt x="171" y="82"/>
                    <a:pt x="171" y="82"/>
                  </a:cubicBezTo>
                  <a:cubicBezTo>
                    <a:pt x="173" y="82"/>
                    <a:pt x="173" y="82"/>
                    <a:pt x="173" y="82"/>
                  </a:cubicBezTo>
                  <a:cubicBezTo>
                    <a:pt x="173" y="82"/>
                    <a:pt x="173" y="82"/>
                    <a:pt x="173" y="82"/>
                  </a:cubicBezTo>
                  <a:close/>
                  <a:moveTo>
                    <a:pt x="177" y="80"/>
                  </a:moveTo>
                  <a:cubicBezTo>
                    <a:pt x="177" y="80"/>
                    <a:pt x="177" y="80"/>
                    <a:pt x="177" y="80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7" y="80"/>
                    <a:pt x="177" y="80"/>
                    <a:pt x="177" y="80"/>
                  </a:cubicBezTo>
                  <a:close/>
                  <a:moveTo>
                    <a:pt x="174" y="46"/>
                  </a:moveTo>
                  <a:cubicBezTo>
                    <a:pt x="174" y="46"/>
                    <a:pt x="174" y="46"/>
                    <a:pt x="174" y="46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74" y="46"/>
                    <a:pt x="174" y="46"/>
                    <a:pt x="174" y="46"/>
                  </a:cubicBezTo>
                  <a:close/>
                  <a:moveTo>
                    <a:pt x="169" y="53"/>
                  </a:moveTo>
                  <a:cubicBezTo>
                    <a:pt x="169" y="53"/>
                    <a:pt x="169" y="53"/>
                    <a:pt x="169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1"/>
                    <a:pt x="170" y="51"/>
                    <a:pt x="170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69" y="53"/>
                    <a:pt x="169" y="53"/>
                    <a:pt x="169" y="53"/>
                  </a:cubicBezTo>
                  <a:close/>
                  <a:moveTo>
                    <a:pt x="189" y="51"/>
                  </a:moveTo>
                  <a:cubicBezTo>
                    <a:pt x="189" y="51"/>
                    <a:pt x="189" y="51"/>
                    <a:pt x="189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3" y="49"/>
                    <a:pt x="193" y="49"/>
                    <a:pt x="193" y="49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lose/>
                  <a:moveTo>
                    <a:pt x="197" y="52"/>
                  </a:moveTo>
                  <a:cubicBezTo>
                    <a:pt x="198" y="52"/>
                    <a:pt x="198" y="52"/>
                    <a:pt x="198" y="52"/>
                  </a:cubicBezTo>
                  <a:cubicBezTo>
                    <a:pt x="199" y="51"/>
                    <a:pt x="199" y="51"/>
                    <a:pt x="199" y="51"/>
                  </a:cubicBezTo>
                  <a:cubicBezTo>
                    <a:pt x="198" y="51"/>
                    <a:pt x="198" y="51"/>
                    <a:pt x="198" y="51"/>
                  </a:cubicBezTo>
                  <a:cubicBezTo>
                    <a:pt x="197" y="51"/>
                    <a:pt x="197" y="51"/>
                    <a:pt x="197" y="51"/>
                  </a:cubicBezTo>
                  <a:cubicBezTo>
                    <a:pt x="197" y="52"/>
                    <a:pt x="197" y="52"/>
                    <a:pt x="197" y="52"/>
                  </a:cubicBezTo>
                  <a:cubicBezTo>
                    <a:pt x="197" y="52"/>
                    <a:pt x="197" y="52"/>
                    <a:pt x="197" y="52"/>
                  </a:cubicBezTo>
                  <a:close/>
                  <a:moveTo>
                    <a:pt x="199" y="54"/>
                  </a:moveTo>
                  <a:cubicBezTo>
                    <a:pt x="199" y="54"/>
                    <a:pt x="199" y="54"/>
                    <a:pt x="199" y="54"/>
                  </a:cubicBezTo>
                  <a:cubicBezTo>
                    <a:pt x="199" y="54"/>
                    <a:pt x="199" y="54"/>
                    <a:pt x="199" y="54"/>
                  </a:cubicBezTo>
                  <a:cubicBezTo>
                    <a:pt x="200" y="53"/>
                    <a:pt x="200" y="53"/>
                    <a:pt x="200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2"/>
                    <a:pt x="199" y="52"/>
                    <a:pt x="199" y="52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4"/>
                    <a:pt x="199" y="54"/>
                    <a:pt x="199" y="54"/>
                  </a:cubicBezTo>
                  <a:close/>
                  <a:moveTo>
                    <a:pt x="191" y="56"/>
                  </a:moveTo>
                  <a:cubicBezTo>
                    <a:pt x="192" y="55"/>
                    <a:pt x="192" y="55"/>
                    <a:pt x="192" y="55"/>
                  </a:cubicBezTo>
                  <a:cubicBezTo>
                    <a:pt x="192" y="55"/>
                    <a:pt x="192" y="55"/>
                    <a:pt x="192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91" y="56"/>
                    <a:pt x="191" y="56"/>
                    <a:pt x="191" y="56"/>
                  </a:cubicBezTo>
                  <a:close/>
                  <a:moveTo>
                    <a:pt x="195" y="56"/>
                  </a:move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4"/>
                    <a:pt x="196" y="54"/>
                    <a:pt x="196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6"/>
                    <a:pt x="195" y="56"/>
                    <a:pt x="195" y="56"/>
                  </a:cubicBezTo>
                  <a:close/>
                  <a:moveTo>
                    <a:pt x="196" y="60"/>
                  </a:moveTo>
                  <a:cubicBezTo>
                    <a:pt x="196" y="60"/>
                    <a:pt x="196" y="60"/>
                    <a:pt x="196" y="60"/>
                  </a:cubicBezTo>
                  <a:cubicBezTo>
                    <a:pt x="197" y="60"/>
                    <a:pt x="197" y="60"/>
                    <a:pt x="197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9"/>
                    <a:pt x="199" y="59"/>
                    <a:pt x="199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7" y="58"/>
                    <a:pt x="197" y="58"/>
                    <a:pt x="197" y="58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6" y="60"/>
                    <a:pt x="196" y="60"/>
                    <a:pt x="196" y="60"/>
                  </a:cubicBezTo>
                  <a:close/>
                  <a:moveTo>
                    <a:pt x="116" y="36"/>
                  </a:moveTo>
                  <a:cubicBezTo>
                    <a:pt x="117" y="36"/>
                    <a:pt x="117" y="36"/>
                    <a:pt x="117" y="36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18" y="36"/>
                    <a:pt x="118" y="36"/>
                    <a:pt x="118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lose/>
                  <a:moveTo>
                    <a:pt x="114" y="19"/>
                  </a:moveTo>
                  <a:cubicBezTo>
                    <a:pt x="114" y="19"/>
                    <a:pt x="114" y="19"/>
                    <a:pt x="114" y="19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4" y="19"/>
                    <a:pt x="114" y="19"/>
                  </a:cubicBezTo>
                  <a:close/>
                  <a:moveTo>
                    <a:pt x="142" y="6"/>
                  </a:moveTo>
                  <a:cubicBezTo>
                    <a:pt x="142" y="5"/>
                    <a:pt x="142" y="5"/>
                    <a:pt x="142" y="5"/>
                  </a:cubicBezTo>
                  <a:cubicBezTo>
                    <a:pt x="143" y="5"/>
                    <a:pt x="143" y="5"/>
                    <a:pt x="143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5" y="6"/>
                    <a:pt x="145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43" y="7"/>
                    <a:pt x="143" y="7"/>
                    <a:pt x="143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6"/>
                    <a:pt x="142" y="6"/>
                    <a:pt x="142" y="6"/>
                  </a:cubicBezTo>
                  <a:close/>
                  <a:moveTo>
                    <a:pt x="161" y="18"/>
                  </a:moveTo>
                  <a:cubicBezTo>
                    <a:pt x="163" y="17"/>
                    <a:pt x="163" y="17"/>
                    <a:pt x="163" y="17"/>
                  </a:cubicBezTo>
                  <a:cubicBezTo>
                    <a:pt x="164" y="16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5" y="14"/>
                    <a:pt x="165" y="14"/>
                    <a:pt x="165" y="14"/>
                  </a:cubicBezTo>
                  <a:cubicBezTo>
                    <a:pt x="166" y="13"/>
                    <a:pt x="166" y="13"/>
                    <a:pt x="166" y="13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1"/>
                    <a:pt x="168" y="11"/>
                    <a:pt x="168" y="11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2" y="5"/>
                    <a:pt x="152" y="5"/>
                    <a:pt x="152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1" y="7"/>
                    <a:pt x="151" y="7"/>
                    <a:pt x="151" y="7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6" y="17"/>
                    <a:pt x="156" y="17"/>
                    <a:pt x="156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61" y="18"/>
                    <a:pt x="161" y="18"/>
                    <a:pt x="161" y="18"/>
                  </a:cubicBezTo>
                  <a:close/>
                  <a:moveTo>
                    <a:pt x="157" y="23"/>
                  </a:moveTo>
                  <a:cubicBezTo>
                    <a:pt x="157" y="23"/>
                    <a:pt x="157" y="23"/>
                    <a:pt x="157" y="23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1" y="23"/>
                    <a:pt x="161" y="23"/>
                    <a:pt x="161" y="23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63" y="20"/>
                    <a:pt x="163" y="20"/>
                    <a:pt x="163" y="20"/>
                  </a:cubicBezTo>
                  <a:cubicBezTo>
                    <a:pt x="162" y="19"/>
                    <a:pt x="162" y="19"/>
                    <a:pt x="162" y="19"/>
                  </a:cubicBezTo>
                  <a:cubicBezTo>
                    <a:pt x="161" y="19"/>
                    <a:pt x="161" y="19"/>
                    <a:pt x="161" y="19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56" y="21"/>
                    <a:pt x="156" y="21"/>
                    <a:pt x="156" y="21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8" y="22"/>
                    <a:pt x="158" y="22"/>
                    <a:pt x="158" y="22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7" y="23"/>
                    <a:pt x="157" y="23"/>
                    <a:pt x="157" y="23"/>
                  </a:cubicBezTo>
                  <a:close/>
                  <a:moveTo>
                    <a:pt x="187" y="26"/>
                  </a:moveTo>
                  <a:cubicBezTo>
                    <a:pt x="187" y="26"/>
                    <a:pt x="187" y="26"/>
                    <a:pt x="187" y="26"/>
                  </a:cubicBezTo>
                  <a:cubicBezTo>
                    <a:pt x="186" y="27"/>
                    <a:pt x="186" y="27"/>
                    <a:pt x="186" y="27"/>
                  </a:cubicBezTo>
                  <a:cubicBezTo>
                    <a:pt x="185" y="28"/>
                    <a:pt x="185" y="28"/>
                    <a:pt x="185" y="28"/>
                  </a:cubicBezTo>
                  <a:cubicBezTo>
                    <a:pt x="184" y="29"/>
                    <a:pt x="184" y="29"/>
                    <a:pt x="184" y="29"/>
                  </a:cubicBezTo>
                  <a:cubicBezTo>
                    <a:pt x="183" y="29"/>
                    <a:pt x="183" y="29"/>
                    <a:pt x="183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6" y="28"/>
                    <a:pt x="176" y="28"/>
                    <a:pt x="176" y="28"/>
                  </a:cubicBezTo>
                  <a:cubicBezTo>
                    <a:pt x="175" y="28"/>
                    <a:pt x="175" y="28"/>
                    <a:pt x="175" y="28"/>
                  </a:cubicBezTo>
                  <a:cubicBezTo>
                    <a:pt x="175" y="27"/>
                    <a:pt x="175" y="27"/>
                    <a:pt x="175" y="27"/>
                  </a:cubicBezTo>
                  <a:cubicBezTo>
                    <a:pt x="174" y="28"/>
                    <a:pt x="174" y="28"/>
                    <a:pt x="174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1" y="27"/>
                    <a:pt x="171" y="27"/>
                    <a:pt x="171" y="27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9" y="27"/>
                    <a:pt x="169" y="27"/>
                    <a:pt x="169" y="27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7" y="24"/>
                    <a:pt x="167" y="24"/>
                    <a:pt x="167" y="24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6" y="24"/>
                    <a:pt x="166" y="24"/>
                    <a:pt x="166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5" y="20"/>
                    <a:pt x="165" y="20"/>
                    <a:pt x="165" y="20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69" y="13"/>
                    <a:pt x="169" y="13"/>
                    <a:pt x="169" y="13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2"/>
                    <a:pt x="171" y="12"/>
                    <a:pt x="171" y="12"/>
                  </a:cubicBezTo>
                  <a:cubicBezTo>
                    <a:pt x="173" y="13"/>
                    <a:pt x="173" y="13"/>
                    <a:pt x="173" y="13"/>
                  </a:cubicBezTo>
                  <a:cubicBezTo>
                    <a:pt x="174" y="15"/>
                    <a:pt x="174" y="15"/>
                    <a:pt x="174" y="15"/>
                  </a:cubicBezTo>
                  <a:cubicBezTo>
                    <a:pt x="174" y="16"/>
                    <a:pt x="174" y="16"/>
                    <a:pt x="174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4" y="14"/>
                    <a:pt x="174" y="14"/>
                    <a:pt x="174" y="14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6" y="13"/>
                    <a:pt x="176" y="13"/>
                    <a:pt x="176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80" y="15"/>
                    <a:pt x="180" y="15"/>
                    <a:pt x="180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6"/>
                    <a:pt x="181" y="16"/>
                    <a:pt x="181" y="16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8"/>
                    <a:pt x="182" y="18"/>
                    <a:pt x="182" y="18"/>
                  </a:cubicBezTo>
                  <a:cubicBezTo>
                    <a:pt x="182" y="19"/>
                    <a:pt x="182" y="19"/>
                    <a:pt x="182" y="19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2"/>
                    <a:pt x="184" y="22"/>
                    <a:pt x="184" y="22"/>
                  </a:cubicBezTo>
                  <a:cubicBezTo>
                    <a:pt x="183" y="22"/>
                    <a:pt x="183" y="22"/>
                    <a:pt x="183" y="22"/>
                  </a:cubicBezTo>
                  <a:cubicBezTo>
                    <a:pt x="183" y="21"/>
                    <a:pt x="183" y="21"/>
                    <a:pt x="183" y="21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3" y="23"/>
                    <a:pt x="183" y="23"/>
                    <a:pt x="183" y="23"/>
                  </a:cubicBezTo>
                  <a:cubicBezTo>
                    <a:pt x="185" y="23"/>
                    <a:pt x="185" y="23"/>
                    <a:pt x="185" y="23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7" y="26"/>
                    <a:pt x="187" y="26"/>
                    <a:pt x="187" y="26"/>
                  </a:cubicBezTo>
                  <a:close/>
                  <a:moveTo>
                    <a:pt x="350" y="3"/>
                  </a:moveTo>
                  <a:cubicBezTo>
                    <a:pt x="350" y="2"/>
                    <a:pt x="350" y="2"/>
                    <a:pt x="350" y="2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1"/>
                    <a:pt x="352" y="1"/>
                    <a:pt x="352" y="1"/>
                  </a:cubicBezTo>
                  <a:cubicBezTo>
                    <a:pt x="352" y="2"/>
                    <a:pt x="352" y="2"/>
                    <a:pt x="352" y="2"/>
                  </a:cubicBezTo>
                  <a:cubicBezTo>
                    <a:pt x="351" y="2"/>
                    <a:pt x="351" y="2"/>
                    <a:pt x="351" y="2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50" y="3"/>
                    <a:pt x="350" y="3"/>
                    <a:pt x="350" y="3"/>
                  </a:cubicBezTo>
                  <a:close/>
                  <a:moveTo>
                    <a:pt x="359" y="17"/>
                  </a:moveTo>
                  <a:cubicBezTo>
                    <a:pt x="359" y="18"/>
                    <a:pt x="359" y="18"/>
                    <a:pt x="359" y="18"/>
                  </a:cubicBezTo>
                  <a:cubicBezTo>
                    <a:pt x="361" y="20"/>
                    <a:pt x="361" y="20"/>
                    <a:pt x="361" y="20"/>
                  </a:cubicBezTo>
                  <a:cubicBezTo>
                    <a:pt x="361" y="21"/>
                    <a:pt x="361" y="21"/>
                    <a:pt x="361" y="21"/>
                  </a:cubicBezTo>
                  <a:cubicBezTo>
                    <a:pt x="364" y="22"/>
                    <a:pt x="364" y="22"/>
                    <a:pt x="364" y="22"/>
                  </a:cubicBezTo>
                  <a:cubicBezTo>
                    <a:pt x="367" y="22"/>
                    <a:pt x="367" y="22"/>
                    <a:pt x="367" y="22"/>
                  </a:cubicBezTo>
                  <a:cubicBezTo>
                    <a:pt x="368" y="23"/>
                    <a:pt x="368" y="23"/>
                    <a:pt x="368" y="23"/>
                  </a:cubicBezTo>
                  <a:cubicBezTo>
                    <a:pt x="370" y="23"/>
                    <a:pt x="370" y="23"/>
                    <a:pt x="370" y="23"/>
                  </a:cubicBezTo>
                  <a:cubicBezTo>
                    <a:pt x="371" y="22"/>
                    <a:pt x="371" y="22"/>
                    <a:pt x="371" y="22"/>
                  </a:cubicBezTo>
                  <a:cubicBezTo>
                    <a:pt x="372" y="23"/>
                    <a:pt x="372" y="23"/>
                    <a:pt x="372" y="23"/>
                  </a:cubicBezTo>
                  <a:cubicBezTo>
                    <a:pt x="373" y="23"/>
                    <a:pt x="373" y="23"/>
                    <a:pt x="373" y="23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375" y="21"/>
                    <a:pt x="375" y="21"/>
                    <a:pt x="375" y="21"/>
                  </a:cubicBezTo>
                  <a:cubicBezTo>
                    <a:pt x="376" y="20"/>
                    <a:pt x="376" y="20"/>
                    <a:pt x="376" y="20"/>
                  </a:cubicBezTo>
                  <a:cubicBezTo>
                    <a:pt x="375" y="19"/>
                    <a:pt x="375" y="19"/>
                    <a:pt x="375" y="19"/>
                  </a:cubicBezTo>
                  <a:cubicBezTo>
                    <a:pt x="375" y="18"/>
                    <a:pt x="375" y="18"/>
                    <a:pt x="375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7"/>
                    <a:pt x="374" y="17"/>
                    <a:pt x="374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1" y="17"/>
                    <a:pt x="371" y="17"/>
                    <a:pt x="371" y="17"/>
                  </a:cubicBezTo>
                  <a:cubicBezTo>
                    <a:pt x="369" y="17"/>
                    <a:pt x="369" y="17"/>
                    <a:pt x="369" y="17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8"/>
                    <a:pt x="363" y="18"/>
                    <a:pt x="363" y="18"/>
                  </a:cubicBezTo>
                  <a:cubicBezTo>
                    <a:pt x="362" y="18"/>
                    <a:pt x="362" y="18"/>
                    <a:pt x="362" y="18"/>
                  </a:cubicBezTo>
                  <a:cubicBezTo>
                    <a:pt x="361" y="18"/>
                    <a:pt x="361" y="18"/>
                    <a:pt x="361" y="18"/>
                  </a:cubicBezTo>
                  <a:cubicBezTo>
                    <a:pt x="360" y="18"/>
                    <a:pt x="360" y="18"/>
                    <a:pt x="360" y="18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9" y="17"/>
                    <a:pt x="359" y="17"/>
                    <a:pt x="359" y="17"/>
                  </a:cubicBezTo>
                  <a:close/>
                  <a:moveTo>
                    <a:pt x="325" y="31"/>
                  </a:moveTo>
                  <a:cubicBezTo>
                    <a:pt x="324" y="29"/>
                    <a:pt x="324" y="29"/>
                    <a:pt x="324" y="29"/>
                  </a:cubicBezTo>
                  <a:cubicBezTo>
                    <a:pt x="324" y="28"/>
                    <a:pt x="324" y="28"/>
                    <a:pt x="324" y="28"/>
                  </a:cubicBezTo>
                  <a:cubicBezTo>
                    <a:pt x="323" y="27"/>
                    <a:pt x="323" y="27"/>
                    <a:pt x="323" y="27"/>
                  </a:cubicBezTo>
                  <a:cubicBezTo>
                    <a:pt x="321" y="27"/>
                    <a:pt x="321" y="27"/>
                    <a:pt x="321" y="27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322" y="28"/>
                    <a:pt x="322" y="28"/>
                    <a:pt x="322" y="28"/>
                  </a:cubicBezTo>
                  <a:cubicBezTo>
                    <a:pt x="323" y="30"/>
                    <a:pt x="323" y="30"/>
                    <a:pt x="323" y="30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5" y="31"/>
                    <a:pt x="325" y="31"/>
                    <a:pt x="325" y="31"/>
                  </a:cubicBezTo>
                  <a:close/>
                  <a:moveTo>
                    <a:pt x="342" y="32"/>
                  </a:moveTo>
                  <a:cubicBezTo>
                    <a:pt x="342" y="32"/>
                    <a:pt x="342" y="32"/>
                    <a:pt x="342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3" y="32"/>
                    <a:pt x="343" y="32"/>
                    <a:pt x="343" y="32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4" y="33"/>
                    <a:pt x="344" y="33"/>
                    <a:pt x="344" y="33"/>
                  </a:cubicBezTo>
                  <a:cubicBezTo>
                    <a:pt x="345" y="32"/>
                    <a:pt x="345" y="32"/>
                    <a:pt x="345" y="32"/>
                  </a:cubicBezTo>
                  <a:cubicBezTo>
                    <a:pt x="346" y="30"/>
                    <a:pt x="346" y="30"/>
                    <a:pt x="346" y="30"/>
                  </a:cubicBezTo>
                  <a:cubicBezTo>
                    <a:pt x="347" y="29"/>
                    <a:pt x="347" y="29"/>
                    <a:pt x="347" y="29"/>
                  </a:cubicBezTo>
                  <a:cubicBezTo>
                    <a:pt x="348" y="29"/>
                    <a:pt x="348" y="29"/>
                    <a:pt x="348" y="29"/>
                  </a:cubicBezTo>
                  <a:cubicBezTo>
                    <a:pt x="349" y="28"/>
                    <a:pt x="349" y="28"/>
                    <a:pt x="349" y="28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50" y="29"/>
                    <a:pt x="350" y="29"/>
                    <a:pt x="350" y="29"/>
                  </a:cubicBezTo>
                  <a:cubicBezTo>
                    <a:pt x="350" y="30"/>
                    <a:pt x="350" y="30"/>
                    <a:pt x="350" y="30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3" y="28"/>
                    <a:pt x="353" y="28"/>
                    <a:pt x="353" y="28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2" y="27"/>
                    <a:pt x="352" y="27"/>
                    <a:pt x="352" y="27"/>
                  </a:cubicBezTo>
                  <a:cubicBezTo>
                    <a:pt x="350" y="28"/>
                    <a:pt x="350" y="28"/>
                    <a:pt x="350" y="28"/>
                  </a:cubicBezTo>
                  <a:cubicBezTo>
                    <a:pt x="349" y="27"/>
                    <a:pt x="349" y="27"/>
                    <a:pt x="349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6"/>
                    <a:pt x="347" y="26"/>
                    <a:pt x="347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5"/>
                    <a:pt x="346" y="25"/>
                    <a:pt x="346" y="25"/>
                  </a:cubicBezTo>
                  <a:cubicBezTo>
                    <a:pt x="345" y="24"/>
                    <a:pt x="345" y="24"/>
                    <a:pt x="345" y="24"/>
                  </a:cubicBezTo>
                  <a:cubicBezTo>
                    <a:pt x="344" y="24"/>
                    <a:pt x="344" y="24"/>
                    <a:pt x="344" y="24"/>
                  </a:cubicBezTo>
                  <a:cubicBezTo>
                    <a:pt x="343" y="23"/>
                    <a:pt x="343" y="23"/>
                    <a:pt x="343" y="23"/>
                  </a:cubicBezTo>
                  <a:cubicBezTo>
                    <a:pt x="343" y="22"/>
                    <a:pt x="343" y="22"/>
                    <a:pt x="343" y="22"/>
                  </a:cubicBezTo>
                  <a:cubicBezTo>
                    <a:pt x="343" y="21"/>
                    <a:pt x="343" y="21"/>
                    <a:pt x="343" y="21"/>
                  </a:cubicBez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7"/>
                    <a:pt x="342" y="17"/>
                    <a:pt x="342" y="17"/>
                  </a:cubicBezTo>
                  <a:cubicBezTo>
                    <a:pt x="341" y="17"/>
                    <a:pt x="341" y="17"/>
                    <a:pt x="341" y="17"/>
                  </a:cubicBezTo>
                  <a:cubicBezTo>
                    <a:pt x="339" y="17"/>
                    <a:pt x="339" y="17"/>
                    <a:pt x="339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6"/>
                    <a:pt x="338" y="16"/>
                    <a:pt x="338" y="16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36" y="16"/>
                    <a:pt x="336" y="16"/>
                    <a:pt x="336" y="16"/>
                  </a:cubicBezTo>
                  <a:cubicBezTo>
                    <a:pt x="335" y="16"/>
                    <a:pt x="335" y="16"/>
                    <a:pt x="335" y="16"/>
                  </a:cubicBezTo>
                  <a:cubicBezTo>
                    <a:pt x="337" y="17"/>
                    <a:pt x="337" y="17"/>
                    <a:pt x="337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8"/>
                    <a:pt x="338" y="18"/>
                    <a:pt x="338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6" y="18"/>
                    <a:pt x="336" y="18"/>
                  </a:cubicBezTo>
                  <a:cubicBezTo>
                    <a:pt x="335" y="18"/>
                    <a:pt x="335" y="18"/>
                    <a:pt x="335" y="18"/>
                  </a:cubicBezTo>
                  <a:cubicBezTo>
                    <a:pt x="336" y="19"/>
                    <a:pt x="336" y="19"/>
                    <a:pt x="336" y="19"/>
                  </a:cubicBezTo>
                  <a:cubicBezTo>
                    <a:pt x="336" y="20"/>
                    <a:pt x="336" y="20"/>
                    <a:pt x="336" y="20"/>
                  </a:cubicBezTo>
                  <a:cubicBezTo>
                    <a:pt x="336" y="21"/>
                    <a:pt x="336" y="21"/>
                    <a:pt x="336" y="21"/>
                  </a:cubicBezTo>
                  <a:cubicBezTo>
                    <a:pt x="338" y="22"/>
                    <a:pt x="338" y="22"/>
                    <a:pt x="338" y="22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7" y="23"/>
                    <a:pt x="337" y="23"/>
                    <a:pt x="337" y="23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5" y="21"/>
                    <a:pt x="335" y="21"/>
                    <a:pt x="335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2" y="21"/>
                    <a:pt x="332" y="21"/>
                    <a:pt x="332" y="21"/>
                  </a:cubicBezTo>
                  <a:cubicBezTo>
                    <a:pt x="332" y="20"/>
                    <a:pt x="332" y="20"/>
                    <a:pt x="332" y="20"/>
                  </a:cubicBezTo>
                  <a:cubicBezTo>
                    <a:pt x="332" y="19"/>
                    <a:pt x="332" y="19"/>
                    <a:pt x="332" y="19"/>
                  </a:cubicBezTo>
                  <a:cubicBezTo>
                    <a:pt x="331" y="19"/>
                    <a:pt x="331" y="19"/>
                    <a:pt x="331" y="19"/>
                  </a:cubicBezTo>
                  <a:cubicBezTo>
                    <a:pt x="330" y="18"/>
                    <a:pt x="330" y="18"/>
                    <a:pt x="330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28" y="18"/>
                    <a:pt x="328" y="18"/>
                    <a:pt x="328" y="18"/>
                  </a:cubicBezTo>
                  <a:cubicBezTo>
                    <a:pt x="328" y="17"/>
                    <a:pt x="328" y="17"/>
                    <a:pt x="328" y="17"/>
                  </a:cubicBezTo>
                  <a:cubicBezTo>
                    <a:pt x="327" y="18"/>
                    <a:pt x="327" y="18"/>
                    <a:pt x="327" y="18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6" y="19"/>
                    <a:pt x="326" y="19"/>
                    <a:pt x="326" y="19"/>
                  </a:cubicBezTo>
                  <a:cubicBezTo>
                    <a:pt x="326" y="20"/>
                    <a:pt x="326" y="20"/>
                    <a:pt x="326" y="20"/>
                  </a:cubicBezTo>
                  <a:cubicBezTo>
                    <a:pt x="326" y="21"/>
                    <a:pt x="326" y="21"/>
                    <a:pt x="326" y="21"/>
                  </a:cubicBezTo>
                  <a:cubicBezTo>
                    <a:pt x="325" y="22"/>
                    <a:pt x="325" y="22"/>
                    <a:pt x="325" y="22"/>
                  </a:cubicBezTo>
                  <a:cubicBezTo>
                    <a:pt x="324" y="22"/>
                    <a:pt x="324" y="22"/>
                    <a:pt x="324" y="22"/>
                  </a:cubicBezTo>
                  <a:cubicBezTo>
                    <a:pt x="324" y="23"/>
                    <a:pt x="324" y="23"/>
                    <a:pt x="324" y="23"/>
                  </a:cubicBezTo>
                  <a:cubicBezTo>
                    <a:pt x="325" y="24"/>
                    <a:pt x="325" y="24"/>
                    <a:pt x="325" y="24"/>
                  </a:cubicBezTo>
                  <a:cubicBezTo>
                    <a:pt x="326" y="24"/>
                    <a:pt x="326" y="24"/>
                    <a:pt x="326" y="24"/>
                  </a:cubicBezTo>
                  <a:cubicBezTo>
                    <a:pt x="327" y="25"/>
                    <a:pt x="327" y="25"/>
                    <a:pt x="327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27" y="26"/>
                    <a:pt x="327" y="26"/>
                    <a:pt x="327" y="26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8"/>
                    <a:pt x="327" y="28"/>
                    <a:pt x="327" y="28"/>
                  </a:cubicBezTo>
                  <a:cubicBezTo>
                    <a:pt x="328" y="28"/>
                    <a:pt x="328" y="28"/>
                    <a:pt x="328" y="28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1"/>
                    <a:pt x="329" y="31"/>
                    <a:pt x="329" y="31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4" y="33"/>
                    <a:pt x="334" y="33"/>
                    <a:pt x="334" y="33"/>
                  </a:cubicBezTo>
                  <a:cubicBezTo>
                    <a:pt x="335" y="34"/>
                    <a:pt x="335" y="34"/>
                    <a:pt x="335" y="34"/>
                  </a:cubicBezTo>
                  <a:cubicBezTo>
                    <a:pt x="336" y="34"/>
                    <a:pt x="336" y="34"/>
                    <a:pt x="336" y="34"/>
                  </a:cubicBezTo>
                  <a:cubicBezTo>
                    <a:pt x="336" y="35"/>
                    <a:pt x="336" y="35"/>
                    <a:pt x="336" y="35"/>
                  </a:cubicBezTo>
                  <a:cubicBezTo>
                    <a:pt x="337" y="35"/>
                    <a:pt x="337" y="35"/>
                    <a:pt x="337" y="35"/>
                  </a:cubicBezTo>
                  <a:cubicBezTo>
                    <a:pt x="338" y="35"/>
                    <a:pt x="338" y="35"/>
                    <a:pt x="338" y="35"/>
                  </a:cubicBezTo>
                  <a:cubicBezTo>
                    <a:pt x="339" y="35"/>
                    <a:pt x="339" y="35"/>
                    <a:pt x="339" y="35"/>
                  </a:cubicBezTo>
                  <a:cubicBezTo>
                    <a:pt x="341" y="35"/>
                    <a:pt x="341" y="35"/>
                    <a:pt x="341" y="35"/>
                  </a:cubicBezTo>
                  <a:cubicBezTo>
                    <a:pt x="342" y="36"/>
                    <a:pt x="342" y="36"/>
                    <a:pt x="342" y="36"/>
                  </a:cubicBezTo>
                  <a:cubicBezTo>
                    <a:pt x="342" y="35"/>
                    <a:pt x="342" y="35"/>
                    <a:pt x="342" y="35"/>
                  </a:cubicBezTo>
                  <a:cubicBezTo>
                    <a:pt x="343" y="35"/>
                    <a:pt x="343" y="35"/>
                    <a:pt x="343" y="35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2" y="33"/>
                    <a:pt x="342" y="33"/>
                    <a:pt x="342" y="33"/>
                  </a:cubicBezTo>
                  <a:cubicBezTo>
                    <a:pt x="342" y="32"/>
                    <a:pt x="342" y="32"/>
                    <a:pt x="342" y="32"/>
                  </a:cubicBezTo>
                  <a:close/>
                  <a:moveTo>
                    <a:pt x="343" y="17"/>
                  </a:moveTo>
                  <a:cubicBezTo>
                    <a:pt x="344" y="17"/>
                    <a:pt x="344" y="17"/>
                    <a:pt x="344" y="17"/>
                  </a:cubicBezTo>
                  <a:cubicBezTo>
                    <a:pt x="345" y="17"/>
                    <a:pt x="345" y="17"/>
                    <a:pt x="345" y="17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9" y="18"/>
                    <a:pt x="349" y="18"/>
                    <a:pt x="349" y="18"/>
                  </a:cubicBezTo>
                  <a:cubicBezTo>
                    <a:pt x="350" y="18"/>
                    <a:pt x="350" y="18"/>
                    <a:pt x="350" y="18"/>
                  </a:cubicBezTo>
                  <a:cubicBezTo>
                    <a:pt x="352" y="18"/>
                    <a:pt x="352" y="18"/>
                    <a:pt x="352" y="18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53" y="20"/>
                    <a:pt x="353" y="20"/>
                    <a:pt x="353" y="20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4" y="22"/>
                    <a:pt x="354" y="22"/>
                    <a:pt x="354" y="22"/>
                  </a:cubicBezTo>
                  <a:cubicBezTo>
                    <a:pt x="355" y="22"/>
                    <a:pt x="355" y="22"/>
                    <a:pt x="355" y="22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4"/>
                    <a:pt x="355" y="24"/>
                    <a:pt x="355" y="24"/>
                  </a:cubicBezTo>
                  <a:cubicBezTo>
                    <a:pt x="355" y="25"/>
                    <a:pt x="355" y="25"/>
                    <a:pt x="355" y="25"/>
                  </a:cubicBezTo>
                  <a:cubicBezTo>
                    <a:pt x="354" y="26"/>
                    <a:pt x="354" y="26"/>
                    <a:pt x="354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2" y="26"/>
                    <a:pt x="352" y="26"/>
                    <a:pt x="352" y="26"/>
                  </a:cubicBezTo>
                  <a:cubicBezTo>
                    <a:pt x="351" y="26"/>
                    <a:pt x="351" y="26"/>
                    <a:pt x="351" y="26"/>
                  </a:cubicBezTo>
                  <a:cubicBezTo>
                    <a:pt x="350" y="27"/>
                    <a:pt x="350" y="27"/>
                    <a:pt x="350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5"/>
                    <a:pt x="347" y="25"/>
                    <a:pt x="347" y="25"/>
                  </a:cubicBezTo>
                  <a:cubicBezTo>
                    <a:pt x="345" y="23"/>
                    <a:pt x="345" y="23"/>
                    <a:pt x="345" y="23"/>
                  </a:cubicBezTo>
                  <a:cubicBezTo>
                    <a:pt x="345" y="22"/>
                    <a:pt x="345" y="22"/>
                    <a:pt x="345" y="22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6" y="20"/>
                    <a:pt x="346" y="20"/>
                    <a:pt x="346" y="20"/>
                  </a:cubicBezTo>
                  <a:cubicBezTo>
                    <a:pt x="345" y="20"/>
                    <a:pt x="345" y="20"/>
                    <a:pt x="345" y="20"/>
                  </a:cubicBezTo>
                  <a:cubicBezTo>
                    <a:pt x="345" y="19"/>
                    <a:pt x="345" y="19"/>
                    <a:pt x="345" y="19"/>
                  </a:cubicBezTo>
                  <a:cubicBezTo>
                    <a:pt x="344" y="19"/>
                    <a:pt x="344" y="19"/>
                    <a:pt x="344" y="19"/>
                  </a:cubicBezTo>
                  <a:cubicBezTo>
                    <a:pt x="344" y="18"/>
                    <a:pt x="344" y="18"/>
                    <a:pt x="344" y="18"/>
                  </a:cubicBezTo>
                  <a:cubicBezTo>
                    <a:pt x="343" y="18"/>
                    <a:pt x="343" y="18"/>
                    <a:pt x="343" y="18"/>
                  </a:cubicBezTo>
                  <a:cubicBezTo>
                    <a:pt x="343" y="17"/>
                    <a:pt x="343" y="17"/>
                    <a:pt x="343" y="17"/>
                  </a:cubicBezTo>
                  <a:close/>
                  <a:moveTo>
                    <a:pt x="195" y="38"/>
                  </a:moveTo>
                  <a:cubicBezTo>
                    <a:pt x="195" y="38"/>
                    <a:pt x="196" y="37"/>
                    <a:pt x="196" y="37"/>
                  </a:cubicBezTo>
                  <a:cubicBezTo>
                    <a:pt x="197" y="36"/>
                    <a:pt x="197" y="36"/>
                    <a:pt x="197" y="36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99" y="33"/>
                    <a:pt x="199" y="33"/>
                    <a:pt x="199" y="33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2" y="33"/>
                    <a:pt x="202" y="33"/>
                    <a:pt x="202" y="33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03" y="32"/>
                    <a:pt x="203" y="32"/>
                    <a:pt x="203" y="32"/>
                  </a:cubicBezTo>
                  <a:cubicBezTo>
                    <a:pt x="203" y="31"/>
                    <a:pt x="203" y="31"/>
                    <a:pt x="203" y="31"/>
                  </a:cubicBezTo>
                  <a:cubicBezTo>
                    <a:pt x="204" y="31"/>
                    <a:pt x="204" y="31"/>
                    <a:pt x="204" y="31"/>
                  </a:cubicBezTo>
                  <a:cubicBezTo>
                    <a:pt x="206" y="30"/>
                    <a:pt x="206" y="30"/>
                    <a:pt x="206" y="30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7" y="27"/>
                    <a:pt x="207" y="27"/>
                    <a:pt x="207" y="27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206" y="25"/>
                    <a:pt x="206" y="25"/>
                    <a:pt x="206" y="25"/>
                  </a:cubicBezTo>
                  <a:cubicBezTo>
                    <a:pt x="205" y="24"/>
                    <a:pt x="205" y="24"/>
                    <a:pt x="205" y="24"/>
                  </a:cubicBezTo>
                  <a:cubicBezTo>
                    <a:pt x="205" y="23"/>
                    <a:pt x="205" y="23"/>
                    <a:pt x="205" y="23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3" y="22"/>
                    <a:pt x="203" y="22"/>
                    <a:pt x="203" y="22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2" y="22"/>
                    <a:pt x="202" y="22"/>
                    <a:pt x="202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0" y="21"/>
                    <a:pt x="200" y="21"/>
                    <a:pt x="200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8" y="21"/>
                    <a:pt x="198" y="21"/>
                    <a:pt x="198" y="21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20"/>
                    <a:pt x="195" y="20"/>
                    <a:pt x="195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95" y="21"/>
                    <a:pt x="195" y="21"/>
                    <a:pt x="195" y="21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4" y="21"/>
                    <a:pt x="194" y="21"/>
                    <a:pt x="194" y="21"/>
                  </a:cubicBezTo>
                  <a:cubicBezTo>
                    <a:pt x="194" y="19"/>
                    <a:pt x="194" y="19"/>
                    <a:pt x="194" y="19"/>
                  </a:cubicBezTo>
                  <a:cubicBezTo>
                    <a:pt x="193" y="18"/>
                    <a:pt x="193" y="18"/>
                    <a:pt x="193" y="18"/>
                  </a:cubicBezTo>
                  <a:cubicBezTo>
                    <a:pt x="192" y="18"/>
                    <a:pt x="192" y="18"/>
                    <a:pt x="192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0" y="18"/>
                    <a:pt x="190" y="18"/>
                    <a:pt x="190" y="18"/>
                  </a:cubicBezTo>
                  <a:cubicBezTo>
                    <a:pt x="190" y="19"/>
                    <a:pt x="190" y="19"/>
                    <a:pt x="190" y="19"/>
                  </a:cubicBezTo>
                  <a:cubicBezTo>
                    <a:pt x="191" y="20"/>
                    <a:pt x="191" y="20"/>
                    <a:pt x="191" y="20"/>
                  </a:cubicBezTo>
                  <a:cubicBezTo>
                    <a:pt x="192" y="20"/>
                    <a:pt x="192" y="20"/>
                    <a:pt x="192" y="20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89" y="20"/>
                    <a:pt x="189" y="20"/>
                    <a:pt x="189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4"/>
                    <a:pt x="191" y="24"/>
                    <a:pt x="191" y="24"/>
                  </a:cubicBezTo>
                  <a:cubicBezTo>
                    <a:pt x="192" y="26"/>
                    <a:pt x="192" y="26"/>
                    <a:pt x="192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7"/>
                    <a:pt x="193" y="27"/>
                    <a:pt x="193" y="27"/>
                  </a:cubicBezTo>
                  <a:cubicBezTo>
                    <a:pt x="192" y="27"/>
                    <a:pt x="192" y="27"/>
                    <a:pt x="192" y="27"/>
                  </a:cubicBezTo>
                  <a:cubicBezTo>
                    <a:pt x="192" y="28"/>
                    <a:pt x="192" y="28"/>
                    <a:pt x="192" y="28"/>
                  </a:cubicBezTo>
                  <a:cubicBezTo>
                    <a:pt x="192" y="30"/>
                    <a:pt x="192" y="30"/>
                    <a:pt x="192" y="30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4"/>
                    <a:pt x="193" y="34"/>
                    <a:pt x="193" y="34"/>
                  </a:cubicBezTo>
                  <a:cubicBezTo>
                    <a:pt x="194" y="36"/>
                    <a:pt x="194" y="36"/>
                    <a:pt x="194" y="36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5" y="38"/>
                    <a:pt x="195" y="38"/>
                    <a:pt x="195" y="38"/>
                  </a:cubicBezTo>
                  <a:close/>
                  <a:moveTo>
                    <a:pt x="212" y="29"/>
                  </a:move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4" y="27"/>
                    <a:pt x="214" y="27"/>
                    <a:pt x="214" y="27"/>
                  </a:cubicBezTo>
                  <a:cubicBezTo>
                    <a:pt x="213" y="26"/>
                    <a:pt x="213" y="26"/>
                    <a:pt x="213" y="26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2" y="27"/>
                    <a:pt x="212" y="27"/>
                    <a:pt x="212" y="27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1" y="29"/>
                    <a:pt x="211" y="29"/>
                    <a:pt x="211" y="29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2" y="29"/>
                    <a:pt x="212" y="29"/>
                    <a:pt x="212" y="29"/>
                  </a:cubicBezTo>
                  <a:close/>
                  <a:moveTo>
                    <a:pt x="213" y="29"/>
                  </a:moveTo>
                  <a:cubicBezTo>
                    <a:pt x="214" y="28"/>
                    <a:pt x="214" y="28"/>
                    <a:pt x="214" y="28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8" y="28"/>
                    <a:pt x="218" y="28"/>
                    <a:pt x="218" y="28"/>
                  </a:cubicBezTo>
                  <a:cubicBezTo>
                    <a:pt x="217" y="29"/>
                    <a:pt x="217" y="29"/>
                    <a:pt x="217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5" y="29"/>
                    <a:pt x="215" y="29"/>
                    <a:pt x="215" y="29"/>
                  </a:cubicBezTo>
                  <a:cubicBezTo>
                    <a:pt x="213" y="29"/>
                    <a:pt x="213" y="29"/>
                    <a:pt x="213" y="29"/>
                  </a:cubicBezTo>
                  <a:cubicBezTo>
                    <a:pt x="213" y="29"/>
                    <a:pt x="213" y="29"/>
                    <a:pt x="213" y="29"/>
                  </a:cubicBezTo>
                  <a:close/>
                  <a:moveTo>
                    <a:pt x="222" y="36"/>
                  </a:moveTo>
                  <a:cubicBezTo>
                    <a:pt x="222" y="37"/>
                    <a:pt x="222" y="37"/>
                    <a:pt x="222" y="37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9"/>
                    <a:pt x="223" y="39"/>
                    <a:pt x="223" y="39"/>
                  </a:cubicBezTo>
                  <a:cubicBezTo>
                    <a:pt x="224" y="38"/>
                    <a:pt x="224" y="38"/>
                    <a:pt x="224" y="38"/>
                  </a:cubicBezTo>
                  <a:cubicBezTo>
                    <a:pt x="224" y="37"/>
                    <a:pt x="224" y="37"/>
                    <a:pt x="224" y="37"/>
                  </a:cubicBezTo>
                  <a:cubicBezTo>
                    <a:pt x="224" y="36"/>
                    <a:pt x="224" y="36"/>
                    <a:pt x="224" y="36"/>
                  </a:cubicBezTo>
                  <a:cubicBezTo>
                    <a:pt x="223" y="36"/>
                    <a:pt x="223" y="36"/>
                    <a:pt x="223" y="36"/>
                  </a:cubicBezTo>
                  <a:cubicBezTo>
                    <a:pt x="222" y="36"/>
                    <a:pt x="222" y="36"/>
                    <a:pt x="222" y="36"/>
                  </a:cubicBezTo>
                  <a:close/>
                  <a:moveTo>
                    <a:pt x="305" y="61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4" y="59"/>
                    <a:pt x="304" y="59"/>
                    <a:pt x="304" y="59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5" y="60"/>
                    <a:pt x="305" y="60"/>
                    <a:pt x="305" y="60"/>
                  </a:cubicBezTo>
                  <a:cubicBezTo>
                    <a:pt x="305" y="61"/>
                    <a:pt x="305" y="61"/>
                    <a:pt x="305" y="61"/>
                  </a:cubicBezTo>
                  <a:close/>
                  <a:moveTo>
                    <a:pt x="294" y="72"/>
                  </a:moveTo>
                  <a:cubicBezTo>
                    <a:pt x="295" y="72"/>
                    <a:pt x="295" y="72"/>
                    <a:pt x="295" y="72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3" y="70"/>
                    <a:pt x="293" y="70"/>
                    <a:pt x="293" y="70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2"/>
                    <a:pt x="294" y="72"/>
                  </a:cubicBezTo>
                  <a:close/>
                  <a:moveTo>
                    <a:pt x="263" y="67"/>
                  </a:moveTo>
                  <a:cubicBezTo>
                    <a:pt x="264" y="67"/>
                    <a:pt x="264" y="67"/>
                    <a:pt x="264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6"/>
                    <a:pt x="265" y="66"/>
                    <a:pt x="265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5" y="65"/>
                    <a:pt x="265" y="65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5" y="63"/>
                    <a:pt x="265" y="63"/>
                    <a:pt x="265" y="63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2" y="62"/>
                    <a:pt x="262" y="62"/>
                    <a:pt x="262" y="62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60" y="63"/>
                    <a:pt x="260" y="63"/>
                    <a:pt x="260" y="63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60" y="64"/>
                    <a:pt x="260" y="64"/>
                    <a:pt x="260" y="64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1" y="65"/>
                    <a:pt x="261" y="65"/>
                    <a:pt x="261" y="65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61" y="66"/>
                    <a:pt x="261" y="66"/>
                    <a:pt x="261" y="66"/>
                  </a:cubicBezTo>
                  <a:cubicBezTo>
                    <a:pt x="263" y="67"/>
                    <a:pt x="263" y="67"/>
                    <a:pt x="263" y="67"/>
                  </a:cubicBezTo>
                  <a:close/>
                  <a:moveTo>
                    <a:pt x="353" y="42"/>
                  </a:moveTo>
                  <a:cubicBezTo>
                    <a:pt x="354" y="42"/>
                    <a:pt x="354" y="42"/>
                    <a:pt x="354" y="42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3" y="38"/>
                    <a:pt x="353" y="38"/>
                    <a:pt x="353" y="38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1" y="38"/>
                    <a:pt x="351" y="38"/>
                    <a:pt x="351" y="38"/>
                  </a:cubicBezTo>
                  <a:cubicBezTo>
                    <a:pt x="350" y="38"/>
                    <a:pt x="350" y="38"/>
                    <a:pt x="350" y="38"/>
                  </a:cubicBezTo>
                  <a:cubicBezTo>
                    <a:pt x="350" y="39"/>
                    <a:pt x="350" y="39"/>
                    <a:pt x="350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1"/>
                    <a:pt x="351" y="41"/>
                    <a:pt x="351" y="41"/>
                  </a:cubicBezTo>
                  <a:cubicBezTo>
                    <a:pt x="352" y="41"/>
                    <a:pt x="352" y="41"/>
                    <a:pt x="352" y="41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3" y="42"/>
                    <a:pt x="353" y="42"/>
                    <a:pt x="353" y="42"/>
                  </a:cubicBezTo>
                  <a:close/>
                  <a:moveTo>
                    <a:pt x="356" y="48"/>
                  </a:moveTo>
                  <a:cubicBezTo>
                    <a:pt x="357" y="48"/>
                    <a:pt x="357" y="48"/>
                    <a:pt x="357" y="48"/>
                  </a:cubicBezTo>
                  <a:cubicBezTo>
                    <a:pt x="357" y="47"/>
                    <a:pt x="357" y="47"/>
                    <a:pt x="357" y="47"/>
                  </a:cubicBezTo>
                  <a:cubicBezTo>
                    <a:pt x="359" y="47"/>
                    <a:pt x="359" y="47"/>
                    <a:pt x="359" y="47"/>
                  </a:cubicBezTo>
                  <a:cubicBezTo>
                    <a:pt x="360" y="47"/>
                    <a:pt x="360" y="47"/>
                    <a:pt x="360" y="47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63" y="47"/>
                    <a:pt x="363" y="47"/>
                    <a:pt x="363" y="47"/>
                  </a:cubicBezTo>
                  <a:cubicBezTo>
                    <a:pt x="365" y="47"/>
                    <a:pt x="365" y="47"/>
                    <a:pt x="365" y="47"/>
                  </a:cubicBezTo>
                  <a:cubicBezTo>
                    <a:pt x="366" y="46"/>
                    <a:pt x="366" y="46"/>
                    <a:pt x="366" y="46"/>
                  </a:cubicBezTo>
                  <a:cubicBezTo>
                    <a:pt x="367" y="46"/>
                    <a:pt x="367" y="46"/>
                    <a:pt x="367" y="46"/>
                  </a:cubicBezTo>
                  <a:cubicBezTo>
                    <a:pt x="368" y="46"/>
                    <a:pt x="368" y="46"/>
                    <a:pt x="368" y="46"/>
                  </a:cubicBezTo>
                  <a:cubicBezTo>
                    <a:pt x="369" y="46"/>
                    <a:pt x="369" y="46"/>
                    <a:pt x="369" y="46"/>
                  </a:cubicBezTo>
                  <a:cubicBezTo>
                    <a:pt x="368" y="45"/>
                    <a:pt x="368" y="45"/>
                    <a:pt x="368" y="45"/>
                  </a:cubicBezTo>
                  <a:cubicBezTo>
                    <a:pt x="368" y="44"/>
                    <a:pt x="368" y="44"/>
                    <a:pt x="368" y="44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65" y="42"/>
                    <a:pt x="365" y="42"/>
                    <a:pt x="365" y="42"/>
                  </a:cubicBezTo>
                  <a:cubicBezTo>
                    <a:pt x="364" y="42"/>
                    <a:pt x="364" y="42"/>
                    <a:pt x="364" y="42"/>
                  </a:cubicBezTo>
                  <a:cubicBezTo>
                    <a:pt x="363" y="41"/>
                    <a:pt x="363" y="41"/>
                    <a:pt x="363" y="41"/>
                  </a:cubicBezTo>
                  <a:cubicBezTo>
                    <a:pt x="362" y="41"/>
                    <a:pt x="362" y="41"/>
                    <a:pt x="362" y="41"/>
                  </a:cubicBezTo>
                  <a:cubicBezTo>
                    <a:pt x="361" y="41"/>
                    <a:pt x="361" y="41"/>
                    <a:pt x="361" y="41"/>
                  </a:cubicBezTo>
                  <a:cubicBezTo>
                    <a:pt x="360" y="41"/>
                    <a:pt x="360" y="41"/>
                    <a:pt x="360" y="41"/>
                  </a:cubicBezTo>
                  <a:cubicBezTo>
                    <a:pt x="359" y="40"/>
                    <a:pt x="359" y="40"/>
                    <a:pt x="359" y="40"/>
                  </a:cubicBezTo>
                  <a:cubicBezTo>
                    <a:pt x="358" y="40"/>
                    <a:pt x="358" y="40"/>
                    <a:pt x="358" y="40"/>
                  </a:cubicBezTo>
                  <a:cubicBezTo>
                    <a:pt x="358" y="41"/>
                    <a:pt x="358" y="41"/>
                    <a:pt x="358" y="41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5"/>
                    <a:pt x="357" y="45"/>
                    <a:pt x="357" y="45"/>
                  </a:cubicBezTo>
                  <a:cubicBezTo>
                    <a:pt x="356" y="47"/>
                    <a:pt x="356" y="47"/>
                    <a:pt x="356" y="47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6" y="48"/>
                    <a:pt x="356" y="48"/>
                    <a:pt x="356" y="48"/>
                  </a:cubicBezTo>
                  <a:close/>
                  <a:moveTo>
                    <a:pt x="335" y="44"/>
                  </a:moveTo>
                  <a:cubicBezTo>
                    <a:pt x="335" y="45"/>
                    <a:pt x="335" y="45"/>
                    <a:pt x="335" y="45"/>
                  </a:cubicBezTo>
                  <a:cubicBezTo>
                    <a:pt x="336" y="46"/>
                    <a:pt x="336" y="46"/>
                    <a:pt x="336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8" y="45"/>
                    <a:pt x="338" y="45"/>
                    <a:pt x="338" y="45"/>
                  </a:cubicBezTo>
                  <a:cubicBezTo>
                    <a:pt x="337" y="45"/>
                    <a:pt x="337" y="45"/>
                    <a:pt x="337" y="45"/>
                  </a:cubicBezTo>
                  <a:cubicBezTo>
                    <a:pt x="336" y="44"/>
                    <a:pt x="336" y="44"/>
                    <a:pt x="336" y="44"/>
                  </a:cubicBezTo>
                  <a:cubicBezTo>
                    <a:pt x="335" y="44"/>
                    <a:pt x="335" y="44"/>
                    <a:pt x="335" y="44"/>
                  </a:cubicBezTo>
                  <a:cubicBezTo>
                    <a:pt x="335" y="44"/>
                    <a:pt x="335" y="44"/>
                    <a:pt x="335" y="44"/>
                  </a:cubicBezTo>
                  <a:close/>
                  <a:moveTo>
                    <a:pt x="363" y="70"/>
                  </a:moveTo>
                  <a:cubicBezTo>
                    <a:pt x="364" y="71"/>
                    <a:pt x="364" y="71"/>
                    <a:pt x="364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69"/>
                    <a:pt x="366" y="69"/>
                    <a:pt x="366" y="69"/>
                  </a:cubicBezTo>
                  <a:cubicBezTo>
                    <a:pt x="365" y="68"/>
                    <a:pt x="365" y="68"/>
                    <a:pt x="365" y="68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4" y="70"/>
                    <a:pt x="364" y="70"/>
                    <a:pt x="364" y="70"/>
                  </a:cubicBezTo>
                  <a:cubicBezTo>
                    <a:pt x="364" y="70"/>
                    <a:pt x="363" y="70"/>
                    <a:pt x="363" y="70"/>
                  </a:cubicBezTo>
                  <a:close/>
                  <a:moveTo>
                    <a:pt x="462" y="63"/>
                  </a:moveTo>
                  <a:cubicBezTo>
                    <a:pt x="462" y="63"/>
                    <a:pt x="462" y="63"/>
                    <a:pt x="462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3"/>
                    <a:pt x="462" y="63"/>
                    <a:pt x="462" y="63"/>
                  </a:cubicBezTo>
                  <a:close/>
                  <a:moveTo>
                    <a:pt x="461" y="64"/>
                  </a:moveTo>
                  <a:cubicBezTo>
                    <a:pt x="462" y="64"/>
                    <a:pt x="462" y="64"/>
                    <a:pt x="462" y="64"/>
                  </a:cubicBezTo>
                  <a:cubicBezTo>
                    <a:pt x="462" y="63"/>
                    <a:pt x="462" y="63"/>
                    <a:pt x="462" y="63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3"/>
                    <a:pt x="461" y="63"/>
                    <a:pt x="461" y="63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61" y="64"/>
                  </a:moveTo>
                  <a:cubicBezTo>
                    <a:pt x="461" y="65"/>
                    <a:pt x="461" y="65"/>
                    <a:pt x="461" y="65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2" y="65"/>
                    <a:pt x="462" y="65"/>
                    <a:pt x="462" y="65"/>
                  </a:cubicBezTo>
                  <a:cubicBezTo>
                    <a:pt x="462" y="64"/>
                    <a:pt x="462" y="64"/>
                    <a:pt x="462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58" y="63"/>
                  </a:moveTo>
                  <a:cubicBezTo>
                    <a:pt x="459" y="64"/>
                    <a:pt x="459" y="64"/>
                    <a:pt x="459" y="64"/>
                  </a:cubicBezTo>
                  <a:cubicBezTo>
                    <a:pt x="460" y="65"/>
                    <a:pt x="460" y="65"/>
                    <a:pt x="460" y="65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3"/>
                    <a:pt x="460" y="63"/>
                    <a:pt x="460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8" y="63"/>
                    <a:pt x="458" y="63"/>
                    <a:pt x="458" y="63"/>
                  </a:cubicBezTo>
                  <a:close/>
                  <a:moveTo>
                    <a:pt x="483" y="54"/>
                  </a:moveTo>
                  <a:cubicBezTo>
                    <a:pt x="484" y="55"/>
                    <a:pt x="484" y="55"/>
                    <a:pt x="484" y="55"/>
                  </a:cubicBezTo>
                  <a:cubicBezTo>
                    <a:pt x="485" y="54"/>
                    <a:pt x="485" y="54"/>
                    <a:pt x="485" y="54"/>
                  </a:cubicBezTo>
                  <a:cubicBezTo>
                    <a:pt x="486" y="54"/>
                    <a:pt x="486" y="54"/>
                    <a:pt x="486" y="54"/>
                  </a:cubicBezTo>
                  <a:cubicBezTo>
                    <a:pt x="485" y="53"/>
                    <a:pt x="485" y="53"/>
                    <a:pt x="485" y="53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1"/>
                    <a:pt x="485" y="51"/>
                    <a:pt x="485" y="51"/>
                  </a:cubicBezTo>
                  <a:cubicBezTo>
                    <a:pt x="484" y="50"/>
                    <a:pt x="484" y="50"/>
                    <a:pt x="484" y="50"/>
                  </a:cubicBezTo>
                  <a:cubicBezTo>
                    <a:pt x="484" y="51"/>
                    <a:pt x="484" y="51"/>
                    <a:pt x="484" y="51"/>
                  </a:cubicBezTo>
                  <a:cubicBezTo>
                    <a:pt x="483" y="51"/>
                    <a:pt x="483" y="51"/>
                    <a:pt x="483" y="51"/>
                  </a:cubicBezTo>
                  <a:cubicBezTo>
                    <a:pt x="482" y="50"/>
                    <a:pt x="482" y="50"/>
                    <a:pt x="482" y="50"/>
                  </a:cubicBezTo>
                  <a:cubicBezTo>
                    <a:pt x="481" y="50"/>
                    <a:pt x="481" y="50"/>
                    <a:pt x="481" y="50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0" y="52"/>
                    <a:pt x="480" y="52"/>
                    <a:pt x="480" y="52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1" y="53"/>
                    <a:pt x="481" y="53"/>
                    <a:pt x="481" y="53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4"/>
                    <a:pt x="483" y="54"/>
                    <a:pt x="483" y="54"/>
                  </a:cubicBezTo>
                  <a:close/>
                  <a:moveTo>
                    <a:pt x="489" y="52"/>
                  </a:moveTo>
                  <a:cubicBezTo>
                    <a:pt x="489" y="52"/>
                    <a:pt x="489" y="52"/>
                    <a:pt x="489" y="52"/>
                  </a:cubicBezTo>
                  <a:cubicBezTo>
                    <a:pt x="489" y="51"/>
                    <a:pt x="489" y="51"/>
                    <a:pt x="489" y="51"/>
                  </a:cubicBezTo>
                  <a:cubicBezTo>
                    <a:pt x="489" y="52"/>
                    <a:pt x="489" y="52"/>
                    <a:pt x="489" y="52"/>
                  </a:cubicBezTo>
                  <a:cubicBezTo>
                    <a:pt x="488" y="52"/>
                    <a:pt x="488" y="52"/>
                    <a:pt x="488" y="52"/>
                  </a:cubicBezTo>
                  <a:cubicBezTo>
                    <a:pt x="489" y="52"/>
                    <a:pt x="489" y="52"/>
                    <a:pt x="489" y="52"/>
                  </a:cubicBezTo>
                  <a:close/>
                  <a:moveTo>
                    <a:pt x="495" y="267"/>
                  </a:moveTo>
                  <a:cubicBezTo>
                    <a:pt x="495" y="267"/>
                    <a:pt x="495" y="267"/>
                    <a:pt x="495" y="267"/>
                  </a:cubicBezTo>
                  <a:cubicBezTo>
                    <a:pt x="495" y="266"/>
                    <a:pt x="495" y="266"/>
                    <a:pt x="495" y="266"/>
                  </a:cubicBezTo>
                  <a:cubicBezTo>
                    <a:pt x="494" y="265"/>
                    <a:pt x="494" y="265"/>
                    <a:pt x="494" y="265"/>
                  </a:cubicBezTo>
                  <a:cubicBezTo>
                    <a:pt x="494" y="264"/>
                    <a:pt x="494" y="264"/>
                    <a:pt x="494" y="264"/>
                  </a:cubicBezTo>
                  <a:cubicBezTo>
                    <a:pt x="494" y="263"/>
                    <a:pt x="494" y="263"/>
                    <a:pt x="494" y="263"/>
                  </a:cubicBezTo>
                  <a:cubicBezTo>
                    <a:pt x="495" y="262"/>
                    <a:pt x="495" y="262"/>
                    <a:pt x="495" y="262"/>
                  </a:cubicBezTo>
                  <a:cubicBezTo>
                    <a:pt x="496" y="262"/>
                    <a:pt x="496" y="262"/>
                    <a:pt x="496" y="262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4"/>
                    <a:pt x="498" y="264"/>
                    <a:pt x="498" y="264"/>
                  </a:cubicBezTo>
                  <a:cubicBezTo>
                    <a:pt x="499" y="265"/>
                    <a:pt x="499" y="265"/>
                    <a:pt x="499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6"/>
                    <a:pt x="500" y="266"/>
                    <a:pt x="500" y="266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4"/>
                    <a:pt x="500" y="264"/>
                    <a:pt x="500" y="264"/>
                  </a:cubicBezTo>
                  <a:cubicBezTo>
                    <a:pt x="500" y="263"/>
                    <a:pt x="500" y="263"/>
                    <a:pt x="500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8" y="261"/>
                    <a:pt x="498" y="261"/>
                    <a:pt x="498" y="261"/>
                  </a:cubicBezTo>
                  <a:cubicBezTo>
                    <a:pt x="497" y="261"/>
                    <a:pt x="497" y="261"/>
                    <a:pt x="497" y="261"/>
                  </a:cubicBezTo>
                  <a:cubicBezTo>
                    <a:pt x="496" y="260"/>
                    <a:pt x="496" y="260"/>
                    <a:pt x="496" y="260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5" y="258"/>
                    <a:pt x="495" y="258"/>
                    <a:pt x="495" y="258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3" y="256"/>
                    <a:pt x="493" y="256"/>
                    <a:pt x="493" y="256"/>
                  </a:cubicBezTo>
                  <a:cubicBezTo>
                    <a:pt x="493" y="255"/>
                    <a:pt x="493" y="255"/>
                    <a:pt x="493" y="255"/>
                  </a:cubicBezTo>
                  <a:cubicBezTo>
                    <a:pt x="492" y="254"/>
                    <a:pt x="492" y="254"/>
                    <a:pt x="492" y="254"/>
                  </a:cubicBezTo>
                  <a:cubicBezTo>
                    <a:pt x="492" y="253"/>
                    <a:pt x="492" y="253"/>
                    <a:pt x="492" y="253"/>
                  </a:cubicBezTo>
                  <a:cubicBezTo>
                    <a:pt x="492" y="252"/>
                    <a:pt x="492" y="252"/>
                    <a:pt x="492" y="252"/>
                  </a:cubicBezTo>
                  <a:cubicBezTo>
                    <a:pt x="491" y="250"/>
                    <a:pt x="491" y="250"/>
                    <a:pt x="491" y="250"/>
                  </a:cubicBezTo>
                  <a:cubicBezTo>
                    <a:pt x="491" y="249"/>
                    <a:pt x="491" y="249"/>
                    <a:pt x="491" y="249"/>
                  </a:cubicBezTo>
                  <a:cubicBezTo>
                    <a:pt x="491" y="248"/>
                    <a:pt x="491" y="248"/>
                    <a:pt x="491" y="248"/>
                  </a:cubicBezTo>
                  <a:cubicBezTo>
                    <a:pt x="491" y="247"/>
                    <a:pt x="491" y="247"/>
                    <a:pt x="491" y="247"/>
                  </a:cubicBezTo>
                  <a:cubicBezTo>
                    <a:pt x="490" y="246"/>
                    <a:pt x="490" y="246"/>
                    <a:pt x="490" y="246"/>
                  </a:cubicBezTo>
                  <a:cubicBezTo>
                    <a:pt x="491" y="246"/>
                    <a:pt x="491" y="246"/>
                    <a:pt x="491" y="246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2" y="245"/>
                    <a:pt x="492" y="245"/>
                    <a:pt x="492" y="245"/>
                  </a:cubicBezTo>
                  <a:cubicBezTo>
                    <a:pt x="493" y="245"/>
                    <a:pt x="493" y="245"/>
                    <a:pt x="493" y="245"/>
                  </a:cubicBezTo>
                  <a:cubicBezTo>
                    <a:pt x="494" y="245"/>
                    <a:pt x="494" y="245"/>
                    <a:pt x="494" y="245"/>
                  </a:cubicBezTo>
                  <a:cubicBezTo>
                    <a:pt x="495" y="245"/>
                    <a:pt x="495" y="245"/>
                    <a:pt x="495" y="245"/>
                  </a:cubicBezTo>
                  <a:cubicBezTo>
                    <a:pt x="495" y="246"/>
                    <a:pt x="495" y="246"/>
                    <a:pt x="495" y="246"/>
                  </a:cubicBezTo>
                  <a:cubicBezTo>
                    <a:pt x="496" y="247"/>
                    <a:pt x="496" y="247"/>
                    <a:pt x="496" y="247"/>
                  </a:cubicBezTo>
                  <a:cubicBezTo>
                    <a:pt x="497" y="247"/>
                    <a:pt x="497" y="247"/>
                    <a:pt x="497" y="247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499" y="248"/>
                    <a:pt x="499" y="248"/>
                    <a:pt x="499" y="248"/>
                  </a:cubicBezTo>
                  <a:cubicBezTo>
                    <a:pt x="498" y="247"/>
                    <a:pt x="498" y="247"/>
                    <a:pt x="498" y="247"/>
                  </a:cubicBezTo>
                  <a:cubicBezTo>
                    <a:pt x="497" y="246"/>
                    <a:pt x="497" y="246"/>
                    <a:pt x="497" y="246"/>
                  </a:cubicBezTo>
                  <a:cubicBezTo>
                    <a:pt x="496" y="246"/>
                    <a:pt x="496" y="246"/>
                    <a:pt x="496" y="246"/>
                  </a:cubicBezTo>
                  <a:cubicBezTo>
                    <a:pt x="495" y="244"/>
                    <a:pt x="495" y="244"/>
                    <a:pt x="495" y="244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3" y="241"/>
                    <a:pt x="493" y="241"/>
                    <a:pt x="493" y="241"/>
                  </a:cubicBezTo>
                  <a:cubicBezTo>
                    <a:pt x="493" y="240"/>
                    <a:pt x="493" y="240"/>
                    <a:pt x="493" y="240"/>
                  </a:cubicBezTo>
                  <a:cubicBezTo>
                    <a:pt x="492" y="240"/>
                    <a:pt x="492" y="240"/>
                    <a:pt x="492" y="240"/>
                  </a:cubicBezTo>
                  <a:cubicBezTo>
                    <a:pt x="492" y="239"/>
                    <a:pt x="492" y="239"/>
                    <a:pt x="492" y="239"/>
                  </a:cubicBezTo>
                  <a:cubicBezTo>
                    <a:pt x="491" y="238"/>
                    <a:pt x="491" y="238"/>
                    <a:pt x="491" y="238"/>
                  </a:cubicBezTo>
                  <a:cubicBezTo>
                    <a:pt x="489" y="236"/>
                    <a:pt x="489" y="236"/>
                    <a:pt x="489" y="236"/>
                  </a:cubicBezTo>
                  <a:cubicBezTo>
                    <a:pt x="489" y="235"/>
                    <a:pt x="489" y="235"/>
                    <a:pt x="489" y="235"/>
                  </a:cubicBezTo>
                  <a:cubicBezTo>
                    <a:pt x="488" y="233"/>
                    <a:pt x="488" y="233"/>
                    <a:pt x="488" y="233"/>
                  </a:cubicBezTo>
                  <a:cubicBezTo>
                    <a:pt x="487" y="232"/>
                    <a:pt x="487" y="232"/>
                    <a:pt x="487" y="232"/>
                  </a:cubicBezTo>
                  <a:cubicBezTo>
                    <a:pt x="486" y="231"/>
                    <a:pt x="486" y="231"/>
                    <a:pt x="486" y="231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4" y="229"/>
                    <a:pt x="484" y="229"/>
                    <a:pt x="484" y="229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4" y="228"/>
                    <a:pt x="484" y="228"/>
                    <a:pt x="484" y="228"/>
                  </a:cubicBezTo>
                  <a:cubicBezTo>
                    <a:pt x="483" y="228"/>
                    <a:pt x="483" y="228"/>
                    <a:pt x="483" y="228"/>
                  </a:cubicBezTo>
                  <a:cubicBezTo>
                    <a:pt x="483" y="227"/>
                    <a:pt x="483" y="227"/>
                    <a:pt x="483" y="227"/>
                  </a:cubicBezTo>
                  <a:cubicBezTo>
                    <a:pt x="482" y="226"/>
                    <a:pt x="482" y="226"/>
                    <a:pt x="482" y="226"/>
                  </a:cubicBezTo>
                  <a:cubicBezTo>
                    <a:pt x="482" y="225"/>
                    <a:pt x="482" y="225"/>
                    <a:pt x="482" y="225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3"/>
                    <a:pt x="482" y="223"/>
                    <a:pt x="482" y="223"/>
                  </a:cubicBezTo>
                  <a:cubicBezTo>
                    <a:pt x="482" y="221"/>
                    <a:pt x="482" y="221"/>
                    <a:pt x="482" y="221"/>
                  </a:cubicBezTo>
                  <a:cubicBezTo>
                    <a:pt x="481" y="220"/>
                    <a:pt x="481" y="220"/>
                    <a:pt x="481" y="220"/>
                  </a:cubicBezTo>
                  <a:cubicBezTo>
                    <a:pt x="480" y="220"/>
                    <a:pt x="480" y="220"/>
                    <a:pt x="480" y="220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79" y="219"/>
                    <a:pt x="479" y="219"/>
                    <a:pt x="479" y="219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80" y="218"/>
                    <a:pt x="480" y="218"/>
                    <a:pt x="480" y="218"/>
                  </a:cubicBezTo>
                  <a:cubicBezTo>
                    <a:pt x="481" y="219"/>
                    <a:pt x="481" y="219"/>
                    <a:pt x="481" y="219"/>
                  </a:cubicBezTo>
                  <a:cubicBezTo>
                    <a:pt x="481" y="218"/>
                    <a:pt x="481" y="218"/>
                    <a:pt x="481" y="218"/>
                  </a:cubicBezTo>
                  <a:cubicBezTo>
                    <a:pt x="480" y="217"/>
                    <a:pt x="480" y="217"/>
                    <a:pt x="480" y="217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78" y="216"/>
                    <a:pt x="478" y="216"/>
                    <a:pt x="478" y="216"/>
                  </a:cubicBezTo>
                  <a:cubicBezTo>
                    <a:pt x="478" y="215"/>
                    <a:pt x="478" y="215"/>
                    <a:pt x="478" y="215"/>
                  </a:cubicBezTo>
                  <a:cubicBezTo>
                    <a:pt x="476" y="214"/>
                    <a:pt x="476" y="214"/>
                    <a:pt x="476" y="214"/>
                  </a:cubicBezTo>
                  <a:cubicBezTo>
                    <a:pt x="476" y="213"/>
                    <a:pt x="476" y="213"/>
                    <a:pt x="476" y="213"/>
                  </a:cubicBezTo>
                  <a:cubicBezTo>
                    <a:pt x="476" y="212"/>
                    <a:pt x="476" y="212"/>
                    <a:pt x="476" y="212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09"/>
                    <a:pt x="473" y="209"/>
                    <a:pt x="473" y="209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1"/>
                    <a:pt x="473" y="211"/>
                    <a:pt x="473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1" y="211"/>
                    <a:pt x="471" y="211"/>
                    <a:pt x="471" y="211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4" y="212"/>
                    <a:pt x="474" y="212"/>
                    <a:pt x="474" y="212"/>
                  </a:cubicBezTo>
                  <a:cubicBezTo>
                    <a:pt x="474" y="213"/>
                    <a:pt x="474" y="213"/>
                    <a:pt x="474" y="213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4" y="216"/>
                    <a:pt x="474" y="216"/>
                    <a:pt x="474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2" y="217"/>
                    <a:pt x="472" y="217"/>
                    <a:pt x="472" y="217"/>
                  </a:cubicBezTo>
                  <a:cubicBezTo>
                    <a:pt x="473" y="218"/>
                    <a:pt x="473" y="218"/>
                    <a:pt x="473" y="218"/>
                  </a:cubicBezTo>
                  <a:cubicBezTo>
                    <a:pt x="473" y="219"/>
                    <a:pt x="473" y="219"/>
                    <a:pt x="473" y="219"/>
                  </a:cubicBezTo>
                  <a:cubicBezTo>
                    <a:pt x="474" y="220"/>
                    <a:pt x="474" y="220"/>
                    <a:pt x="474" y="220"/>
                  </a:cubicBezTo>
                  <a:cubicBezTo>
                    <a:pt x="475" y="221"/>
                    <a:pt x="475" y="221"/>
                    <a:pt x="475" y="221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6" y="225"/>
                    <a:pt x="476" y="225"/>
                    <a:pt x="476" y="225"/>
                  </a:cubicBezTo>
                  <a:cubicBezTo>
                    <a:pt x="476" y="227"/>
                    <a:pt x="476" y="227"/>
                    <a:pt x="476" y="227"/>
                  </a:cubicBezTo>
                  <a:cubicBezTo>
                    <a:pt x="477" y="228"/>
                    <a:pt x="477" y="228"/>
                    <a:pt x="477" y="228"/>
                  </a:cubicBezTo>
                  <a:cubicBezTo>
                    <a:pt x="478" y="228"/>
                    <a:pt x="478" y="228"/>
                    <a:pt x="478" y="228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1" y="232"/>
                    <a:pt x="481" y="232"/>
                    <a:pt x="481" y="232"/>
                  </a:cubicBezTo>
                  <a:cubicBezTo>
                    <a:pt x="482" y="234"/>
                    <a:pt x="482" y="234"/>
                    <a:pt x="482" y="234"/>
                  </a:cubicBezTo>
                  <a:cubicBezTo>
                    <a:pt x="482" y="235"/>
                    <a:pt x="482" y="235"/>
                    <a:pt x="482" y="235"/>
                  </a:cubicBezTo>
                  <a:cubicBezTo>
                    <a:pt x="482" y="236"/>
                    <a:pt x="482" y="236"/>
                    <a:pt x="482" y="236"/>
                  </a:cubicBezTo>
                  <a:cubicBezTo>
                    <a:pt x="482" y="237"/>
                    <a:pt x="482" y="237"/>
                    <a:pt x="482" y="237"/>
                  </a:cubicBezTo>
                  <a:cubicBezTo>
                    <a:pt x="483" y="237"/>
                    <a:pt x="483" y="237"/>
                    <a:pt x="483" y="237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9"/>
                    <a:pt x="484" y="239"/>
                    <a:pt x="484" y="239"/>
                  </a:cubicBezTo>
                  <a:cubicBezTo>
                    <a:pt x="485" y="240"/>
                    <a:pt x="485" y="240"/>
                    <a:pt x="485" y="240"/>
                  </a:cubicBezTo>
                  <a:cubicBezTo>
                    <a:pt x="485" y="241"/>
                    <a:pt x="485" y="241"/>
                    <a:pt x="485" y="241"/>
                  </a:cubicBezTo>
                  <a:cubicBezTo>
                    <a:pt x="485" y="242"/>
                    <a:pt x="485" y="242"/>
                    <a:pt x="485" y="242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5"/>
                    <a:pt x="486" y="245"/>
                    <a:pt x="486" y="245"/>
                  </a:cubicBezTo>
                  <a:cubicBezTo>
                    <a:pt x="486" y="246"/>
                    <a:pt x="486" y="246"/>
                    <a:pt x="486" y="246"/>
                  </a:cubicBezTo>
                  <a:cubicBezTo>
                    <a:pt x="487" y="248"/>
                    <a:pt x="487" y="248"/>
                    <a:pt x="487" y="248"/>
                  </a:cubicBezTo>
                  <a:cubicBezTo>
                    <a:pt x="486" y="248"/>
                    <a:pt x="486" y="248"/>
                    <a:pt x="486" y="248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9" y="252"/>
                    <a:pt x="489" y="252"/>
                    <a:pt x="489" y="252"/>
                  </a:cubicBezTo>
                  <a:cubicBezTo>
                    <a:pt x="489" y="253"/>
                    <a:pt x="489" y="253"/>
                    <a:pt x="489" y="253"/>
                  </a:cubicBezTo>
                  <a:cubicBezTo>
                    <a:pt x="490" y="254"/>
                    <a:pt x="490" y="254"/>
                    <a:pt x="490" y="254"/>
                  </a:cubicBezTo>
                  <a:cubicBezTo>
                    <a:pt x="490" y="256"/>
                    <a:pt x="490" y="256"/>
                    <a:pt x="490" y="256"/>
                  </a:cubicBezTo>
                  <a:cubicBezTo>
                    <a:pt x="490" y="257"/>
                    <a:pt x="490" y="257"/>
                    <a:pt x="490" y="257"/>
                  </a:cubicBezTo>
                  <a:cubicBezTo>
                    <a:pt x="491" y="258"/>
                    <a:pt x="491" y="258"/>
                    <a:pt x="491" y="258"/>
                  </a:cubicBezTo>
                  <a:cubicBezTo>
                    <a:pt x="491" y="259"/>
                    <a:pt x="491" y="259"/>
                    <a:pt x="491" y="259"/>
                  </a:cubicBezTo>
                  <a:cubicBezTo>
                    <a:pt x="492" y="260"/>
                    <a:pt x="492" y="260"/>
                    <a:pt x="492" y="260"/>
                  </a:cubicBezTo>
                  <a:cubicBezTo>
                    <a:pt x="492" y="261"/>
                    <a:pt x="492" y="261"/>
                    <a:pt x="492" y="261"/>
                  </a:cubicBezTo>
                  <a:cubicBezTo>
                    <a:pt x="492" y="262"/>
                    <a:pt x="492" y="262"/>
                    <a:pt x="492" y="262"/>
                  </a:cubicBezTo>
                  <a:cubicBezTo>
                    <a:pt x="492" y="264"/>
                    <a:pt x="492" y="264"/>
                    <a:pt x="492" y="264"/>
                  </a:cubicBezTo>
                  <a:cubicBezTo>
                    <a:pt x="492" y="265"/>
                    <a:pt x="492" y="265"/>
                    <a:pt x="492" y="265"/>
                  </a:cubicBezTo>
                  <a:cubicBezTo>
                    <a:pt x="493" y="266"/>
                    <a:pt x="493" y="266"/>
                    <a:pt x="493" y="266"/>
                  </a:cubicBezTo>
                  <a:cubicBezTo>
                    <a:pt x="494" y="267"/>
                    <a:pt x="494" y="267"/>
                    <a:pt x="494" y="267"/>
                  </a:cubicBezTo>
                  <a:cubicBezTo>
                    <a:pt x="495" y="267"/>
                    <a:pt x="495" y="267"/>
                    <a:pt x="495" y="267"/>
                  </a:cubicBezTo>
                  <a:close/>
                  <a:moveTo>
                    <a:pt x="450" y="211"/>
                  </a:moveTo>
                  <a:cubicBezTo>
                    <a:pt x="450" y="211"/>
                    <a:pt x="450" y="211"/>
                    <a:pt x="450" y="211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1" y="210"/>
                    <a:pt x="451" y="210"/>
                    <a:pt x="451" y="210"/>
                  </a:cubicBezTo>
                  <a:cubicBezTo>
                    <a:pt x="451" y="211"/>
                    <a:pt x="451" y="211"/>
                    <a:pt x="451" y="211"/>
                  </a:cubicBezTo>
                  <a:cubicBezTo>
                    <a:pt x="452" y="211"/>
                    <a:pt x="452" y="211"/>
                    <a:pt x="452" y="211"/>
                  </a:cubicBezTo>
                  <a:cubicBezTo>
                    <a:pt x="452" y="210"/>
                    <a:pt x="452" y="210"/>
                    <a:pt x="452" y="210"/>
                  </a:cubicBezTo>
                  <a:cubicBezTo>
                    <a:pt x="453" y="210"/>
                    <a:pt x="453" y="210"/>
                    <a:pt x="453" y="210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3" y="209"/>
                    <a:pt x="453" y="209"/>
                    <a:pt x="453" y="209"/>
                  </a:cubicBezTo>
                  <a:cubicBezTo>
                    <a:pt x="453" y="208"/>
                    <a:pt x="453" y="208"/>
                    <a:pt x="453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1" y="209"/>
                    <a:pt x="451" y="209"/>
                    <a:pt x="451" y="209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1" y="208"/>
                    <a:pt x="451" y="208"/>
                    <a:pt x="451" y="208"/>
                  </a:cubicBezTo>
                  <a:cubicBezTo>
                    <a:pt x="450" y="207"/>
                    <a:pt x="450" y="207"/>
                    <a:pt x="450" y="207"/>
                  </a:cubicBezTo>
                  <a:cubicBezTo>
                    <a:pt x="450" y="208"/>
                    <a:pt x="450" y="208"/>
                    <a:pt x="450" y="208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10"/>
                    <a:pt x="449" y="210"/>
                    <a:pt x="449" y="210"/>
                  </a:cubicBezTo>
                  <a:cubicBezTo>
                    <a:pt x="450" y="211"/>
                    <a:pt x="450" y="211"/>
                    <a:pt x="450" y="211"/>
                  </a:cubicBezTo>
                  <a:close/>
                  <a:moveTo>
                    <a:pt x="447" y="210"/>
                  </a:moveTo>
                  <a:cubicBezTo>
                    <a:pt x="447" y="210"/>
                    <a:pt x="447" y="210"/>
                    <a:pt x="447" y="210"/>
                  </a:cubicBezTo>
                  <a:cubicBezTo>
                    <a:pt x="447" y="210"/>
                    <a:pt x="447" y="210"/>
                    <a:pt x="447" y="210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6" y="209"/>
                    <a:pt x="446" y="209"/>
                    <a:pt x="446" y="209"/>
                  </a:cubicBezTo>
                  <a:cubicBezTo>
                    <a:pt x="446" y="210"/>
                    <a:pt x="446" y="210"/>
                    <a:pt x="446" y="210"/>
                  </a:cubicBezTo>
                  <a:cubicBezTo>
                    <a:pt x="447" y="210"/>
                    <a:pt x="447" y="210"/>
                    <a:pt x="447" y="210"/>
                  </a:cubicBezTo>
                  <a:close/>
                  <a:moveTo>
                    <a:pt x="453" y="213"/>
                  </a:moveTo>
                  <a:cubicBezTo>
                    <a:pt x="453" y="213"/>
                    <a:pt x="453" y="213"/>
                    <a:pt x="453" y="213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4" y="212"/>
                    <a:pt x="454" y="212"/>
                    <a:pt x="454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3"/>
                    <a:pt x="453" y="213"/>
                    <a:pt x="453" y="213"/>
                  </a:cubicBezTo>
                  <a:close/>
                  <a:moveTo>
                    <a:pt x="452" y="212"/>
                  </a:moveTo>
                  <a:cubicBezTo>
                    <a:pt x="452" y="212"/>
                    <a:pt x="452" y="212"/>
                    <a:pt x="452" y="212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lose/>
                  <a:moveTo>
                    <a:pt x="452" y="215"/>
                  </a:moveTo>
                  <a:cubicBezTo>
                    <a:pt x="452" y="215"/>
                    <a:pt x="452" y="215"/>
                    <a:pt x="452" y="215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2" y="214"/>
                    <a:pt x="452" y="214"/>
                    <a:pt x="452" y="214"/>
                  </a:cubicBezTo>
                  <a:cubicBezTo>
                    <a:pt x="451" y="214"/>
                    <a:pt x="451" y="214"/>
                    <a:pt x="451" y="214"/>
                  </a:cubicBezTo>
                  <a:cubicBezTo>
                    <a:pt x="451" y="215"/>
                    <a:pt x="451" y="215"/>
                    <a:pt x="451" y="215"/>
                  </a:cubicBezTo>
                  <a:cubicBezTo>
                    <a:pt x="452" y="215"/>
                    <a:pt x="452" y="215"/>
                    <a:pt x="452" y="215"/>
                  </a:cubicBezTo>
                  <a:close/>
                  <a:moveTo>
                    <a:pt x="486" y="169"/>
                  </a:moveTo>
                  <a:cubicBezTo>
                    <a:pt x="486" y="169"/>
                    <a:pt x="486" y="169"/>
                    <a:pt x="486" y="169"/>
                  </a:cubicBezTo>
                  <a:cubicBezTo>
                    <a:pt x="487" y="168"/>
                    <a:pt x="487" y="168"/>
                    <a:pt x="487" y="168"/>
                  </a:cubicBezTo>
                  <a:cubicBezTo>
                    <a:pt x="487" y="167"/>
                    <a:pt x="487" y="167"/>
                    <a:pt x="487" y="167"/>
                  </a:cubicBezTo>
                  <a:cubicBezTo>
                    <a:pt x="486" y="167"/>
                    <a:pt x="486" y="167"/>
                    <a:pt x="486" y="167"/>
                  </a:cubicBezTo>
                  <a:cubicBezTo>
                    <a:pt x="486" y="168"/>
                    <a:pt x="486" y="168"/>
                    <a:pt x="486" y="168"/>
                  </a:cubicBezTo>
                  <a:cubicBezTo>
                    <a:pt x="486" y="169"/>
                    <a:pt x="486" y="169"/>
                    <a:pt x="486" y="169"/>
                  </a:cubicBezTo>
                  <a:close/>
                  <a:moveTo>
                    <a:pt x="540" y="163"/>
                  </a:moveTo>
                  <a:cubicBezTo>
                    <a:pt x="540" y="164"/>
                    <a:pt x="540" y="164"/>
                    <a:pt x="540" y="164"/>
                  </a:cubicBezTo>
                  <a:cubicBezTo>
                    <a:pt x="540" y="163"/>
                    <a:pt x="540" y="163"/>
                    <a:pt x="540" y="163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1" y="160"/>
                    <a:pt x="541" y="160"/>
                    <a:pt x="541" y="160"/>
                  </a:cubicBezTo>
                  <a:cubicBezTo>
                    <a:pt x="541" y="159"/>
                    <a:pt x="541" y="159"/>
                    <a:pt x="541" y="159"/>
                  </a:cubicBezTo>
                  <a:cubicBezTo>
                    <a:pt x="542" y="159"/>
                    <a:pt x="542" y="159"/>
                    <a:pt x="542" y="159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2" y="157"/>
                    <a:pt x="542" y="157"/>
                    <a:pt x="542" y="157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8" y="159"/>
                    <a:pt x="538" y="159"/>
                    <a:pt x="538" y="159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9"/>
                    <a:pt x="539" y="159"/>
                    <a:pt x="539" y="159"/>
                  </a:cubicBezTo>
                  <a:cubicBezTo>
                    <a:pt x="539" y="160"/>
                    <a:pt x="539" y="160"/>
                    <a:pt x="539" y="160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39" y="162"/>
                    <a:pt x="539" y="162"/>
                    <a:pt x="539" y="162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40" y="163"/>
                    <a:pt x="540" y="163"/>
                    <a:pt x="540" y="163"/>
                  </a:cubicBezTo>
                  <a:close/>
                  <a:moveTo>
                    <a:pt x="572" y="189"/>
                  </a:moveTo>
                  <a:cubicBezTo>
                    <a:pt x="572" y="189"/>
                    <a:pt x="572" y="189"/>
                    <a:pt x="572" y="189"/>
                  </a:cubicBezTo>
                  <a:cubicBezTo>
                    <a:pt x="573" y="189"/>
                    <a:pt x="573" y="189"/>
                    <a:pt x="573" y="189"/>
                  </a:cubicBezTo>
                  <a:cubicBezTo>
                    <a:pt x="574" y="190"/>
                    <a:pt x="574" y="190"/>
                    <a:pt x="574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7" y="191"/>
                    <a:pt x="577" y="191"/>
                    <a:pt x="577" y="191"/>
                  </a:cubicBezTo>
                  <a:cubicBezTo>
                    <a:pt x="577" y="190"/>
                    <a:pt x="577" y="190"/>
                    <a:pt x="577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5" y="190"/>
                    <a:pt x="575" y="190"/>
                    <a:pt x="575" y="190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2" y="189"/>
                    <a:pt x="572" y="189"/>
                    <a:pt x="572" y="189"/>
                  </a:cubicBezTo>
                  <a:cubicBezTo>
                    <a:pt x="572" y="189"/>
                    <a:pt x="572" y="189"/>
                    <a:pt x="572" y="189"/>
                  </a:cubicBezTo>
                  <a:close/>
                  <a:moveTo>
                    <a:pt x="563" y="187"/>
                  </a:moveTo>
                  <a:cubicBezTo>
                    <a:pt x="564" y="187"/>
                    <a:pt x="564" y="187"/>
                    <a:pt x="564" y="187"/>
                  </a:cubicBezTo>
                  <a:cubicBezTo>
                    <a:pt x="564" y="187"/>
                    <a:pt x="564" y="187"/>
                    <a:pt x="564" y="187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8" y="190"/>
                    <a:pt x="568" y="190"/>
                    <a:pt x="568" y="190"/>
                  </a:cubicBezTo>
                  <a:cubicBezTo>
                    <a:pt x="569" y="190"/>
                    <a:pt x="569" y="190"/>
                    <a:pt x="569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69" y="189"/>
                    <a:pt x="569" y="189"/>
                    <a:pt x="569" y="189"/>
                  </a:cubicBezTo>
                  <a:cubicBezTo>
                    <a:pt x="568" y="189"/>
                    <a:pt x="568" y="189"/>
                    <a:pt x="568" y="189"/>
                  </a:cubicBezTo>
                  <a:cubicBezTo>
                    <a:pt x="567" y="188"/>
                    <a:pt x="567" y="188"/>
                    <a:pt x="567" y="188"/>
                  </a:cubicBezTo>
                  <a:cubicBezTo>
                    <a:pt x="567" y="187"/>
                    <a:pt x="567" y="187"/>
                    <a:pt x="567" y="187"/>
                  </a:cubicBezTo>
                  <a:cubicBezTo>
                    <a:pt x="566" y="187"/>
                    <a:pt x="566" y="187"/>
                    <a:pt x="566" y="187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6" y="186"/>
                    <a:pt x="566" y="186"/>
                    <a:pt x="566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4" y="186"/>
                    <a:pt x="564" y="186"/>
                    <a:pt x="564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7"/>
                    <a:pt x="563" y="187"/>
                    <a:pt x="563" y="187"/>
                  </a:cubicBezTo>
                  <a:close/>
                  <a:moveTo>
                    <a:pt x="541" y="228"/>
                  </a:moveTo>
                  <a:cubicBezTo>
                    <a:pt x="541" y="228"/>
                    <a:pt x="541" y="228"/>
                    <a:pt x="541" y="228"/>
                  </a:cubicBezTo>
                  <a:cubicBezTo>
                    <a:pt x="542" y="228"/>
                    <a:pt x="542" y="228"/>
                    <a:pt x="542" y="228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1" y="227"/>
                    <a:pt x="541" y="227"/>
                    <a:pt x="541" y="227"/>
                  </a:cubicBezTo>
                  <a:cubicBezTo>
                    <a:pt x="540" y="227"/>
                    <a:pt x="540" y="227"/>
                    <a:pt x="540" y="227"/>
                  </a:cubicBezTo>
                  <a:cubicBezTo>
                    <a:pt x="540" y="228"/>
                    <a:pt x="540" y="228"/>
                    <a:pt x="540" y="228"/>
                  </a:cubicBezTo>
                  <a:cubicBezTo>
                    <a:pt x="541" y="228"/>
                    <a:pt x="541" y="228"/>
                    <a:pt x="541" y="228"/>
                  </a:cubicBezTo>
                  <a:close/>
                  <a:moveTo>
                    <a:pt x="536" y="227"/>
                  </a:moveTo>
                  <a:cubicBezTo>
                    <a:pt x="536" y="228"/>
                    <a:pt x="536" y="228"/>
                    <a:pt x="536" y="228"/>
                  </a:cubicBezTo>
                  <a:cubicBezTo>
                    <a:pt x="537" y="228"/>
                    <a:pt x="537" y="228"/>
                    <a:pt x="537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7" y="227"/>
                    <a:pt x="537" y="227"/>
                    <a:pt x="537" y="227"/>
                  </a:cubicBezTo>
                  <a:cubicBezTo>
                    <a:pt x="536" y="227"/>
                    <a:pt x="536" y="227"/>
                    <a:pt x="536" y="227"/>
                  </a:cubicBezTo>
                  <a:close/>
                  <a:moveTo>
                    <a:pt x="539" y="234"/>
                  </a:moveTo>
                  <a:cubicBezTo>
                    <a:pt x="539" y="234"/>
                    <a:pt x="539" y="234"/>
                    <a:pt x="539" y="234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2"/>
                    <a:pt x="539" y="232"/>
                    <a:pt x="539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41" y="231"/>
                    <a:pt x="541" y="231"/>
                    <a:pt x="541" y="231"/>
                  </a:cubicBezTo>
                  <a:cubicBezTo>
                    <a:pt x="540" y="230"/>
                    <a:pt x="540" y="230"/>
                    <a:pt x="540" y="230"/>
                  </a:cubicBezTo>
                  <a:cubicBezTo>
                    <a:pt x="541" y="230"/>
                    <a:pt x="541" y="230"/>
                    <a:pt x="541" y="230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7" y="231"/>
                    <a:pt x="537" y="231"/>
                    <a:pt x="537" y="231"/>
                  </a:cubicBezTo>
                  <a:cubicBezTo>
                    <a:pt x="537" y="232"/>
                    <a:pt x="537" y="232"/>
                    <a:pt x="537" y="232"/>
                  </a:cubicBezTo>
                  <a:cubicBezTo>
                    <a:pt x="538" y="232"/>
                    <a:pt x="538" y="232"/>
                    <a:pt x="538" y="232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4"/>
                    <a:pt x="539" y="234"/>
                    <a:pt x="539" y="234"/>
                  </a:cubicBezTo>
                  <a:close/>
                  <a:moveTo>
                    <a:pt x="538" y="239"/>
                  </a:moveTo>
                  <a:cubicBezTo>
                    <a:pt x="538" y="239"/>
                    <a:pt x="538" y="238"/>
                    <a:pt x="538" y="238"/>
                  </a:cubicBezTo>
                  <a:cubicBezTo>
                    <a:pt x="538" y="238"/>
                    <a:pt x="538" y="238"/>
                    <a:pt x="538" y="238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7" y="238"/>
                    <a:pt x="537" y="238"/>
                    <a:pt x="537" y="238"/>
                  </a:cubicBezTo>
                  <a:cubicBezTo>
                    <a:pt x="538" y="239"/>
                    <a:pt x="538" y="239"/>
                    <a:pt x="538" y="239"/>
                  </a:cubicBezTo>
                  <a:close/>
                  <a:moveTo>
                    <a:pt x="538" y="240"/>
                  </a:moveTo>
                  <a:cubicBezTo>
                    <a:pt x="539" y="240"/>
                    <a:pt x="539" y="240"/>
                    <a:pt x="539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39"/>
                    <a:pt x="538" y="239"/>
                    <a:pt x="538" y="239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lose/>
                  <a:moveTo>
                    <a:pt x="537" y="241"/>
                  </a:moveTo>
                  <a:cubicBezTo>
                    <a:pt x="537" y="241"/>
                    <a:pt x="537" y="241"/>
                    <a:pt x="537" y="241"/>
                  </a:cubicBezTo>
                  <a:cubicBezTo>
                    <a:pt x="537" y="241"/>
                    <a:pt x="537" y="241"/>
                    <a:pt x="537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7" y="241"/>
                    <a:pt x="537" y="241"/>
                    <a:pt x="537" y="241"/>
                  </a:cubicBezTo>
                  <a:close/>
                  <a:moveTo>
                    <a:pt x="537" y="243"/>
                  </a:moveTo>
                  <a:cubicBezTo>
                    <a:pt x="538" y="243"/>
                    <a:pt x="538" y="243"/>
                    <a:pt x="538" y="243"/>
                  </a:cubicBezTo>
                  <a:cubicBezTo>
                    <a:pt x="538" y="243"/>
                    <a:pt x="538" y="243"/>
                    <a:pt x="538" y="243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7" y="242"/>
                    <a:pt x="537" y="242"/>
                    <a:pt x="537" y="242"/>
                  </a:cubicBezTo>
                  <a:cubicBezTo>
                    <a:pt x="537" y="243"/>
                    <a:pt x="537" y="243"/>
                    <a:pt x="537" y="243"/>
                  </a:cubicBezTo>
                  <a:close/>
                  <a:moveTo>
                    <a:pt x="536" y="248"/>
                  </a:move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lose/>
                  <a:moveTo>
                    <a:pt x="536" y="251"/>
                  </a:move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1"/>
                    <a:pt x="536" y="251"/>
                    <a:pt x="536" y="251"/>
                  </a:cubicBezTo>
                  <a:close/>
                  <a:moveTo>
                    <a:pt x="536" y="252"/>
                  </a:move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lose/>
                  <a:moveTo>
                    <a:pt x="535" y="253"/>
                  </a:move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lose/>
                  <a:moveTo>
                    <a:pt x="534" y="256"/>
                  </a:moveTo>
                  <a:cubicBezTo>
                    <a:pt x="534" y="256"/>
                    <a:pt x="534" y="256"/>
                    <a:pt x="534" y="256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6"/>
                    <a:pt x="534" y="256"/>
                    <a:pt x="534" y="256"/>
                  </a:cubicBezTo>
                  <a:cubicBezTo>
                    <a:pt x="534" y="256"/>
                    <a:pt x="534" y="256"/>
                    <a:pt x="534" y="256"/>
                  </a:cubicBezTo>
                  <a:close/>
                  <a:moveTo>
                    <a:pt x="526" y="266"/>
                  </a:moveTo>
                  <a:cubicBezTo>
                    <a:pt x="527" y="266"/>
                    <a:pt x="527" y="266"/>
                    <a:pt x="527" y="266"/>
                  </a:cubicBezTo>
                  <a:cubicBezTo>
                    <a:pt x="528" y="265"/>
                    <a:pt x="528" y="265"/>
                    <a:pt x="528" y="265"/>
                  </a:cubicBezTo>
                  <a:cubicBezTo>
                    <a:pt x="528" y="264"/>
                    <a:pt x="528" y="264"/>
                    <a:pt x="528" y="264"/>
                  </a:cubicBezTo>
                  <a:cubicBezTo>
                    <a:pt x="529" y="264"/>
                    <a:pt x="529" y="264"/>
                    <a:pt x="529" y="264"/>
                  </a:cubicBezTo>
                  <a:cubicBezTo>
                    <a:pt x="529" y="263"/>
                    <a:pt x="529" y="263"/>
                    <a:pt x="529" y="263"/>
                  </a:cubicBezTo>
                  <a:cubicBezTo>
                    <a:pt x="529" y="262"/>
                    <a:pt x="529" y="262"/>
                    <a:pt x="529" y="262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29" y="261"/>
                    <a:pt x="529" y="261"/>
                    <a:pt x="529" y="261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3"/>
                    <a:pt x="528" y="263"/>
                    <a:pt x="528" y="263"/>
                  </a:cubicBezTo>
                  <a:cubicBezTo>
                    <a:pt x="527" y="263"/>
                    <a:pt x="527" y="263"/>
                    <a:pt x="527" y="263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6" y="266"/>
                    <a:pt x="526" y="266"/>
                    <a:pt x="526" y="266"/>
                  </a:cubicBezTo>
                  <a:close/>
                  <a:moveTo>
                    <a:pt x="518" y="274"/>
                  </a:moveTo>
                  <a:cubicBezTo>
                    <a:pt x="519" y="274"/>
                    <a:pt x="519" y="274"/>
                    <a:pt x="519" y="274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2"/>
                    <a:pt x="519" y="272"/>
                    <a:pt x="519" y="272"/>
                  </a:cubicBezTo>
                  <a:cubicBezTo>
                    <a:pt x="520" y="272"/>
                    <a:pt x="520" y="272"/>
                    <a:pt x="520" y="272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1" y="271"/>
                    <a:pt x="521" y="271"/>
                    <a:pt x="521" y="271"/>
                  </a:cubicBezTo>
                  <a:cubicBezTo>
                    <a:pt x="521" y="270"/>
                    <a:pt x="521" y="270"/>
                    <a:pt x="521" y="270"/>
                  </a:cubicBezTo>
                  <a:cubicBezTo>
                    <a:pt x="522" y="269"/>
                    <a:pt x="522" y="269"/>
                    <a:pt x="522" y="269"/>
                  </a:cubicBezTo>
                  <a:cubicBezTo>
                    <a:pt x="523" y="268"/>
                    <a:pt x="523" y="268"/>
                    <a:pt x="523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7"/>
                    <a:pt x="524" y="267"/>
                    <a:pt x="524" y="267"/>
                  </a:cubicBezTo>
                  <a:cubicBezTo>
                    <a:pt x="524" y="266"/>
                    <a:pt x="524" y="266"/>
                    <a:pt x="524" y="266"/>
                  </a:cubicBezTo>
                  <a:cubicBezTo>
                    <a:pt x="523" y="266"/>
                    <a:pt x="523" y="266"/>
                    <a:pt x="523" y="266"/>
                  </a:cubicBezTo>
                  <a:cubicBezTo>
                    <a:pt x="523" y="267"/>
                    <a:pt x="523" y="267"/>
                    <a:pt x="523" y="267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4"/>
                    <a:pt x="518" y="274"/>
                    <a:pt x="518" y="274"/>
                  </a:cubicBezTo>
                  <a:cubicBezTo>
                    <a:pt x="518" y="274"/>
                    <a:pt x="518" y="274"/>
                    <a:pt x="518" y="274"/>
                  </a:cubicBezTo>
                  <a:close/>
                  <a:moveTo>
                    <a:pt x="514" y="280"/>
                  </a:moveTo>
                  <a:cubicBezTo>
                    <a:pt x="514" y="280"/>
                    <a:pt x="514" y="279"/>
                    <a:pt x="514" y="279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6" y="276"/>
                    <a:pt x="516" y="276"/>
                    <a:pt x="516" y="276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5" y="275"/>
                    <a:pt x="515" y="275"/>
                    <a:pt x="515" y="275"/>
                  </a:cubicBezTo>
                  <a:cubicBezTo>
                    <a:pt x="515" y="274"/>
                    <a:pt x="515" y="274"/>
                    <a:pt x="515" y="274"/>
                  </a:cubicBezTo>
                  <a:cubicBezTo>
                    <a:pt x="514" y="275"/>
                    <a:pt x="514" y="275"/>
                    <a:pt x="514" y="275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8"/>
                    <a:pt x="514" y="278"/>
                    <a:pt x="514" y="278"/>
                  </a:cubicBezTo>
                  <a:cubicBezTo>
                    <a:pt x="513" y="278"/>
                    <a:pt x="513" y="278"/>
                    <a:pt x="513" y="278"/>
                  </a:cubicBezTo>
                  <a:cubicBezTo>
                    <a:pt x="514" y="279"/>
                    <a:pt x="514" y="279"/>
                    <a:pt x="514" y="279"/>
                  </a:cubicBezTo>
                  <a:cubicBezTo>
                    <a:pt x="514" y="280"/>
                    <a:pt x="514" y="280"/>
                    <a:pt x="514" y="280"/>
                  </a:cubicBezTo>
                  <a:close/>
                  <a:moveTo>
                    <a:pt x="9" y="215"/>
                  </a:moveTo>
                  <a:cubicBezTo>
                    <a:pt x="9" y="215"/>
                    <a:pt x="8" y="216"/>
                    <a:pt x="8" y="216"/>
                  </a:cubicBezTo>
                  <a:cubicBezTo>
                    <a:pt x="9" y="217"/>
                    <a:pt x="9" y="217"/>
                    <a:pt x="9" y="217"/>
                  </a:cubicBezTo>
                  <a:cubicBezTo>
                    <a:pt x="10" y="216"/>
                    <a:pt x="10" y="216"/>
                    <a:pt x="10" y="216"/>
                  </a:cubicBezTo>
                  <a:lnTo>
                    <a:pt x="9" y="2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Freeform 11"/>
            <p:cNvSpPr>
              <a:spLocks noEditPoints="1"/>
            </p:cNvSpPr>
            <p:nvPr/>
          </p:nvSpPr>
          <p:spPr bwMode="auto">
            <a:xfrm>
              <a:off x="4426829" y="1014430"/>
              <a:ext cx="299785" cy="329377"/>
            </a:xfrm>
            <a:custGeom>
              <a:avLst/>
              <a:gdLst>
                <a:gd name="T0" fmla="*/ 60 w 63"/>
                <a:gd name="T1" fmla="*/ 6 h 69"/>
                <a:gd name="T2" fmla="*/ 26 w 63"/>
                <a:gd name="T3" fmla="*/ 0 h 69"/>
                <a:gd name="T4" fmla="*/ 21 w 63"/>
                <a:gd name="T5" fmla="*/ 7 h 69"/>
                <a:gd name="T6" fmla="*/ 28 w 63"/>
                <a:gd name="T7" fmla="*/ 13 h 69"/>
                <a:gd name="T8" fmla="*/ 28 w 63"/>
                <a:gd name="T9" fmla="*/ 13 h 69"/>
                <a:gd name="T10" fmla="*/ 25 w 63"/>
                <a:gd name="T11" fmla="*/ 14 h 69"/>
                <a:gd name="T12" fmla="*/ 33 w 63"/>
                <a:gd name="T13" fmla="*/ 17 h 69"/>
                <a:gd name="T14" fmla="*/ 39 w 63"/>
                <a:gd name="T15" fmla="*/ 17 h 69"/>
                <a:gd name="T16" fmla="*/ 45 w 63"/>
                <a:gd name="T17" fmla="*/ 12 h 69"/>
                <a:gd name="T18" fmla="*/ 44 w 63"/>
                <a:gd name="T19" fmla="*/ 7 h 69"/>
                <a:gd name="T20" fmla="*/ 38 w 63"/>
                <a:gd name="T21" fmla="*/ 5 h 69"/>
                <a:gd name="T22" fmla="*/ 35 w 63"/>
                <a:gd name="T23" fmla="*/ 7 h 69"/>
                <a:gd name="T24" fmla="*/ 33 w 63"/>
                <a:gd name="T25" fmla="*/ 3 h 69"/>
                <a:gd name="T26" fmla="*/ 33 w 63"/>
                <a:gd name="T27" fmla="*/ 10 h 69"/>
                <a:gd name="T28" fmla="*/ 28 w 63"/>
                <a:gd name="T29" fmla="*/ 7 h 69"/>
                <a:gd name="T30" fmla="*/ 25 w 63"/>
                <a:gd name="T31" fmla="*/ 3 h 69"/>
                <a:gd name="T32" fmla="*/ 24 w 63"/>
                <a:gd name="T33" fmla="*/ 8 h 69"/>
                <a:gd name="T34" fmla="*/ 21 w 63"/>
                <a:gd name="T35" fmla="*/ 10 h 69"/>
                <a:gd name="T36" fmla="*/ 51 w 63"/>
                <a:gd name="T37" fmla="*/ 22 h 69"/>
                <a:gd name="T38" fmla="*/ 52 w 63"/>
                <a:gd name="T39" fmla="*/ 22 h 69"/>
                <a:gd name="T40" fmla="*/ 49 w 63"/>
                <a:gd name="T41" fmla="*/ 24 h 69"/>
                <a:gd name="T42" fmla="*/ 39 w 63"/>
                <a:gd name="T43" fmla="*/ 30 h 69"/>
                <a:gd name="T44" fmla="*/ 44 w 63"/>
                <a:gd name="T45" fmla="*/ 34 h 69"/>
                <a:gd name="T46" fmla="*/ 38 w 63"/>
                <a:gd name="T47" fmla="*/ 39 h 69"/>
                <a:gd name="T48" fmla="*/ 33 w 63"/>
                <a:gd name="T49" fmla="*/ 39 h 69"/>
                <a:gd name="T50" fmla="*/ 33 w 63"/>
                <a:gd name="T51" fmla="*/ 32 h 69"/>
                <a:gd name="T52" fmla="*/ 29 w 63"/>
                <a:gd name="T53" fmla="*/ 27 h 69"/>
                <a:gd name="T54" fmla="*/ 35 w 63"/>
                <a:gd name="T55" fmla="*/ 29 h 69"/>
                <a:gd name="T56" fmla="*/ 33 w 63"/>
                <a:gd name="T57" fmla="*/ 25 h 69"/>
                <a:gd name="T58" fmla="*/ 3 w 63"/>
                <a:gd name="T59" fmla="*/ 28 h 69"/>
                <a:gd name="T60" fmla="*/ 3 w 63"/>
                <a:gd name="T61" fmla="*/ 27 h 69"/>
                <a:gd name="T62" fmla="*/ 21 w 63"/>
                <a:gd name="T63" fmla="*/ 48 h 69"/>
                <a:gd name="T64" fmla="*/ 19 w 63"/>
                <a:gd name="T65" fmla="*/ 44 h 69"/>
                <a:gd name="T66" fmla="*/ 14 w 63"/>
                <a:gd name="T67" fmla="*/ 42 h 69"/>
                <a:gd name="T68" fmla="*/ 12 w 63"/>
                <a:gd name="T69" fmla="*/ 39 h 69"/>
                <a:gd name="T70" fmla="*/ 16 w 63"/>
                <a:gd name="T71" fmla="*/ 38 h 69"/>
                <a:gd name="T72" fmla="*/ 19 w 63"/>
                <a:gd name="T73" fmla="*/ 35 h 69"/>
                <a:gd name="T74" fmla="*/ 17 w 63"/>
                <a:gd name="T75" fmla="*/ 34 h 69"/>
                <a:gd name="T76" fmla="*/ 11 w 63"/>
                <a:gd name="T77" fmla="*/ 35 h 69"/>
                <a:gd name="T78" fmla="*/ 14 w 63"/>
                <a:gd name="T79" fmla="*/ 31 h 69"/>
                <a:gd name="T80" fmla="*/ 19 w 63"/>
                <a:gd name="T81" fmla="*/ 28 h 69"/>
                <a:gd name="T82" fmla="*/ 15 w 63"/>
                <a:gd name="T83" fmla="*/ 28 h 69"/>
                <a:gd name="T84" fmla="*/ 14 w 63"/>
                <a:gd name="T85" fmla="*/ 26 h 69"/>
                <a:gd name="T86" fmla="*/ 13 w 63"/>
                <a:gd name="T87" fmla="*/ 29 h 69"/>
                <a:gd name="T88" fmla="*/ 7 w 63"/>
                <a:gd name="T89" fmla="*/ 29 h 69"/>
                <a:gd name="T90" fmla="*/ 4 w 63"/>
                <a:gd name="T91" fmla="*/ 25 h 69"/>
                <a:gd name="T92" fmla="*/ 5 w 63"/>
                <a:gd name="T93" fmla="*/ 24 h 69"/>
                <a:gd name="T94" fmla="*/ 4 w 63"/>
                <a:gd name="T95" fmla="*/ 19 h 69"/>
                <a:gd name="T96" fmla="*/ 0 w 63"/>
                <a:gd name="T97" fmla="*/ 17 h 69"/>
                <a:gd name="T98" fmla="*/ 5 w 63"/>
                <a:gd name="T99" fmla="*/ 15 h 69"/>
                <a:gd name="T100" fmla="*/ 9 w 63"/>
                <a:gd name="T101" fmla="*/ 14 h 69"/>
                <a:gd name="T102" fmla="*/ 9 w 63"/>
                <a:gd name="T103" fmla="*/ 15 h 69"/>
                <a:gd name="T104" fmla="*/ 10 w 63"/>
                <a:gd name="T105" fmla="*/ 19 h 69"/>
                <a:gd name="T106" fmla="*/ 13 w 63"/>
                <a:gd name="T107" fmla="*/ 17 h 69"/>
                <a:gd name="T108" fmla="*/ 17 w 63"/>
                <a:gd name="T109" fmla="*/ 23 h 69"/>
                <a:gd name="T110" fmla="*/ 15 w 63"/>
                <a:gd name="T111" fmla="*/ 12 h 69"/>
                <a:gd name="T112" fmla="*/ 21 w 63"/>
                <a:gd name="T113" fmla="*/ 13 h 69"/>
                <a:gd name="T114" fmla="*/ 23 w 63"/>
                <a:gd name="T115" fmla="*/ 15 h 69"/>
                <a:gd name="T116" fmla="*/ 32 w 63"/>
                <a:gd name="T117" fmla="*/ 23 h 69"/>
                <a:gd name="T118" fmla="*/ 27 w 63"/>
                <a:gd name="T119" fmla="*/ 27 h 69"/>
                <a:gd name="T120" fmla="*/ 26 w 63"/>
                <a:gd name="T121" fmla="*/ 34 h 69"/>
                <a:gd name="T122" fmla="*/ 23 w 63"/>
                <a:gd name="T123" fmla="*/ 41 h 69"/>
                <a:gd name="T124" fmla="*/ 32 w 63"/>
                <a:gd name="T1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" h="69">
                  <a:moveTo>
                    <a:pt x="58" y="6"/>
                  </a:moveTo>
                  <a:cubicBezTo>
                    <a:pt x="59" y="6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8" y="6"/>
                    <a:pt x="58" y="6"/>
                    <a:pt x="58" y="6"/>
                  </a:cubicBezTo>
                  <a:close/>
                  <a:moveTo>
                    <a:pt x="47" y="7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7"/>
                    <a:pt x="47" y="7"/>
                  </a:cubicBezTo>
                  <a:close/>
                  <a:moveTo>
                    <a:pt x="26" y="0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2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6" y="13"/>
                    <a:pt x="26" y="13"/>
                    <a:pt x="26" y="13"/>
                  </a:cubicBezTo>
                  <a:close/>
                  <a:moveTo>
                    <a:pt x="51" y="22"/>
                  </a:moveTo>
                  <a:cubicBezTo>
                    <a:pt x="52" y="21"/>
                    <a:pt x="52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lose/>
                  <a:moveTo>
                    <a:pt x="48" y="25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lose/>
                  <a:moveTo>
                    <a:pt x="32" y="32"/>
                  </a:moveTo>
                  <a:cubicBezTo>
                    <a:pt x="32" y="31"/>
                    <a:pt x="32" y="31"/>
                    <a:pt x="32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28" y="20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lose/>
                  <a:moveTo>
                    <a:pt x="29" y="27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9" y="27"/>
                    <a:pt x="29" y="27"/>
                    <a:pt x="29" y="27"/>
                  </a:cubicBezTo>
                  <a:close/>
                  <a:moveTo>
                    <a:pt x="5" y="31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lose/>
                  <a:moveTo>
                    <a:pt x="21" y="49"/>
                  </a:moveTo>
                  <a:cubicBezTo>
                    <a:pt x="21" y="48"/>
                    <a:pt x="21" y="48"/>
                    <a:pt x="21" y="48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9"/>
                    <a:pt x="21" y="49"/>
                    <a:pt x="21" y="49"/>
                  </a:cubicBezTo>
                  <a:close/>
                  <a:moveTo>
                    <a:pt x="31" y="69"/>
                  </a:moveTo>
                  <a:cubicBezTo>
                    <a:pt x="32" y="69"/>
                    <a:pt x="32" y="69"/>
                    <a:pt x="32" y="69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31" y="69"/>
                    <a:pt x="31" y="69"/>
                    <a:pt x="3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6884296" y="2097772"/>
              <a:ext cx="333238" cy="582844"/>
            </a:xfrm>
            <a:custGeom>
              <a:avLst/>
              <a:gdLst>
                <a:gd name="T0" fmla="*/ 108 w 259"/>
                <a:gd name="T1" fmla="*/ 219 h 453"/>
                <a:gd name="T2" fmla="*/ 11 w 259"/>
                <a:gd name="T3" fmla="*/ 449 h 453"/>
                <a:gd name="T4" fmla="*/ 60 w 259"/>
                <a:gd name="T5" fmla="*/ 412 h 453"/>
                <a:gd name="T6" fmla="*/ 60 w 259"/>
                <a:gd name="T7" fmla="*/ 412 h 453"/>
                <a:gd name="T8" fmla="*/ 74 w 259"/>
                <a:gd name="T9" fmla="*/ 375 h 453"/>
                <a:gd name="T10" fmla="*/ 78 w 259"/>
                <a:gd name="T11" fmla="*/ 378 h 453"/>
                <a:gd name="T12" fmla="*/ 182 w 259"/>
                <a:gd name="T13" fmla="*/ 93 h 453"/>
                <a:gd name="T14" fmla="*/ 174 w 259"/>
                <a:gd name="T15" fmla="*/ 63 h 453"/>
                <a:gd name="T16" fmla="*/ 185 w 259"/>
                <a:gd name="T17" fmla="*/ 56 h 453"/>
                <a:gd name="T18" fmla="*/ 185 w 259"/>
                <a:gd name="T19" fmla="*/ 33 h 453"/>
                <a:gd name="T20" fmla="*/ 185 w 259"/>
                <a:gd name="T21" fmla="*/ 0 h 453"/>
                <a:gd name="T22" fmla="*/ 230 w 259"/>
                <a:gd name="T23" fmla="*/ 33 h 453"/>
                <a:gd name="T24" fmla="*/ 245 w 259"/>
                <a:gd name="T25" fmla="*/ 33 h 453"/>
                <a:gd name="T26" fmla="*/ 256 w 259"/>
                <a:gd name="T27" fmla="*/ 48 h 453"/>
                <a:gd name="T28" fmla="*/ 230 w 259"/>
                <a:gd name="T29" fmla="*/ 67 h 453"/>
                <a:gd name="T30" fmla="*/ 200 w 259"/>
                <a:gd name="T31" fmla="*/ 67 h 453"/>
                <a:gd name="T32" fmla="*/ 189 w 259"/>
                <a:gd name="T33" fmla="*/ 78 h 453"/>
                <a:gd name="T34" fmla="*/ 185 w 259"/>
                <a:gd name="T35" fmla="*/ 96 h 453"/>
                <a:gd name="T36" fmla="*/ 182 w 259"/>
                <a:gd name="T37" fmla="*/ 171 h 453"/>
                <a:gd name="T38" fmla="*/ 60 w 259"/>
                <a:gd name="T39" fmla="*/ 278 h 453"/>
                <a:gd name="T40" fmla="*/ 52 w 259"/>
                <a:gd name="T41" fmla="*/ 286 h 453"/>
                <a:gd name="T42" fmla="*/ 52 w 259"/>
                <a:gd name="T43" fmla="*/ 293 h 453"/>
                <a:gd name="T44" fmla="*/ 74 w 259"/>
                <a:gd name="T45" fmla="*/ 300 h 453"/>
                <a:gd name="T46" fmla="*/ 71 w 259"/>
                <a:gd name="T47" fmla="*/ 289 h 453"/>
                <a:gd name="T48" fmla="*/ 130 w 259"/>
                <a:gd name="T49" fmla="*/ 252 h 453"/>
                <a:gd name="T50" fmla="*/ 122 w 259"/>
                <a:gd name="T51" fmla="*/ 282 h 453"/>
                <a:gd name="T52" fmla="*/ 145 w 259"/>
                <a:gd name="T53" fmla="*/ 260 h 453"/>
                <a:gd name="T54" fmla="*/ 115 w 259"/>
                <a:gd name="T55" fmla="*/ 263 h 453"/>
                <a:gd name="T56" fmla="*/ 115 w 259"/>
                <a:gd name="T57" fmla="*/ 282 h 453"/>
                <a:gd name="T58" fmla="*/ 97 w 259"/>
                <a:gd name="T59" fmla="*/ 330 h 453"/>
                <a:gd name="T60" fmla="*/ 93 w 259"/>
                <a:gd name="T61" fmla="*/ 312 h 453"/>
                <a:gd name="T62" fmla="*/ 100 w 259"/>
                <a:gd name="T63" fmla="*/ 282 h 453"/>
                <a:gd name="T64" fmla="*/ 89 w 259"/>
                <a:gd name="T65" fmla="*/ 271 h 453"/>
                <a:gd name="T66" fmla="*/ 104 w 259"/>
                <a:gd name="T67" fmla="*/ 252 h 453"/>
                <a:gd name="T68" fmla="*/ 134 w 259"/>
                <a:gd name="T69" fmla="*/ 249 h 453"/>
                <a:gd name="T70" fmla="*/ 148 w 259"/>
                <a:gd name="T71" fmla="*/ 260 h 453"/>
                <a:gd name="T72" fmla="*/ 171 w 259"/>
                <a:gd name="T73" fmla="*/ 252 h 453"/>
                <a:gd name="T74" fmla="*/ 171 w 259"/>
                <a:gd name="T75" fmla="*/ 241 h 453"/>
                <a:gd name="T76" fmla="*/ 185 w 259"/>
                <a:gd name="T77" fmla="*/ 241 h 453"/>
                <a:gd name="T78" fmla="*/ 208 w 259"/>
                <a:gd name="T79" fmla="*/ 237 h 453"/>
                <a:gd name="T80" fmla="*/ 219 w 259"/>
                <a:gd name="T81" fmla="*/ 226 h 453"/>
                <a:gd name="T82" fmla="*/ 226 w 259"/>
                <a:gd name="T83" fmla="*/ 211 h 453"/>
                <a:gd name="T84" fmla="*/ 230 w 259"/>
                <a:gd name="T85" fmla="*/ 163 h 453"/>
                <a:gd name="T86" fmla="*/ 226 w 259"/>
                <a:gd name="T87" fmla="*/ 137 h 453"/>
                <a:gd name="T88" fmla="*/ 204 w 259"/>
                <a:gd name="T89" fmla="*/ 93 h 453"/>
                <a:gd name="T90" fmla="*/ 204 w 259"/>
                <a:gd name="T91" fmla="*/ 100 h 453"/>
                <a:gd name="T92" fmla="*/ 189 w 259"/>
                <a:gd name="T93" fmla="*/ 100 h 453"/>
                <a:gd name="T94" fmla="*/ 185 w 259"/>
                <a:gd name="T95" fmla="*/ 126 h 453"/>
                <a:gd name="T96" fmla="*/ 185 w 259"/>
                <a:gd name="T97" fmla="*/ 178 h 453"/>
                <a:gd name="T98" fmla="*/ 163 w 259"/>
                <a:gd name="T99" fmla="*/ 189 h 453"/>
                <a:gd name="T100" fmla="*/ 152 w 259"/>
                <a:gd name="T101" fmla="*/ 211 h 453"/>
                <a:gd name="T102" fmla="*/ 145 w 259"/>
                <a:gd name="T103" fmla="*/ 226 h 453"/>
                <a:gd name="T104" fmla="*/ 111 w 259"/>
                <a:gd name="T105" fmla="*/ 230 h 453"/>
                <a:gd name="T106" fmla="*/ 78 w 259"/>
                <a:gd name="T107" fmla="*/ 256 h 453"/>
                <a:gd name="T108" fmla="*/ 63 w 259"/>
                <a:gd name="T109" fmla="*/ 278 h 453"/>
                <a:gd name="T110" fmla="*/ 67 w 259"/>
                <a:gd name="T111" fmla="*/ 289 h 453"/>
                <a:gd name="T112" fmla="*/ 71 w 259"/>
                <a:gd name="T113" fmla="*/ 282 h 453"/>
                <a:gd name="T114" fmla="*/ 78 w 259"/>
                <a:gd name="T115" fmla="*/ 308 h 453"/>
                <a:gd name="T116" fmla="*/ 89 w 259"/>
                <a:gd name="T117" fmla="*/ 3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9" h="453">
                  <a:moveTo>
                    <a:pt x="104" y="219"/>
                  </a:moveTo>
                  <a:lnTo>
                    <a:pt x="108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close/>
                  <a:moveTo>
                    <a:pt x="108" y="219"/>
                  </a:moveTo>
                  <a:lnTo>
                    <a:pt x="108" y="215"/>
                  </a:lnTo>
                  <a:lnTo>
                    <a:pt x="108" y="215"/>
                  </a:lnTo>
                  <a:lnTo>
                    <a:pt x="111" y="215"/>
                  </a:lnTo>
                  <a:lnTo>
                    <a:pt x="111" y="215"/>
                  </a:lnTo>
                  <a:lnTo>
                    <a:pt x="108" y="219"/>
                  </a:lnTo>
                  <a:lnTo>
                    <a:pt x="108" y="219"/>
                  </a:lnTo>
                  <a:lnTo>
                    <a:pt x="108" y="219"/>
                  </a:lnTo>
                  <a:close/>
                  <a:moveTo>
                    <a:pt x="4" y="453"/>
                  </a:moveTo>
                  <a:lnTo>
                    <a:pt x="4" y="449"/>
                  </a:lnTo>
                  <a:lnTo>
                    <a:pt x="0" y="449"/>
                  </a:lnTo>
                  <a:lnTo>
                    <a:pt x="0" y="453"/>
                  </a:lnTo>
                  <a:lnTo>
                    <a:pt x="4" y="453"/>
                  </a:lnTo>
                  <a:lnTo>
                    <a:pt x="4" y="453"/>
                  </a:lnTo>
                  <a:lnTo>
                    <a:pt x="4" y="453"/>
                  </a:lnTo>
                  <a:close/>
                  <a:moveTo>
                    <a:pt x="8" y="449"/>
                  </a:moveTo>
                  <a:lnTo>
                    <a:pt x="8" y="445"/>
                  </a:lnTo>
                  <a:lnTo>
                    <a:pt x="11" y="449"/>
                  </a:lnTo>
                  <a:lnTo>
                    <a:pt x="8" y="453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9"/>
                  </a:lnTo>
                  <a:close/>
                  <a:moveTo>
                    <a:pt x="22" y="438"/>
                  </a:moveTo>
                  <a:lnTo>
                    <a:pt x="22" y="441"/>
                  </a:lnTo>
                  <a:lnTo>
                    <a:pt x="22" y="441"/>
                  </a:lnTo>
                  <a:lnTo>
                    <a:pt x="26" y="441"/>
                  </a:lnTo>
                  <a:lnTo>
                    <a:pt x="26" y="441"/>
                  </a:lnTo>
                  <a:lnTo>
                    <a:pt x="22" y="438"/>
                  </a:lnTo>
                  <a:lnTo>
                    <a:pt x="22" y="438"/>
                  </a:lnTo>
                  <a:close/>
                  <a:moveTo>
                    <a:pt x="60" y="412"/>
                  </a:moveTo>
                  <a:lnTo>
                    <a:pt x="56" y="408"/>
                  </a:lnTo>
                  <a:lnTo>
                    <a:pt x="60" y="408"/>
                  </a:lnTo>
                  <a:lnTo>
                    <a:pt x="60" y="404"/>
                  </a:lnTo>
                  <a:lnTo>
                    <a:pt x="60" y="404"/>
                  </a:lnTo>
                  <a:lnTo>
                    <a:pt x="63" y="401"/>
                  </a:lnTo>
                  <a:lnTo>
                    <a:pt x="63" y="401"/>
                  </a:lnTo>
                  <a:lnTo>
                    <a:pt x="67" y="401"/>
                  </a:lnTo>
                  <a:lnTo>
                    <a:pt x="63" y="404"/>
                  </a:lnTo>
                  <a:lnTo>
                    <a:pt x="63" y="408"/>
                  </a:lnTo>
                  <a:lnTo>
                    <a:pt x="60" y="408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60" y="412"/>
                  </a:lnTo>
                  <a:close/>
                  <a:moveTo>
                    <a:pt x="74" y="382"/>
                  </a:moveTo>
                  <a:lnTo>
                    <a:pt x="74" y="382"/>
                  </a:lnTo>
                  <a:lnTo>
                    <a:pt x="74" y="386"/>
                  </a:lnTo>
                  <a:lnTo>
                    <a:pt x="74" y="386"/>
                  </a:lnTo>
                  <a:lnTo>
                    <a:pt x="71" y="386"/>
                  </a:lnTo>
                  <a:lnTo>
                    <a:pt x="71" y="382"/>
                  </a:lnTo>
                  <a:lnTo>
                    <a:pt x="74" y="382"/>
                  </a:lnTo>
                  <a:lnTo>
                    <a:pt x="74" y="382"/>
                  </a:lnTo>
                  <a:close/>
                  <a:moveTo>
                    <a:pt x="78" y="378"/>
                  </a:moveTo>
                  <a:lnTo>
                    <a:pt x="78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8" y="371"/>
                  </a:lnTo>
                  <a:lnTo>
                    <a:pt x="78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5" y="371"/>
                  </a:lnTo>
                  <a:lnTo>
                    <a:pt x="82" y="371"/>
                  </a:lnTo>
                  <a:lnTo>
                    <a:pt x="82" y="375"/>
                  </a:lnTo>
                  <a:lnTo>
                    <a:pt x="82" y="375"/>
                  </a:lnTo>
                  <a:lnTo>
                    <a:pt x="78" y="378"/>
                  </a:lnTo>
                  <a:lnTo>
                    <a:pt x="78" y="378"/>
                  </a:lnTo>
                  <a:close/>
                  <a:moveTo>
                    <a:pt x="163" y="82"/>
                  </a:moveTo>
                  <a:lnTo>
                    <a:pt x="163" y="82"/>
                  </a:lnTo>
                  <a:lnTo>
                    <a:pt x="163" y="78"/>
                  </a:lnTo>
                  <a:lnTo>
                    <a:pt x="167" y="74"/>
                  </a:lnTo>
                  <a:lnTo>
                    <a:pt x="167" y="74"/>
                  </a:lnTo>
                  <a:lnTo>
                    <a:pt x="167" y="78"/>
                  </a:lnTo>
                  <a:lnTo>
                    <a:pt x="167" y="82"/>
                  </a:lnTo>
                  <a:lnTo>
                    <a:pt x="163" y="82"/>
                  </a:lnTo>
                  <a:lnTo>
                    <a:pt x="163" y="82"/>
                  </a:lnTo>
                  <a:close/>
                  <a:moveTo>
                    <a:pt x="185" y="96"/>
                  </a:moveTo>
                  <a:lnTo>
                    <a:pt x="182" y="93"/>
                  </a:lnTo>
                  <a:lnTo>
                    <a:pt x="182" y="93"/>
                  </a:lnTo>
                  <a:lnTo>
                    <a:pt x="182" y="93"/>
                  </a:lnTo>
                  <a:lnTo>
                    <a:pt x="182" y="85"/>
                  </a:lnTo>
                  <a:lnTo>
                    <a:pt x="178" y="82"/>
                  </a:lnTo>
                  <a:lnTo>
                    <a:pt x="174" y="78"/>
                  </a:lnTo>
                  <a:lnTo>
                    <a:pt x="174" y="78"/>
                  </a:lnTo>
                  <a:lnTo>
                    <a:pt x="171" y="78"/>
                  </a:lnTo>
                  <a:lnTo>
                    <a:pt x="171" y="74"/>
                  </a:lnTo>
                  <a:lnTo>
                    <a:pt x="171" y="71"/>
                  </a:lnTo>
                  <a:lnTo>
                    <a:pt x="171" y="67"/>
                  </a:lnTo>
                  <a:lnTo>
                    <a:pt x="171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59"/>
                  </a:lnTo>
                  <a:lnTo>
                    <a:pt x="178" y="59"/>
                  </a:lnTo>
                  <a:lnTo>
                    <a:pt x="178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2"/>
                  </a:lnTo>
                  <a:lnTo>
                    <a:pt x="178" y="52"/>
                  </a:lnTo>
                  <a:lnTo>
                    <a:pt x="182" y="52"/>
                  </a:lnTo>
                  <a:lnTo>
                    <a:pt x="185" y="56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5" y="45"/>
                  </a:lnTo>
                  <a:lnTo>
                    <a:pt x="185" y="45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9" y="37"/>
                  </a:lnTo>
                  <a:lnTo>
                    <a:pt x="189" y="37"/>
                  </a:lnTo>
                  <a:lnTo>
                    <a:pt x="185" y="33"/>
                  </a:lnTo>
                  <a:lnTo>
                    <a:pt x="185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5" y="19"/>
                  </a:lnTo>
                  <a:lnTo>
                    <a:pt x="178" y="11"/>
                  </a:lnTo>
                  <a:lnTo>
                    <a:pt x="178" y="7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5" y="0"/>
                  </a:lnTo>
                  <a:lnTo>
                    <a:pt x="185" y="4"/>
                  </a:lnTo>
                  <a:lnTo>
                    <a:pt x="189" y="7"/>
                  </a:lnTo>
                  <a:lnTo>
                    <a:pt x="197" y="7"/>
                  </a:lnTo>
                  <a:lnTo>
                    <a:pt x="197" y="11"/>
                  </a:lnTo>
                  <a:lnTo>
                    <a:pt x="204" y="19"/>
                  </a:lnTo>
                  <a:lnTo>
                    <a:pt x="208" y="22"/>
                  </a:lnTo>
                  <a:lnTo>
                    <a:pt x="211" y="22"/>
                  </a:lnTo>
                  <a:lnTo>
                    <a:pt x="211" y="22"/>
                  </a:lnTo>
                  <a:lnTo>
                    <a:pt x="215" y="26"/>
                  </a:lnTo>
                  <a:lnTo>
                    <a:pt x="222" y="30"/>
                  </a:lnTo>
                  <a:lnTo>
                    <a:pt x="226" y="30"/>
                  </a:lnTo>
                  <a:lnTo>
                    <a:pt x="230" y="33"/>
                  </a:lnTo>
                  <a:lnTo>
                    <a:pt x="230" y="30"/>
                  </a:lnTo>
                  <a:lnTo>
                    <a:pt x="234" y="33"/>
                  </a:lnTo>
                  <a:lnTo>
                    <a:pt x="237" y="30"/>
                  </a:lnTo>
                  <a:lnTo>
                    <a:pt x="241" y="30"/>
                  </a:lnTo>
                  <a:lnTo>
                    <a:pt x="245" y="26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6"/>
                  </a:lnTo>
                  <a:lnTo>
                    <a:pt x="245" y="30"/>
                  </a:lnTo>
                  <a:lnTo>
                    <a:pt x="245" y="33"/>
                  </a:lnTo>
                  <a:lnTo>
                    <a:pt x="245" y="33"/>
                  </a:lnTo>
                  <a:lnTo>
                    <a:pt x="248" y="37"/>
                  </a:lnTo>
                  <a:lnTo>
                    <a:pt x="252" y="41"/>
                  </a:lnTo>
                  <a:lnTo>
                    <a:pt x="252" y="41"/>
                  </a:lnTo>
                  <a:lnTo>
                    <a:pt x="252" y="45"/>
                  </a:lnTo>
                  <a:lnTo>
                    <a:pt x="256" y="45"/>
                  </a:lnTo>
                  <a:lnTo>
                    <a:pt x="256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5"/>
                  </a:lnTo>
                  <a:lnTo>
                    <a:pt x="256" y="48"/>
                  </a:lnTo>
                  <a:lnTo>
                    <a:pt x="252" y="48"/>
                  </a:lnTo>
                  <a:lnTo>
                    <a:pt x="252" y="52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8" y="52"/>
                  </a:lnTo>
                  <a:lnTo>
                    <a:pt x="245" y="52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37" y="52"/>
                  </a:lnTo>
                  <a:lnTo>
                    <a:pt x="237" y="56"/>
                  </a:lnTo>
                  <a:lnTo>
                    <a:pt x="230" y="59"/>
                  </a:lnTo>
                  <a:lnTo>
                    <a:pt x="230" y="67"/>
                  </a:lnTo>
                  <a:lnTo>
                    <a:pt x="230" y="71"/>
                  </a:lnTo>
                  <a:lnTo>
                    <a:pt x="230" y="74"/>
                  </a:lnTo>
                  <a:lnTo>
                    <a:pt x="230" y="78"/>
                  </a:lnTo>
                  <a:lnTo>
                    <a:pt x="230" y="78"/>
                  </a:lnTo>
                  <a:lnTo>
                    <a:pt x="226" y="78"/>
                  </a:lnTo>
                  <a:lnTo>
                    <a:pt x="226" y="74"/>
                  </a:lnTo>
                  <a:lnTo>
                    <a:pt x="219" y="74"/>
                  </a:lnTo>
                  <a:lnTo>
                    <a:pt x="215" y="71"/>
                  </a:lnTo>
                  <a:lnTo>
                    <a:pt x="211" y="67"/>
                  </a:lnTo>
                  <a:lnTo>
                    <a:pt x="208" y="67"/>
                  </a:lnTo>
                  <a:lnTo>
                    <a:pt x="204" y="67"/>
                  </a:lnTo>
                  <a:lnTo>
                    <a:pt x="200" y="67"/>
                  </a:lnTo>
                  <a:lnTo>
                    <a:pt x="200" y="63"/>
                  </a:lnTo>
                  <a:lnTo>
                    <a:pt x="197" y="63"/>
                  </a:lnTo>
                  <a:lnTo>
                    <a:pt x="193" y="67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5" y="67"/>
                  </a:lnTo>
                  <a:lnTo>
                    <a:pt x="182" y="67"/>
                  </a:lnTo>
                  <a:lnTo>
                    <a:pt x="182" y="71"/>
                  </a:lnTo>
                  <a:lnTo>
                    <a:pt x="182" y="74"/>
                  </a:lnTo>
                  <a:lnTo>
                    <a:pt x="182" y="74"/>
                  </a:lnTo>
                  <a:lnTo>
                    <a:pt x="185" y="78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7" y="82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197" y="85"/>
                  </a:lnTo>
                  <a:lnTo>
                    <a:pt x="197" y="89"/>
                  </a:lnTo>
                  <a:lnTo>
                    <a:pt x="197" y="85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9" y="93"/>
                  </a:lnTo>
                  <a:lnTo>
                    <a:pt x="185" y="96"/>
                  </a:lnTo>
                  <a:lnTo>
                    <a:pt x="185" y="96"/>
                  </a:lnTo>
                  <a:close/>
                  <a:moveTo>
                    <a:pt x="178" y="178"/>
                  </a:moveTo>
                  <a:lnTo>
                    <a:pt x="178" y="174"/>
                  </a:lnTo>
                  <a:lnTo>
                    <a:pt x="182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67"/>
                  </a:lnTo>
                  <a:lnTo>
                    <a:pt x="178" y="167"/>
                  </a:lnTo>
                  <a:lnTo>
                    <a:pt x="182" y="167"/>
                  </a:lnTo>
                  <a:lnTo>
                    <a:pt x="182" y="171"/>
                  </a:lnTo>
                  <a:lnTo>
                    <a:pt x="182" y="171"/>
                  </a:lnTo>
                  <a:lnTo>
                    <a:pt x="182" y="174"/>
                  </a:lnTo>
                  <a:lnTo>
                    <a:pt x="182" y="178"/>
                  </a:lnTo>
                  <a:lnTo>
                    <a:pt x="182" y="178"/>
                  </a:lnTo>
                  <a:lnTo>
                    <a:pt x="178" y="178"/>
                  </a:lnTo>
                  <a:lnTo>
                    <a:pt x="178" y="178"/>
                  </a:lnTo>
                  <a:close/>
                  <a:moveTo>
                    <a:pt x="60" y="278"/>
                  </a:moveTo>
                  <a:lnTo>
                    <a:pt x="60" y="282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close/>
                  <a:moveTo>
                    <a:pt x="56" y="282"/>
                  </a:moveTo>
                  <a:lnTo>
                    <a:pt x="60" y="282"/>
                  </a:lnTo>
                  <a:lnTo>
                    <a:pt x="60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6" y="282"/>
                  </a:move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2" y="286"/>
                  </a:moveTo>
                  <a:lnTo>
                    <a:pt x="52" y="286"/>
                  </a:lnTo>
                  <a:lnTo>
                    <a:pt x="56" y="286"/>
                  </a:lnTo>
                  <a:lnTo>
                    <a:pt x="52" y="286"/>
                  </a:lnTo>
                  <a:lnTo>
                    <a:pt x="52" y="286"/>
                  </a:lnTo>
                  <a:close/>
                  <a:moveTo>
                    <a:pt x="52" y="293"/>
                  </a:moveTo>
                  <a:lnTo>
                    <a:pt x="48" y="289"/>
                  </a:lnTo>
                  <a:lnTo>
                    <a:pt x="48" y="286"/>
                  </a:lnTo>
                  <a:lnTo>
                    <a:pt x="52" y="286"/>
                  </a:lnTo>
                  <a:lnTo>
                    <a:pt x="52" y="289"/>
                  </a:lnTo>
                  <a:lnTo>
                    <a:pt x="52" y="289"/>
                  </a:lnTo>
                  <a:lnTo>
                    <a:pt x="56" y="289"/>
                  </a:lnTo>
                  <a:lnTo>
                    <a:pt x="52" y="293"/>
                  </a:lnTo>
                  <a:lnTo>
                    <a:pt x="52" y="293"/>
                  </a:lnTo>
                  <a:lnTo>
                    <a:pt x="52" y="293"/>
                  </a:lnTo>
                  <a:close/>
                  <a:moveTo>
                    <a:pt x="74" y="293"/>
                  </a:moveTo>
                  <a:lnTo>
                    <a:pt x="74" y="293"/>
                  </a:lnTo>
                  <a:lnTo>
                    <a:pt x="78" y="289"/>
                  </a:lnTo>
                  <a:lnTo>
                    <a:pt x="78" y="293"/>
                  </a:lnTo>
                  <a:lnTo>
                    <a:pt x="78" y="293"/>
                  </a:lnTo>
                  <a:lnTo>
                    <a:pt x="74" y="293"/>
                  </a:lnTo>
                  <a:lnTo>
                    <a:pt x="74" y="293"/>
                  </a:lnTo>
                  <a:close/>
                  <a:moveTo>
                    <a:pt x="74" y="297"/>
                  </a:moveTo>
                  <a:lnTo>
                    <a:pt x="74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4" y="297"/>
                  </a:lnTo>
                  <a:lnTo>
                    <a:pt x="74" y="297"/>
                  </a:lnTo>
                  <a:close/>
                  <a:moveTo>
                    <a:pt x="71" y="289"/>
                  </a:moveTo>
                  <a:lnTo>
                    <a:pt x="71" y="293"/>
                  </a:lnTo>
                  <a:lnTo>
                    <a:pt x="71" y="293"/>
                  </a:lnTo>
                  <a:lnTo>
                    <a:pt x="71" y="297"/>
                  </a:lnTo>
                  <a:lnTo>
                    <a:pt x="74" y="297"/>
                  </a:lnTo>
                  <a:lnTo>
                    <a:pt x="74" y="293"/>
                  </a:lnTo>
                  <a:lnTo>
                    <a:pt x="74" y="293"/>
                  </a:lnTo>
                  <a:lnTo>
                    <a:pt x="74" y="289"/>
                  </a:lnTo>
                  <a:lnTo>
                    <a:pt x="71" y="289"/>
                  </a:lnTo>
                  <a:lnTo>
                    <a:pt x="71" y="289"/>
                  </a:lnTo>
                  <a:close/>
                  <a:moveTo>
                    <a:pt x="141" y="256"/>
                  </a:moveTo>
                  <a:lnTo>
                    <a:pt x="141" y="252"/>
                  </a:lnTo>
                  <a:lnTo>
                    <a:pt x="141" y="249"/>
                  </a:lnTo>
                  <a:lnTo>
                    <a:pt x="141" y="249"/>
                  </a:lnTo>
                  <a:lnTo>
                    <a:pt x="145" y="249"/>
                  </a:lnTo>
                  <a:lnTo>
                    <a:pt x="145" y="249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5" y="256"/>
                  </a:lnTo>
                  <a:lnTo>
                    <a:pt x="141" y="256"/>
                  </a:lnTo>
                  <a:lnTo>
                    <a:pt x="141" y="256"/>
                  </a:lnTo>
                  <a:close/>
                  <a:moveTo>
                    <a:pt x="130" y="252"/>
                  </a:moveTo>
                  <a:lnTo>
                    <a:pt x="134" y="249"/>
                  </a:lnTo>
                  <a:lnTo>
                    <a:pt x="137" y="249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0" y="252"/>
                  </a:lnTo>
                  <a:lnTo>
                    <a:pt x="130" y="252"/>
                  </a:lnTo>
                  <a:close/>
                  <a:moveTo>
                    <a:pt x="115" y="282"/>
                  </a:move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9" y="278"/>
                  </a:lnTo>
                  <a:lnTo>
                    <a:pt x="119" y="275"/>
                  </a:lnTo>
                  <a:lnTo>
                    <a:pt x="122" y="271"/>
                  </a:lnTo>
                  <a:lnTo>
                    <a:pt x="126" y="271"/>
                  </a:lnTo>
                  <a:lnTo>
                    <a:pt x="126" y="267"/>
                  </a:lnTo>
                  <a:lnTo>
                    <a:pt x="130" y="267"/>
                  </a:lnTo>
                  <a:lnTo>
                    <a:pt x="134" y="271"/>
                  </a:lnTo>
                  <a:lnTo>
                    <a:pt x="137" y="271"/>
                  </a:lnTo>
                  <a:lnTo>
                    <a:pt x="137" y="271"/>
                  </a:lnTo>
                  <a:lnTo>
                    <a:pt x="141" y="267"/>
                  </a:lnTo>
                  <a:lnTo>
                    <a:pt x="145" y="263"/>
                  </a:lnTo>
                  <a:lnTo>
                    <a:pt x="145" y="260"/>
                  </a:lnTo>
                  <a:lnTo>
                    <a:pt x="141" y="260"/>
                  </a:lnTo>
                  <a:lnTo>
                    <a:pt x="141" y="260"/>
                  </a:lnTo>
                  <a:lnTo>
                    <a:pt x="137" y="256"/>
                  </a:lnTo>
                  <a:lnTo>
                    <a:pt x="137" y="256"/>
                  </a:lnTo>
                  <a:lnTo>
                    <a:pt x="134" y="256"/>
                  </a:lnTo>
                  <a:lnTo>
                    <a:pt x="130" y="252"/>
                  </a:lnTo>
                  <a:lnTo>
                    <a:pt x="126" y="256"/>
                  </a:lnTo>
                  <a:lnTo>
                    <a:pt x="126" y="260"/>
                  </a:lnTo>
                  <a:lnTo>
                    <a:pt x="122" y="260"/>
                  </a:lnTo>
                  <a:lnTo>
                    <a:pt x="119" y="263"/>
                  </a:lnTo>
                  <a:lnTo>
                    <a:pt x="119" y="263"/>
                  </a:lnTo>
                  <a:lnTo>
                    <a:pt x="115" y="263"/>
                  </a:lnTo>
                  <a:lnTo>
                    <a:pt x="115" y="260"/>
                  </a:lnTo>
                  <a:lnTo>
                    <a:pt x="111" y="260"/>
                  </a:lnTo>
                  <a:lnTo>
                    <a:pt x="108" y="263"/>
                  </a:lnTo>
                  <a:lnTo>
                    <a:pt x="108" y="267"/>
                  </a:lnTo>
                  <a:lnTo>
                    <a:pt x="104" y="267"/>
                  </a:lnTo>
                  <a:lnTo>
                    <a:pt x="104" y="271"/>
                  </a:lnTo>
                  <a:lnTo>
                    <a:pt x="111" y="271"/>
                  </a:lnTo>
                  <a:lnTo>
                    <a:pt x="111" y="275"/>
                  </a:lnTo>
                  <a:lnTo>
                    <a:pt x="111" y="275"/>
                  </a:lnTo>
                  <a:lnTo>
                    <a:pt x="111" y="278"/>
                  </a:lnTo>
                  <a:lnTo>
                    <a:pt x="111" y="282"/>
                  </a:lnTo>
                  <a:lnTo>
                    <a:pt x="115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93" y="334"/>
                  </a:moveTo>
                  <a:lnTo>
                    <a:pt x="93" y="330"/>
                  </a:lnTo>
                  <a:lnTo>
                    <a:pt x="89" y="330"/>
                  </a:lnTo>
                  <a:lnTo>
                    <a:pt x="89" y="334"/>
                  </a:lnTo>
                  <a:lnTo>
                    <a:pt x="93" y="338"/>
                  </a:lnTo>
                  <a:lnTo>
                    <a:pt x="93" y="338"/>
                  </a:lnTo>
                  <a:lnTo>
                    <a:pt x="97" y="334"/>
                  </a:lnTo>
                  <a:lnTo>
                    <a:pt x="93" y="334"/>
                  </a:lnTo>
                  <a:lnTo>
                    <a:pt x="93" y="334"/>
                  </a:lnTo>
                  <a:close/>
                  <a:moveTo>
                    <a:pt x="97" y="330"/>
                  </a:moveTo>
                  <a:lnTo>
                    <a:pt x="97" y="326"/>
                  </a:lnTo>
                  <a:lnTo>
                    <a:pt x="97" y="323"/>
                  </a:lnTo>
                  <a:lnTo>
                    <a:pt x="100" y="326"/>
                  </a:lnTo>
                  <a:lnTo>
                    <a:pt x="100" y="326"/>
                  </a:lnTo>
                  <a:lnTo>
                    <a:pt x="97" y="330"/>
                  </a:lnTo>
                  <a:lnTo>
                    <a:pt x="97" y="330"/>
                  </a:lnTo>
                  <a:lnTo>
                    <a:pt x="97" y="330"/>
                  </a:lnTo>
                  <a:close/>
                  <a:moveTo>
                    <a:pt x="93" y="323"/>
                  </a:moveTo>
                  <a:lnTo>
                    <a:pt x="93" y="319"/>
                  </a:lnTo>
                  <a:lnTo>
                    <a:pt x="97" y="315"/>
                  </a:lnTo>
                  <a:lnTo>
                    <a:pt x="97" y="312"/>
                  </a:lnTo>
                  <a:lnTo>
                    <a:pt x="93" y="312"/>
                  </a:lnTo>
                  <a:lnTo>
                    <a:pt x="97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293"/>
                  </a:lnTo>
                  <a:lnTo>
                    <a:pt x="100" y="289"/>
                  </a:lnTo>
                  <a:lnTo>
                    <a:pt x="100" y="286"/>
                  </a:lnTo>
                  <a:lnTo>
                    <a:pt x="104" y="286"/>
                  </a:lnTo>
                  <a:lnTo>
                    <a:pt x="104" y="282"/>
                  </a:lnTo>
                  <a:lnTo>
                    <a:pt x="100" y="282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97" y="278"/>
                  </a:lnTo>
                  <a:lnTo>
                    <a:pt x="93" y="275"/>
                  </a:lnTo>
                  <a:lnTo>
                    <a:pt x="97" y="275"/>
                  </a:lnTo>
                  <a:lnTo>
                    <a:pt x="97" y="271"/>
                  </a:lnTo>
                  <a:lnTo>
                    <a:pt x="97" y="267"/>
                  </a:lnTo>
                  <a:lnTo>
                    <a:pt x="97" y="267"/>
                  </a:lnTo>
                  <a:lnTo>
                    <a:pt x="93" y="267"/>
                  </a:lnTo>
                  <a:lnTo>
                    <a:pt x="93" y="267"/>
                  </a:lnTo>
                  <a:lnTo>
                    <a:pt x="89" y="271"/>
                  </a:lnTo>
                  <a:lnTo>
                    <a:pt x="89" y="271"/>
                  </a:lnTo>
                  <a:lnTo>
                    <a:pt x="85" y="267"/>
                  </a:lnTo>
                  <a:lnTo>
                    <a:pt x="85" y="263"/>
                  </a:lnTo>
                  <a:lnTo>
                    <a:pt x="89" y="263"/>
                  </a:lnTo>
                  <a:lnTo>
                    <a:pt x="93" y="260"/>
                  </a:lnTo>
                  <a:lnTo>
                    <a:pt x="100" y="263"/>
                  </a:lnTo>
                  <a:lnTo>
                    <a:pt x="100" y="263"/>
                  </a:lnTo>
                  <a:lnTo>
                    <a:pt x="104" y="263"/>
                  </a:lnTo>
                  <a:lnTo>
                    <a:pt x="104" y="260"/>
                  </a:lnTo>
                  <a:lnTo>
                    <a:pt x="104" y="256"/>
                  </a:lnTo>
                  <a:lnTo>
                    <a:pt x="100" y="256"/>
                  </a:lnTo>
                  <a:lnTo>
                    <a:pt x="104" y="252"/>
                  </a:lnTo>
                  <a:lnTo>
                    <a:pt x="104" y="252"/>
                  </a:lnTo>
                  <a:lnTo>
                    <a:pt x="108" y="256"/>
                  </a:lnTo>
                  <a:lnTo>
                    <a:pt x="108" y="256"/>
                  </a:lnTo>
                  <a:lnTo>
                    <a:pt x="111" y="252"/>
                  </a:lnTo>
                  <a:lnTo>
                    <a:pt x="115" y="252"/>
                  </a:lnTo>
                  <a:lnTo>
                    <a:pt x="122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30" y="252"/>
                  </a:lnTo>
                  <a:lnTo>
                    <a:pt x="130" y="249"/>
                  </a:lnTo>
                  <a:lnTo>
                    <a:pt x="134" y="249"/>
                  </a:lnTo>
                  <a:lnTo>
                    <a:pt x="134" y="249"/>
                  </a:lnTo>
                  <a:lnTo>
                    <a:pt x="137" y="245"/>
                  </a:lnTo>
                  <a:lnTo>
                    <a:pt x="141" y="241"/>
                  </a:lnTo>
                  <a:lnTo>
                    <a:pt x="145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9"/>
                  </a:lnTo>
                  <a:lnTo>
                    <a:pt x="145" y="252"/>
                  </a:lnTo>
                  <a:lnTo>
                    <a:pt x="148" y="252"/>
                  </a:lnTo>
                  <a:lnTo>
                    <a:pt x="148" y="256"/>
                  </a:lnTo>
                  <a:lnTo>
                    <a:pt x="148" y="260"/>
                  </a:lnTo>
                  <a:lnTo>
                    <a:pt x="148" y="260"/>
                  </a:lnTo>
                  <a:lnTo>
                    <a:pt x="148" y="263"/>
                  </a:lnTo>
                  <a:lnTo>
                    <a:pt x="152" y="263"/>
                  </a:lnTo>
                  <a:lnTo>
                    <a:pt x="156" y="267"/>
                  </a:lnTo>
                  <a:lnTo>
                    <a:pt x="159" y="267"/>
                  </a:lnTo>
                  <a:lnTo>
                    <a:pt x="163" y="267"/>
                  </a:lnTo>
                  <a:lnTo>
                    <a:pt x="163" y="263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56"/>
                  </a:lnTo>
                  <a:lnTo>
                    <a:pt x="171" y="252"/>
                  </a:lnTo>
                  <a:lnTo>
                    <a:pt x="171" y="252"/>
                  </a:lnTo>
                  <a:lnTo>
                    <a:pt x="174" y="252"/>
                  </a:lnTo>
                  <a:lnTo>
                    <a:pt x="174" y="252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67" y="245"/>
                  </a:lnTo>
                  <a:lnTo>
                    <a:pt x="167" y="241"/>
                  </a:lnTo>
                  <a:lnTo>
                    <a:pt x="167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41"/>
                  </a:lnTo>
                  <a:lnTo>
                    <a:pt x="171" y="241"/>
                  </a:lnTo>
                  <a:lnTo>
                    <a:pt x="174" y="241"/>
                  </a:lnTo>
                  <a:lnTo>
                    <a:pt x="174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2" y="245"/>
                  </a:lnTo>
                  <a:lnTo>
                    <a:pt x="185" y="241"/>
                  </a:lnTo>
                  <a:lnTo>
                    <a:pt x="193" y="241"/>
                  </a:lnTo>
                  <a:lnTo>
                    <a:pt x="197" y="241"/>
                  </a:lnTo>
                  <a:lnTo>
                    <a:pt x="197" y="241"/>
                  </a:lnTo>
                  <a:lnTo>
                    <a:pt x="197" y="237"/>
                  </a:lnTo>
                  <a:lnTo>
                    <a:pt x="197" y="234"/>
                  </a:lnTo>
                  <a:lnTo>
                    <a:pt x="200" y="234"/>
                  </a:lnTo>
                  <a:lnTo>
                    <a:pt x="204" y="234"/>
                  </a:lnTo>
                  <a:lnTo>
                    <a:pt x="204" y="237"/>
                  </a:lnTo>
                  <a:lnTo>
                    <a:pt x="204" y="241"/>
                  </a:lnTo>
                  <a:lnTo>
                    <a:pt x="204" y="241"/>
                  </a:lnTo>
                  <a:lnTo>
                    <a:pt x="208" y="241"/>
                  </a:lnTo>
                  <a:lnTo>
                    <a:pt x="208" y="237"/>
                  </a:lnTo>
                  <a:lnTo>
                    <a:pt x="208" y="234"/>
                  </a:lnTo>
                  <a:lnTo>
                    <a:pt x="208" y="230"/>
                  </a:lnTo>
                  <a:lnTo>
                    <a:pt x="211" y="226"/>
                  </a:lnTo>
                  <a:lnTo>
                    <a:pt x="215" y="226"/>
                  </a:lnTo>
                  <a:lnTo>
                    <a:pt x="215" y="226"/>
                  </a:lnTo>
                  <a:lnTo>
                    <a:pt x="211" y="223"/>
                  </a:lnTo>
                  <a:lnTo>
                    <a:pt x="215" y="219"/>
                  </a:lnTo>
                  <a:lnTo>
                    <a:pt x="215" y="219"/>
                  </a:lnTo>
                  <a:lnTo>
                    <a:pt x="219" y="219"/>
                  </a:lnTo>
                  <a:lnTo>
                    <a:pt x="219" y="223"/>
                  </a:lnTo>
                  <a:lnTo>
                    <a:pt x="219" y="223"/>
                  </a:lnTo>
                  <a:lnTo>
                    <a:pt x="219" y="226"/>
                  </a:lnTo>
                  <a:lnTo>
                    <a:pt x="219" y="237"/>
                  </a:lnTo>
                  <a:lnTo>
                    <a:pt x="219" y="237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6" y="234"/>
                  </a:lnTo>
                  <a:lnTo>
                    <a:pt x="230" y="230"/>
                  </a:lnTo>
                  <a:lnTo>
                    <a:pt x="230" y="226"/>
                  </a:lnTo>
                  <a:lnTo>
                    <a:pt x="230" y="223"/>
                  </a:lnTo>
                  <a:lnTo>
                    <a:pt x="234" y="219"/>
                  </a:lnTo>
                  <a:lnTo>
                    <a:pt x="234" y="219"/>
                  </a:lnTo>
                  <a:lnTo>
                    <a:pt x="230" y="215"/>
                  </a:lnTo>
                  <a:lnTo>
                    <a:pt x="226" y="211"/>
                  </a:lnTo>
                  <a:lnTo>
                    <a:pt x="226" y="208"/>
                  </a:lnTo>
                  <a:lnTo>
                    <a:pt x="226" y="200"/>
                  </a:lnTo>
                  <a:lnTo>
                    <a:pt x="226" y="193"/>
                  </a:lnTo>
                  <a:lnTo>
                    <a:pt x="226" y="186"/>
                  </a:lnTo>
                  <a:lnTo>
                    <a:pt x="222" y="178"/>
                  </a:lnTo>
                  <a:lnTo>
                    <a:pt x="219" y="171"/>
                  </a:lnTo>
                  <a:lnTo>
                    <a:pt x="219" y="167"/>
                  </a:lnTo>
                  <a:lnTo>
                    <a:pt x="219" y="163"/>
                  </a:lnTo>
                  <a:lnTo>
                    <a:pt x="226" y="160"/>
                  </a:lnTo>
                  <a:lnTo>
                    <a:pt x="226" y="160"/>
                  </a:lnTo>
                  <a:lnTo>
                    <a:pt x="230" y="163"/>
                  </a:lnTo>
                  <a:lnTo>
                    <a:pt x="230" y="163"/>
                  </a:lnTo>
                  <a:lnTo>
                    <a:pt x="230" y="160"/>
                  </a:lnTo>
                  <a:lnTo>
                    <a:pt x="230" y="156"/>
                  </a:lnTo>
                  <a:lnTo>
                    <a:pt x="226" y="156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5"/>
                  </a:lnTo>
                  <a:lnTo>
                    <a:pt x="226" y="145"/>
                  </a:lnTo>
                  <a:lnTo>
                    <a:pt x="226" y="141"/>
                  </a:lnTo>
                  <a:lnTo>
                    <a:pt x="226" y="137"/>
                  </a:lnTo>
                  <a:lnTo>
                    <a:pt x="226" y="137"/>
                  </a:lnTo>
                  <a:lnTo>
                    <a:pt x="226" y="134"/>
                  </a:lnTo>
                  <a:lnTo>
                    <a:pt x="226" y="130"/>
                  </a:lnTo>
                  <a:lnTo>
                    <a:pt x="222" y="122"/>
                  </a:lnTo>
                  <a:lnTo>
                    <a:pt x="222" y="122"/>
                  </a:lnTo>
                  <a:lnTo>
                    <a:pt x="219" y="122"/>
                  </a:lnTo>
                  <a:lnTo>
                    <a:pt x="219" y="115"/>
                  </a:lnTo>
                  <a:lnTo>
                    <a:pt x="215" y="115"/>
                  </a:lnTo>
                  <a:lnTo>
                    <a:pt x="208" y="108"/>
                  </a:lnTo>
                  <a:lnTo>
                    <a:pt x="208" y="104"/>
                  </a:lnTo>
                  <a:lnTo>
                    <a:pt x="204" y="100"/>
                  </a:lnTo>
                  <a:lnTo>
                    <a:pt x="204" y="96"/>
                  </a:lnTo>
                  <a:lnTo>
                    <a:pt x="204" y="93"/>
                  </a:lnTo>
                  <a:lnTo>
                    <a:pt x="204" y="96"/>
                  </a:lnTo>
                  <a:lnTo>
                    <a:pt x="204" y="96"/>
                  </a:lnTo>
                  <a:lnTo>
                    <a:pt x="200" y="93"/>
                  </a:lnTo>
                  <a:lnTo>
                    <a:pt x="200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6"/>
                  </a:lnTo>
                  <a:lnTo>
                    <a:pt x="197" y="100"/>
                  </a:lnTo>
                  <a:lnTo>
                    <a:pt x="197" y="100"/>
                  </a:lnTo>
                  <a:lnTo>
                    <a:pt x="200" y="100"/>
                  </a:lnTo>
                  <a:lnTo>
                    <a:pt x="204" y="96"/>
                  </a:lnTo>
                  <a:lnTo>
                    <a:pt x="204" y="100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197" y="104"/>
                  </a:lnTo>
                  <a:lnTo>
                    <a:pt x="200" y="108"/>
                  </a:lnTo>
                  <a:lnTo>
                    <a:pt x="197" y="108"/>
                  </a:lnTo>
                  <a:lnTo>
                    <a:pt x="197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9" y="100"/>
                  </a:lnTo>
                  <a:lnTo>
                    <a:pt x="189" y="104"/>
                  </a:lnTo>
                  <a:lnTo>
                    <a:pt x="189" y="108"/>
                  </a:lnTo>
                  <a:lnTo>
                    <a:pt x="189" y="111"/>
                  </a:lnTo>
                  <a:lnTo>
                    <a:pt x="189" y="111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9" y="119"/>
                  </a:lnTo>
                  <a:lnTo>
                    <a:pt x="193" y="122"/>
                  </a:lnTo>
                  <a:lnTo>
                    <a:pt x="189" y="126"/>
                  </a:lnTo>
                  <a:lnTo>
                    <a:pt x="189" y="126"/>
                  </a:lnTo>
                  <a:lnTo>
                    <a:pt x="185" y="126"/>
                  </a:lnTo>
                  <a:lnTo>
                    <a:pt x="185" y="126"/>
                  </a:lnTo>
                  <a:lnTo>
                    <a:pt x="185" y="130"/>
                  </a:lnTo>
                  <a:lnTo>
                    <a:pt x="189" y="130"/>
                  </a:lnTo>
                  <a:lnTo>
                    <a:pt x="193" y="126"/>
                  </a:lnTo>
                  <a:lnTo>
                    <a:pt x="197" y="134"/>
                  </a:lnTo>
                  <a:lnTo>
                    <a:pt x="197" y="141"/>
                  </a:lnTo>
                  <a:lnTo>
                    <a:pt x="197" y="145"/>
                  </a:lnTo>
                  <a:lnTo>
                    <a:pt x="197" y="152"/>
                  </a:lnTo>
                  <a:lnTo>
                    <a:pt x="193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89" y="174"/>
                  </a:lnTo>
                  <a:lnTo>
                    <a:pt x="185" y="178"/>
                  </a:lnTo>
                  <a:lnTo>
                    <a:pt x="185" y="182"/>
                  </a:lnTo>
                  <a:lnTo>
                    <a:pt x="185" y="186"/>
                  </a:lnTo>
                  <a:lnTo>
                    <a:pt x="185" y="189"/>
                  </a:lnTo>
                  <a:lnTo>
                    <a:pt x="182" y="193"/>
                  </a:lnTo>
                  <a:lnTo>
                    <a:pt x="171" y="197"/>
                  </a:lnTo>
                  <a:lnTo>
                    <a:pt x="171" y="197"/>
                  </a:lnTo>
                  <a:lnTo>
                    <a:pt x="167" y="200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93"/>
                  </a:lnTo>
                  <a:lnTo>
                    <a:pt x="163" y="189"/>
                  </a:lnTo>
                  <a:lnTo>
                    <a:pt x="163" y="189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2"/>
                  </a:lnTo>
                  <a:lnTo>
                    <a:pt x="159" y="186"/>
                  </a:lnTo>
                  <a:lnTo>
                    <a:pt x="159" y="186"/>
                  </a:lnTo>
                  <a:lnTo>
                    <a:pt x="156" y="189"/>
                  </a:lnTo>
                  <a:lnTo>
                    <a:pt x="156" y="193"/>
                  </a:lnTo>
                  <a:lnTo>
                    <a:pt x="156" y="193"/>
                  </a:lnTo>
                  <a:lnTo>
                    <a:pt x="156" y="200"/>
                  </a:lnTo>
                  <a:lnTo>
                    <a:pt x="156" y="204"/>
                  </a:lnTo>
                  <a:lnTo>
                    <a:pt x="152" y="208"/>
                  </a:lnTo>
                  <a:lnTo>
                    <a:pt x="152" y="211"/>
                  </a:lnTo>
                  <a:lnTo>
                    <a:pt x="152" y="211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48" y="223"/>
                  </a:lnTo>
                  <a:lnTo>
                    <a:pt x="152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5" y="226"/>
                  </a:lnTo>
                  <a:lnTo>
                    <a:pt x="145" y="226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37" y="223"/>
                  </a:lnTo>
                  <a:lnTo>
                    <a:pt x="137" y="223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30"/>
                  </a:lnTo>
                  <a:lnTo>
                    <a:pt x="119" y="230"/>
                  </a:lnTo>
                  <a:lnTo>
                    <a:pt x="115" y="230"/>
                  </a:lnTo>
                  <a:lnTo>
                    <a:pt x="111" y="230"/>
                  </a:lnTo>
                  <a:lnTo>
                    <a:pt x="108" y="230"/>
                  </a:lnTo>
                  <a:lnTo>
                    <a:pt x="104" y="234"/>
                  </a:lnTo>
                  <a:lnTo>
                    <a:pt x="100" y="237"/>
                  </a:lnTo>
                  <a:lnTo>
                    <a:pt x="100" y="237"/>
                  </a:lnTo>
                  <a:lnTo>
                    <a:pt x="100" y="241"/>
                  </a:lnTo>
                  <a:lnTo>
                    <a:pt x="93" y="245"/>
                  </a:lnTo>
                  <a:lnTo>
                    <a:pt x="93" y="245"/>
                  </a:lnTo>
                  <a:lnTo>
                    <a:pt x="89" y="249"/>
                  </a:lnTo>
                  <a:lnTo>
                    <a:pt x="89" y="252"/>
                  </a:lnTo>
                  <a:lnTo>
                    <a:pt x="85" y="252"/>
                  </a:lnTo>
                  <a:lnTo>
                    <a:pt x="82" y="252"/>
                  </a:lnTo>
                  <a:lnTo>
                    <a:pt x="78" y="256"/>
                  </a:lnTo>
                  <a:lnTo>
                    <a:pt x="82" y="260"/>
                  </a:lnTo>
                  <a:lnTo>
                    <a:pt x="82" y="260"/>
                  </a:lnTo>
                  <a:lnTo>
                    <a:pt x="82" y="263"/>
                  </a:lnTo>
                  <a:lnTo>
                    <a:pt x="82" y="263"/>
                  </a:lnTo>
                  <a:lnTo>
                    <a:pt x="78" y="263"/>
                  </a:lnTo>
                  <a:lnTo>
                    <a:pt x="74" y="267"/>
                  </a:lnTo>
                  <a:lnTo>
                    <a:pt x="74" y="271"/>
                  </a:lnTo>
                  <a:lnTo>
                    <a:pt x="74" y="271"/>
                  </a:lnTo>
                  <a:lnTo>
                    <a:pt x="71" y="275"/>
                  </a:lnTo>
                  <a:lnTo>
                    <a:pt x="67" y="275"/>
                  </a:lnTo>
                  <a:lnTo>
                    <a:pt x="67" y="275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7" y="278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7" y="286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3" y="282"/>
                  </a:lnTo>
                  <a:lnTo>
                    <a:pt x="67" y="286"/>
                  </a:lnTo>
                  <a:lnTo>
                    <a:pt x="67" y="286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71" y="286"/>
                  </a:lnTo>
                  <a:lnTo>
                    <a:pt x="71" y="286"/>
                  </a:lnTo>
                  <a:lnTo>
                    <a:pt x="74" y="286"/>
                  </a:lnTo>
                  <a:lnTo>
                    <a:pt x="74" y="289"/>
                  </a:lnTo>
                  <a:lnTo>
                    <a:pt x="74" y="289"/>
                  </a:lnTo>
                  <a:lnTo>
                    <a:pt x="78" y="289"/>
                  </a:lnTo>
                  <a:lnTo>
                    <a:pt x="74" y="286"/>
                  </a:lnTo>
                  <a:lnTo>
                    <a:pt x="74" y="286"/>
                  </a:lnTo>
                  <a:lnTo>
                    <a:pt x="71" y="286"/>
                  </a:lnTo>
                  <a:lnTo>
                    <a:pt x="71" y="282"/>
                  </a:lnTo>
                  <a:lnTo>
                    <a:pt x="71" y="282"/>
                  </a:lnTo>
                  <a:lnTo>
                    <a:pt x="71" y="278"/>
                  </a:lnTo>
                  <a:lnTo>
                    <a:pt x="74" y="278"/>
                  </a:lnTo>
                  <a:lnTo>
                    <a:pt x="74" y="278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2" y="289"/>
                  </a:lnTo>
                  <a:lnTo>
                    <a:pt x="82" y="293"/>
                  </a:lnTo>
                  <a:lnTo>
                    <a:pt x="78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8" y="304"/>
                  </a:lnTo>
                  <a:lnTo>
                    <a:pt x="78" y="308"/>
                  </a:lnTo>
                  <a:lnTo>
                    <a:pt x="82" y="312"/>
                  </a:lnTo>
                  <a:lnTo>
                    <a:pt x="82" y="315"/>
                  </a:lnTo>
                  <a:lnTo>
                    <a:pt x="82" y="315"/>
                  </a:lnTo>
                  <a:lnTo>
                    <a:pt x="82" y="319"/>
                  </a:lnTo>
                  <a:lnTo>
                    <a:pt x="85" y="319"/>
                  </a:lnTo>
                  <a:lnTo>
                    <a:pt x="89" y="319"/>
                  </a:lnTo>
                  <a:lnTo>
                    <a:pt x="89" y="319"/>
                  </a:lnTo>
                  <a:lnTo>
                    <a:pt x="89" y="315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12"/>
                  </a:lnTo>
                  <a:lnTo>
                    <a:pt x="89" y="312"/>
                  </a:lnTo>
                  <a:lnTo>
                    <a:pt x="93" y="319"/>
                  </a:lnTo>
                  <a:lnTo>
                    <a:pt x="93" y="319"/>
                  </a:lnTo>
                  <a:lnTo>
                    <a:pt x="93" y="3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Freeform 13"/>
            <p:cNvSpPr>
              <a:spLocks noEditPoints="1"/>
            </p:cNvSpPr>
            <p:nvPr/>
          </p:nvSpPr>
          <p:spPr bwMode="auto">
            <a:xfrm>
              <a:off x="6861137" y="2317785"/>
              <a:ext cx="95211" cy="137670"/>
            </a:xfrm>
            <a:custGeom>
              <a:avLst/>
              <a:gdLst>
                <a:gd name="T0" fmla="*/ 48 w 74"/>
                <a:gd name="T1" fmla="*/ 78 h 107"/>
                <a:gd name="T2" fmla="*/ 44 w 74"/>
                <a:gd name="T3" fmla="*/ 78 h 107"/>
                <a:gd name="T4" fmla="*/ 44 w 74"/>
                <a:gd name="T5" fmla="*/ 78 h 107"/>
                <a:gd name="T6" fmla="*/ 18 w 74"/>
                <a:gd name="T7" fmla="*/ 85 h 107"/>
                <a:gd name="T8" fmla="*/ 22 w 74"/>
                <a:gd name="T9" fmla="*/ 85 h 107"/>
                <a:gd name="T10" fmla="*/ 22 w 74"/>
                <a:gd name="T11" fmla="*/ 85 h 107"/>
                <a:gd name="T12" fmla="*/ 22 w 74"/>
                <a:gd name="T13" fmla="*/ 89 h 107"/>
                <a:gd name="T14" fmla="*/ 22 w 74"/>
                <a:gd name="T15" fmla="*/ 89 h 107"/>
                <a:gd name="T16" fmla="*/ 55 w 74"/>
                <a:gd name="T17" fmla="*/ 74 h 107"/>
                <a:gd name="T18" fmla="*/ 59 w 74"/>
                <a:gd name="T19" fmla="*/ 78 h 107"/>
                <a:gd name="T20" fmla="*/ 59 w 74"/>
                <a:gd name="T21" fmla="*/ 78 h 107"/>
                <a:gd name="T22" fmla="*/ 59 w 74"/>
                <a:gd name="T23" fmla="*/ 74 h 107"/>
                <a:gd name="T24" fmla="*/ 70 w 74"/>
                <a:gd name="T25" fmla="*/ 92 h 107"/>
                <a:gd name="T26" fmla="*/ 70 w 74"/>
                <a:gd name="T27" fmla="*/ 89 h 107"/>
                <a:gd name="T28" fmla="*/ 74 w 74"/>
                <a:gd name="T29" fmla="*/ 92 h 107"/>
                <a:gd name="T30" fmla="*/ 70 w 74"/>
                <a:gd name="T31" fmla="*/ 92 h 107"/>
                <a:gd name="T32" fmla="*/ 74 w 74"/>
                <a:gd name="T33" fmla="*/ 85 h 107"/>
                <a:gd name="T34" fmla="*/ 70 w 74"/>
                <a:gd name="T35" fmla="*/ 85 h 107"/>
                <a:gd name="T36" fmla="*/ 70 w 74"/>
                <a:gd name="T37" fmla="*/ 81 h 107"/>
                <a:gd name="T38" fmla="*/ 74 w 74"/>
                <a:gd name="T39" fmla="*/ 81 h 107"/>
                <a:gd name="T40" fmla="*/ 74 w 74"/>
                <a:gd name="T41" fmla="*/ 85 h 107"/>
                <a:gd name="T42" fmla="*/ 26 w 74"/>
                <a:gd name="T43" fmla="*/ 107 h 107"/>
                <a:gd name="T44" fmla="*/ 26 w 74"/>
                <a:gd name="T45" fmla="*/ 104 h 107"/>
                <a:gd name="T46" fmla="*/ 37 w 74"/>
                <a:gd name="T47" fmla="*/ 104 h 107"/>
                <a:gd name="T48" fmla="*/ 33 w 74"/>
                <a:gd name="T49" fmla="*/ 107 h 107"/>
                <a:gd name="T50" fmla="*/ 26 w 74"/>
                <a:gd name="T51" fmla="*/ 107 h 107"/>
                <a:gd name="T52" fmla="*/ 0 w 74"/>
                <a:gd name="T53" fmla="*/ 18 h 107"/>
                <a:gd name="T54" fmla="*/ 3 w 74"/>
                <a:gd name="T55" fmla="*/ 18 h 107"/>
                <a:gd name="T56" fmla="*/ 3 w 74"/>
                <a:gd name="T57" fmla="*/ 18 h 107"/>
                <a:gd name="T58" fmla="*/ 15 w 74"/>
                <a:gd name="T59" fmla="*/ 29 h 107"/>
                <a:gd name="T60" fmla="*/ 18 w 74"/>
                <a:gd name="T61" fmla="*/ 33 h 107"/>
                <a:gd name="T62" fmla="*/ 22 w 74"/>
                <a:gd name="T63" fmla="*/ 37 h 107"/>
                <a:gd name="T64" fmla="*/ 15 w 74"/>
                <a:gd name="T65" fmla="*/ 33 h 107"/>
                <a:gd name="T66" fmla="*/ 11 w 74"/>
                <a:gd name="T67" fmla="*/ 37 h 107"/>
                <a:gd name="T68" fmla="*/ 15 w 74"/>
                <a:gd name="T69" fmla="*/ 44 h 107"/>
                <a:gd name="T70" fmla="*/ 18 w 74"/>
                <a:gd name="T71" fmla="*/ 44 h 107"/>
                <a:gd name="T72" fmla="*/ 18 w 74"/>
                <a:gd name="T73" fmla="*/ 52 h 107"/>
                <a:gd name="T74" fmla="*/ 22 w 74"/>
                <a:gd name="T75" fmla="*/ 59 h 107"/>
                <a:gd name="T76" fmla="*/ 18 w 74"/>
                <a:gd name="T77" fmla="*/ 63 h 107"/>
                <a:gd name="T78" fmla="*/ 22 w 74"/>
                <a:gd name="T79" fmla="*/ 66 h 107"/>
                <a:gd name="T80" fmla="*/ 18 w 74"/>
                <a:gd name="T81" fmla="*/ 70 h 107"/>
                <a:gd name="T82" fmla="*/ 18 w 74"/>
                <a:gd name="T83" fmla="*/ 74 h 107"/>
                <a:gd name="T84" fmla="*/ 26 w 74"/>
                <a:gd name="T85" fmla="*/ 81 h 107"/>
                <a:gd name="T86" fmla="*/ 26 w 74"/>
                <a:gd name="T87" fmla="*/ 85 h 107"/>
                <a:gd name="T88" fmla="*/ 29 w 74"/>
                <a:gd name="T89" fmla="*/ 85 h 107"/>
                <a:gd name="T90" fmla="*/ 29 w 74"/>
                <a:gd name="T91" fmla="*/ 85 h 107"/>
                <a:gd name="T92" fmla="*/ 40 w 74"/>
                <a:gd name="T93" fmla="*/ 74 h 107"/>
                <a:gd name="T94" fmla="*/ 44 w 74"/>
                <a:gd name="T95" fmla="*/ 78 h 107"/>
                <a:gd name="T96" fmla="*/ 48 w 74"/>
                <a:gd name="T97" fmla="*/ 74 h 107"/>
                <a:gd name="T98" fmla="*/ 52 w 74"/>
                <a:gd name="T99" fmla="*/ 74 h 107"/>
                <a:gd name="T100" fmla="*/ 55 w 74"/>
                <a:gd name="T101" fmla="*/ 74 h 107"/>
                <a:gd name="T102" fmla="*/ 59 w 74"/>
                <a:gd name="T103" fmla="*/ 70 h 107"/>
                <a:gd name="T104" fmla="*/ 66 w 74"/>
                <a:gd name="T105" fmla="*/ 66 h 107"/>
                <a:gd name="T106" fmla="*/ 66 w 74"/>
                <a:gd name="T107" fmla="*/ 63 h 107"/>
                <a:gd name="T108" fmla="*/ 66 w 74"/>
                <a:gd name="T109" fmla="*/ 52 h 107"/>
                <a:gd name="T110" fmla="*/ 63 w 74"/>
                <a:gd name="T111" fmla="*/ 48 h 107"/>
                <a:gd name="T112" fmla="*/ 59 w 74"/>
                <a:gd name="T113" fmla="*/ 37 h 107"/>
                <a:gd name="T114" fmla="*/ 48 w 74"/>
                <a:gd name="T115" fmla="*/ 18 h 107"/>
                <a:gd name="T116" fmla="*/ 33 w 74"/>
                <a:gd name="T117" fmla="*/ 0 h 107"/>
                <a:gd name="T118" fmla="*/ 18 w 74"/>
                <a:gd name="T119" fmla="*/ 3 h 107"/>
                <a:gd name="T120" fmla="*/ 3 w 74"/>
                <a:gd name="T121" fmla="*/ 11 h 107"/>
                <a:gd name="T122" fmla="*/ 0 w 74"/>
                <a:gd name="T123" fmla="*/ 1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107">
                  <a:moveTo>
                    <a:pt x="44" y="78"/>
                  </a:moveTo>
                  <a:lnTo>
                    <a:pt x="48" y="78"/>
                  </a:lnTo>
                  <a:lnTo>
                    <a:pt x="48" y="78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78"/>
                  </a:lnTo>
                  <a:close/>
                  <a:moveTo>
                    <a:pt x="22" y="89"/>
                  </a:moveTo>
                  <a:lnTo>
                    <a:pt x="18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close/>
                  <a:moveTo>
                    <a:pt x="59" y="74"/>
                  </a:moveTo>
                  <a:lnTo>
                    <a:pt x="55" y="74"/>
                  </a:lnTo>
                  <a:lnTo>
                    <a:pt x="55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59" y="74"/>
                  </a:lnTo>
                  <a:close/>
                  <a:moveTo>
                    <a:pt x="70" y="92"/>
                  </a:moveTo>
                  <a:lnTo>
                    <a:pt x="70" y="89"/>
                  </a:lnTo>
                  <a:lnTo>
                    <a:pt x="70" y="89"/>
                  </a:lnTo>
                  <a:lnTo>
                    <a:pt x="74" y="89"/>
                  </a:lnTo>
                  <a:lnTo>
                    <a:pt x="74" y="92"/>
                  </a:lnTo>
                  <a:lnTo>
                    <a:pt x="70" y="92"/>
                  </a:lnTo>
                  <a:lnTo>
                    <a:pt x="70" y="92"/>
                  </a:lnTo>
                  <a:lnTo>
                    <a:pt x="70" y="92"/>
                  </a:lnTo>
                  <a:close/>
                  <a:moveTo>
                    <a:pt x="74" y="85"/>
                  </a:moveTo>
                  <a:lnTo>
                    <a:pt x="70" y="89"/>
                  </a:lnTo>
                  <a:lnTo>
                    <a:pt x="70" y="85"/>
                  </a:lnTo>
                  <a:lnTo>
                    <a:pt x="70" y="81"/>
                  </a:lnTo>
                  <a:lnTo>
                    <a:pt x="70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5"/>
                  </a:lnTo>
                  <a:lnTo>
                    <a:pt x="74" y="85"/>
                  </a:lnTo>
                  <a:close/>
                  <a:moveTo>
                    <a:pt x="26" y="107"/>
                  </a:moveTo>
                  <a:lnTo>
                    <a:pt x="26" y="107"/>
                  </a:lnTo>
                  <a:lnTo>
                    <a:pt x="26" y="104"/>
                  </a:lnTo>
                  <a:lnTo>
                    <a:pt x="33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3" y="107"/>
                  </a:lnTo>
                  <a:lnTo>
                    <a:pt x="29" y="107"/>
                  </a:lnTo>
                  <a:lnTo>
                    <a:pt x="26" y="107"/>
                  </a:lnTo>
                  <a:lnTo>
                    <a:pt x="26" y="107"/>
                  </a:lnTo>
                  <a:close/>
                  <a:moveTo>
                    <a:pt x="0" y="18"/>
                  </a:moveTo>
                  <a:lnTo>
                    <a:pt x="0" y="18"/>
                  </a:lnTo>
                  <a:lnTo>
                    <a:pt x="3" y="18"/>
                  </a:lnTo>
                  <a:lnTo>
                    <a:pt x="7" y="18"/>
                  </a:lnTo>
                  <a:lnTo>
                    <a:pt x="3" y="18"/>
                  </a:lnTo>
                  <a:lnTo>
                    <a:pt x="11" y="26"/>
                  </a:lnTo>
                  <a:lnTo>
                    <a:pt x="15" y="29"/>
                  </a:lnTo>
                  <a:lnTo>
                    <a:pt x="18" y="29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22" y="37"/>
                  </a:lnTo>
                  <a:lnTo>
                    <a:pt x="15" y="37"/>
                  </a:lnTo>
                  <a:lnTo>
                    <a:pt x="15" y="33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7" y="40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9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8" y="70"/>
                  </a:lnTo>
                  <a:lnTo>
                    <a:pt x="22" y="74"/>
                  </a:lnTo>
                  <a:lnTo>
                    <a:pt x="18" y="74"/>
                  </a:lnTo>
                  <a:lnTo>
                    <a:pt x="22" y="81"/>
                  </a:lnTo>
                  <a:lnTo>
                    <a:pt x="26" y="81"/>
                  </a:lnTo>
                  <a:lnTo>
                    <a:pt x="26" y="85"/>
                  </a:lnTo>
                  <a:lnTo>
                    <a:pt x="26" y="85"/>
                  </a:lnTo>
                  <a:lnTo>
                    <a:pt x="26" y="89"/>
                  </a:lnTo>
                  <a:lnTo>
                    <a:pt x="29" y="85"/>
                  </a:lnTo>
                  <a:lnTo>
                    <a:pt x="29" y="81"/>
                  </a:lnTo>
                  <a:lnTo>
                    <a:pt x="29" y="85"/>
                  </a:lnTo>
                  <a:lnTo>
                    <a:pt x="33" y="81"/>
                  </a:lnTo>
                  <a:lnTo>
                    <a:pt x="40" y="74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74"/>
                  </a:lnTo>
                  <a:lnTo>
                    <a:pt x="48" y="74"/>
                  </a:lnTo>
                  <a:lnTo>
                    <a:pt x="48" y="78"/>
                  </a:lnTo>
                  <a:lnTo>
                    <a:pt x="52" y="74"/>
                  </a:lnTo>
                  <a:lnTo>
                    <a:pt x="55" y="78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9" y="70"/>
                  </a:lnTo>
                  <a:lnTo>
                    <a:pt x="63" y="70"/>
                  </a:lnTo>
                  <a:lnTo>
                    <a:pt x="66" y="66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3" y="40"/>
                  </a:lnTo>
                  <a:lnTo>
                    <a:pt x="59" y="37"/>
                  </a:lnTo>
                  <a:lnTo>
                    <a:pt x="59" y="29"/>
                  </a:lnTo>
                  <a:lnTo>
                    <a:pt x="48" y="18"/>
                  </a:lnTo>
                  <a:lnTo>
                    <a:pt x="40" y="11"/>
                  </a:lnTo>
                  <a:lnTo>
                    <a:pt x="33" y="0"/>
                  </a:lnTo>
                  <a:lnTo>
                    <a:pt x="29" y="3"/>
                  </a:lnTo>
                  <a:lnTo>
                    <a:pt x="18" y="3"/>
                  </a:lnTo>
                  <a:lnTo>
                    <a:pt x="11" y="11"/>
                  </a:lnTo>
                  <a:lnTo>
                    <a:pt x="3" y="11"/>
                  </a:lnTo>
                  <a:lnTo>
                    <a:pt x="0" y="15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6817391" y="2189123"/>
              <a:ext cx="100357" cy="156969"/>
            </a:xfrm>
            <a:custGeom>
              <a:avLst/>
              <a:gdLst>
                <a:gd name="T0" fmla="*/ 0 w 78"/>
                <a:gd name="T1" fmla="*/ 70 h 122"/>
                <a:gd name="T2" fmla="*/ 4 w 78"/>
                <a:gd name="T3" fmla="*/ 63 h 122"/>
                <a:gd name="T4" fmla="*/ 12 w 78"/>
                <a:gd name="T5" fmla="*/ 55 h 122"/>
                <a:gd name="T6" fmla="*/ 15 w 78"/>
                <a:gd name="T7" fmla="*/ 51 h 122"/>
                <a:gd name="T8" fmla="*/ 19 w 78"/>
                <a:gd name="T9" fmla="*/ 40 h 122"/>
                <a:gd name="T10" fmla="*/ 19 w 78"/>
                <a:gd name="T11" fmla="*/ 33 h 122"/>
                <a:gd name="T12" fmla="*/ 26 w 78"/>
                <a:gd name="T13" fmla="*/ 37 h 122"/>
                <a:gd name="T14" fmla="*/ 30 w 78"/>
                <a:gd name="T15" fmla="*/ 37 h 122"/>
                <a:gd name="T16" fmla="*/ 37 w 78"/>
                <a:gd name="T17" fmla="*/ 40 h 122"/>
                <a:gd name="T18" fmla="*/ 49 w 78"/>
                <a:gd name="T19" fmla="*/ 40 h 122"/>
                <a:gd name="T20" fmla="*/ 49 w 78"/>
                <a:gd name="T21" fmla="*/ 33 h 122"/>
                <a:gd name="T22" fmla="*/ 45 w 78"/>
                <a:gd name="T23" fmla="*/ 25 h 122"/>
                <a:gd name="T24" fmla="*/ 49 w 78"/>
                <a:gd name="T25" fmla="*/ 25 h 122"/>
                <a:gd name="T26" fmla="*/ 56 w 78"/>
                <a:gd name="T27" fmla="*/ 18 h 122"/>
                <a:gd name="T28" fmla="*/ 63 w 78"/>
                <a:gd name="T29" fmla="*/ 14 h 122"/>
                <a:gd name="T30" fmla="*/ 63 w 78"/>
                <a:gd name="T31" fmla="*/ 7 h 122"/>
                <a:gd name="T32" fmla="*/ 63 w 78"/>
                <a:gd name="T33" fmla="*/ 3 h 122"/>
                <a:gd name="T34" fmla="*/ 67 w 78"/>
                <a:gd name="T35" fmla="*/ 3 h 122"/>
                <a:gd name="T36" fmla="*/ 67 w 78"/>
                <a:gd name="T37" fmla="*/ 7 h 122"/>
                <a:gd name="T38" fmla="*/ 78 w 78"/>
                <a:gd name="T39" fmla="*/ 14 h 122"/>
                <a:gd name="T40" fmla="*/ 71 w 78"/>
                <a:gd name="T41" fmla="*/ 18 h 122"/>
                <a:gd name="T42" fmla="*/ 71 w 78"/>
                <a:gd name="T43" fmla="*/ 22 h 122"/>
                <a:gd name="T44" fmla="*/ 67 w 78"/>
                <a:gd name="T45" fmla="*/ 33 h 122"/>
                <a:gd name="T46" fmla="*/ 71 w 78"/>
                <a:gd name="T47" fmla="*/ 44 h 122"/>
                <a:gd name="T48" fmla="*/ 71 w 78"/>
                <a:gd name="T49" fmla="*/ 48 h 122"/>
                <a:gd name="T50" fmla="*/ 71 w 78"/>
                <a:gd name="T51" fmla="*/ 55 h 122"/>
                <a:gd name="T52" fmla="*/ 63 w 78"/>
                <a:gd name="T53" fmla="*/ 63 h 122"/>
                <a:gd name="T54" fmla="*/ 60 w 78"/>
                <a:gd name="T55" fmla="*/ 66 h 122"/>
                <a:gd name="T56" fmla="*/ 52 w 78"/>
                <a:gd name="T57" fmla="*/ 70 h 122"/>
                <a:gd name="T58" fmla="*/ 45 w 78"/>
                <a:gd name="T59" fmla="*/ 74 h 122"/>
                <a:gd name="T60" fmla="*/ 49 w 78"/>
                <a:gd name="T61" fmla="*/ 81 h 122"/>
                <a:gd name="T62" fmla="*/ 49 w 78"/>
                <a:gd name="T63" fmla="*/ 89 h 122"/>
                <a:gd name="T64" fmla="*/ 56 w 78"/>
                <a:gd name="T65" fmla="*/ 92 h 122"/>
                <a:gd name="T66" fmla="*/ 67 w 78"/>
                <a:gd name="T67" fmla="*/ 100 h 122"/>
                <a:gd name="T68" fmla="*/ 52 w 78"/>
                <a:gd name="T69" fmla="*/ 103 h 122"/>
                <a:gd name="T70" fmla="*/ 37 w 78"/>
                <a:gd name="T71" fmla="*/ 111 h 122"/>
                <a:gd name="T72" fmla="*/ 34 w 78"/>
                <a:gd name="T73" fmla="*/ 118 h 122"/>
                <a:gd name="T74" fmla="*/ 26 w 78"/>
                <a:gd name="T75" fmla="*/ 118 h 122"/>
                <a:gd name="T76" fmla="*/ 26 w 78"/>
                <a:gd name="T77" fmla="*/ 122 h 122"/>
                <a:gd name="T78" fmla="*/ 19 w 78"/>
                <a:gd name="T79" fmla="*/ 122 h 122"/>
                <a:gd name="T80" fmla="*/ 23 w 78"/>
                <a:gd name="T81" fmla="*/ 118 h 122"/>
                <a:gd name="T82" fmla="*/ 15 w 78"/>
                <a:gd name="T83" fmla="*/ 118 h 122"/>
                <a:gd name="T84" fmla="*/ 15 w 78"/>
                <a:gd name="T85" fmla="*/ 115 h 122"/>
                <a:gd name="T86" fmla="*/ 19 w 78"/>
                <a:gd name="T87" fmla="*/ 103 h 122"/>
                <a:gd name="T88" fmla="*/ 26 w 78"/>
                <a:gd name="T89" fmla="*/ 100 h 122"/>
                <a:gd name="T90" fmla="*/ 15 w 78"/>
                <a:gd name="T91" fmla="*/ 103 h 122"/>
                <a:gd name="T92" fmla="*/ 15 w 78"/>
                <a:gd name="T93" fmla="*/ 92 h 122"/>
                <a:gd name="T94" fmla="*/ 15 w 78"/>
                <a:gd name="T95" fmla="*/ 85 h 122"/>
                <a:gd name="T96" fmla="*/ 19 w 78"/>
                <a:gd name="T97" fmla="*/ 81 h 122"/>
                <a:gd name="T98" fmla="*/ 15 w 78"/>
                <a:gd name="T99" fmla="*/ 81 h 122"/>
                <a:gd name="T100" fmla="*/ 8 w 78"/>
                <a:gd name="T101" fmla="*/ 81 h 122"/>
                <a:gd name="T102" fmla="*/ 4 w 78"/>
                <a:gd name="T103" fmla="*/ 81 h 122"/>
                <a:gd name="T104" fmla="*/ 0 w 78"/>
                <a:gd name="T105" fmla="*/ 77 h 122"/>
                <a:gd name="T106" fmla="*/ 0 w 78"/>
                <a:gd name="T107" fmla="*/ 7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8" h="122">
                  <a:moveTo>
                    <a:pt x="0" y="77"/>
                  </a:moveTo>
                  <a:lnTo>
                    <a:pt x="0" y="70"/>
                  </a:lnTo>
                  <a:lnTo>
                    <a:pt x="4" y="66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12" y="55"/>
                  </a:lnTo>
                  <a:lnTo>
                    <a:pt x="12" y="51"/>
                  </a:lnTo>
                  <a:lnTo>
                    <a:pt x="15" y="51"/>
                  </a:lnTo>
                  <a:lnTo>
                    <a:pt x="19" y="44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3"/>
                  </a:lnTo>
                  <a:lnTo>
                    <a:pt x="23" y="29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7" y="40"/>
                  </a:lnTo>
                  <a:lnTo>
                    <a:pt x="45" y="37"/>
                  </a:lnTo>
                  <a:lnTo>
                    <a:pt x="49" y="40"/>
                  </a:lnTo>
                  <a:lnTo>
                    <a:pt x="52" y="33"/>
                  </a:lnTo>
                  <a:lnTo>
                    <a:pt x="49" y="33"/>
                  </a:lnTo>
                  <a:lnTo>
                    <a:pt x="49" y="29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9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60" y="14"/>
                  </a:lnTo>
                  <a:lnTo>
                    <a:pt x="63" y="14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4" y="11"/>
                  </a:lnTo>
                  <a:lnTo>
                    <a:pt x="78" y="14"/>
                  </a:lnTo>
                  <a:lnTo>
                    <a:pt x="78" y="14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22"/>
                  </a:lnTo>
                  <a:lnTo>
                    <a:pt x="67" y="29"/>
                  </a:lnTo>
                  <a:lnTo>
                    <a:pt x="67" y="33"/>
                  </a:lnTo>
                  <a:lnTo>
                    <a:pt x="71" y="37"/>
                  </a:lnTo>
                  <a:lnTo>
                    <a:pt x="71" y="44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1"/>
                  </a:lnTo>
                  <a:lnTo>
                    <a:pt x="71" y="55"/>
                  </a:lnTo>
                  <a:lnTo>
                    <a:pt x="60" y="63"/>
                  </a:lnTo>
                  <a:lnTo>
                    <a:pt x="63" y="63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56" y="66"/>
                  </a:lnTo>
                  <a:lnTo>
                    <a:pt x="52" y="70"/>
                  </a:lnTo>
                  <a:lnTo>
                    <a:pt x="52" y="74"/>
                  </a:lnTo>
                  <a:lnTo>
                    <a:pt x="45" y="74"/>
                  </a:lnTo>
                  <a:lnTo>
                    <a:pt x="45" y="77"/>
                  </a:lnTo>
                  <a:lnTo>
                    <a:pt x="49" y="81"/>
                  </a:lnTo>
                  <a:lnTo>
                    <a:pt x="45" y="85"/>
                  </a:lnTo>
                  <a:lnTo>
                    <a:pt x="49" y="89"/>
                  </a:lnTo>
                  <a:lnTo>
                    <a:pt x="52" y="89"/>
                  </a:lnTo>
                  <a:lnTo>
                    <a:pt x="56" y="92"/>
                  </a:lnTo>
                  <a:lnTo>
                    <a:pt x="67" y="96"/>
                  </a:lnTo>
                  <a:lnTo>
                    <a:pt x="67" y="100"/>
                  </a:lnTo>
                  <a:lnTo>
                    <a:pt x="63" y="103"/>
                  </a:lnTo>
                  <a:lnTo>
                    <a:pt x="52" y="103"/>
                  </a:lnTo>
                  <a:lnTo>
                    <a:pt x="45" y="111"/>
                  </a:lnTo>
                  <a:lnTo>
                    <a:pt x="37" y="111"/>
                  </a:lnTo>
                  <a:lnTo>
                    <a:pt x="34" y="115"/>
                  </a:lnTo>
                  <a:lnTo>
                    <a:pt x="34" y="118"/>
                  </a:lnTo>
                  <a:lnTo>
                    <a:pt x="30" y="115"/>
                  </a:lnTo>
                  <a:lnTo>
                    <a:pt x="26" y="118"/>
                  </a:lnTo>
                  <a:lnTo>
                    <a:pt x="30" y="118"/>
                  </a:lnTo>
                  <a:lnTo>
                    <a:pt x="26" y="122"/>
                  </a:lnTo>
                  <a:lnTo>
                    <a:pt x="23" y="122"/>
                  </a:lnTo>
                  <a:lnTo>
                    <a:pt x="19" y="122"/>
                  </a:lnTo>
                  <a:lnTo>
                    <a:pt x="19" y="122"/>
                  </a:lnTo>
                  <a:lnTo>
                    <a:pt x="23" y="118"/>
                  </a:lnTo>
                  <a:lnTo>
                    <a:pt x="19" y="115"/>
                  </a:lnTo>
                  <a:lnTo>
                    <a:pt x="15" y="118"/>
                  </a:lnTo>
                  <a:lnTo>
                    <a:pt x="15" y="118"/>
                  </a:lnTo>
                  <a:lnTo>
                    <a:pt x="15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23" y="103"/>
                  </a:lnTo>
                  <a:lnTo>
                    <a:pt x="26" y="100"/>
                  </a:lnTo>
                  <a:lnTo>
                    <a:pt x="23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5" y="92"/>
                  </a:lnTo>
                  <a:lnTo>
                    <a:pt x="19" y="89"/>
                  </a:lnTo>
                  <a:lnTo>
                    <a:pt x="15" y="85"/>
                  </a:lnTo>
                  <a:lnTo>
                    <a:pt x="19" y="85"/>
                  </a:lnTo>
                  <a:lnTo>
                    <a:pt x="19" y="81"/>
                  </a:lnTo>
                  <a:lnTo>
                    <a:pt x="19" y="81"/>
                  </a:lnTo>
                  <a:lnTo>
                    <a:pt x="15" y="81"/>
                  </a:lnTo>
                  <a:lnTo>
                    <a:pt x="12" y="85"/>
                  </a:lnTo>
                  <a:lnTo>
                    <a:pt x="8" y="81"/>
                  </a:lnTo>
                  <a:lnTo>
                    <a:pt x="4" y="81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6002952" y="1988409"/>
              <a:ext cx="653609" cy="276626"/>
            </a:xfrm>
            <a:custGeom>
              <a:avLst/>
              <a:gdLst>
                <a:gd name="T0" fmla="*/ 19 w 508"/>
                <a:gd name="T1" fmla="*/ 66 h 215"/>
                <a:gd name="T2" fmla="*/ 30 w 508"/>
                <a:gd name="T3" fmla="*/ 52 h 215"/>
                <a:gd name="T4" fmla="*/ 37 w 508"/>
                <a:gd name="T5" fmla="*/ 44 h 215"/>
                <a:gd name="T6" fmla="*/ 60 w 508"/>
                <a:gd name="T7" fmla="*/ 37 h 215"/>
                <a:gd name="T8" fmla="*/ 71 w 508"/>
                <a:gd name="T9" fmla="*/ 41 h 215"/>
                <a:gd name="T10" fmla="*/ 89 w 508"/>
                <a:gd name="T11" fmla="*/ 41 h 215"/>
                <a:gd name="T12" fmla="*/ 108 w 508"/>
                <a:gd name="T13" fmla="*/ 55 h 215"/>
                <a:gd name="T14" fmla="*/ 126 w 508"/>
                <a:gd name="T15" fmla="*/ 52 h 215"/>
                <a:gd name="T16" fmla="*/ 145 w 508"/>
                <a:gd name="T17" fmla="*/ 52 h 215"/>
                <a:gd name="T18" fmla="*/ 148 w 508"/>
                <a:gd name="T19" fmla="*/ 33 h 215"/>
                <a:gd name="T20" fmla="*/ 137 w 508"/>
                <a:gd name="T21" fmla="*/ 18 h 215"/>
                <a:gd name="T22" fmla="*/ 148 w 508"/>
                <a:gd name="T23" fmla="*/ 7 h 215"/>
                <a:gd name="T24" fmla="*/ 159 w 508"/>
                <a:gd name="T25" fmla="*/ 3 h 215"/>
                <a:gd name="T26" fmla="*/ 182 w 508"/>
                <a:gd name="T27" fmla="*/ 7 h 215"/>
                <a:gd name="T28" fmla="*/ 200 w 508"/>
                <a:gd name="T29" fmla="*/ 11 h 215"/>
                <a:gd name="T30" fmla="*/ 208 w 508"/>
                <a:gd name="T31" fmla="*/ 26 h 215"/>
                <a:gd name="T32" fmla="*/ 219 w 508"/>
                <a:gd name="T33" fmla="*/ 33 h 215"/>
                <a:gd name="T34" fmla="*/ 237 w 508"/>
                <a:gd name="T35" fmla="*/ 37 h 215"/>
                <a:gd name="T36" fmla="*/ 259 w 508"/>
                <a:gd name="T37" fmla="*/ 29 h 215"/>
                <a:gd name="T38" fmla="*/ 285 w 508"/>
                <a:gd name="T39" fmla="*/ 33 h 215"/>
                <a:gd name="T40" fmla="*/ 308 w 508"/>
                <a:gd name="T41" fmla="*/ 44 h 215"/>
                <a:gd name="T42" fmla="*/ 330 w 508"/>
                <a:gd name="T43" fmla="*/ 48 h 215"/>
                <a:gd name="T44" fmla="*/ 356 w 508"/>
                <a:gd name="T45" fmla="*/ 48 h 215"/>
                <a:gd name="T46" fmla="*/ 378 w 508"/>
                <a:gd name="T47" fmla="*/ 37 h 215"/>
                <a:gd name="T48" fmla="*/ 393 w 508"/>
                <a:gd name="T49" fmla="*/ 26 h 215"/>
                <a:gd name="T50" fmla="*/ 408 w 508"/>
                <a:gd name="T51" fmla="*/ 18 h 215"/>
                <a:gd name="T52" fmla="*/ 422 w 508"/>
                <a:gd name="T53" fmla="*/ 26 h 215"/>
                <a:gd name="T54" fmla="*/ 437 w 508"/>
                <a:gd name="T55" fmla="*/ 48 h 215"/>
                <a:gd name="T56" fmla="*/ 445 w 508"/>
                <a:gd name="T57" fmla="*/ 74 h 215"/>
                <a:gd name="T58" fmla="*/ 471 w 508"/>
                <a:gd name="T59" fmla="*/ 66 h 215"/>
                <a:gd name="T60" fmla="*/ 496 w 508"/>
                <a:gd name="T61" fmla="*/ 70 h 215"/>
                <a:gd name="T62" fmla="*/ 504 w 508"/>
                <a:gd name="T63" fmla="*/ 89 h 215"/>
                <a:gd name="T64" fmla="*/ 496 w 508"/>
                <a:gd name="T65" fmla="*/ 92 h 215"/>
                <a:gd name="T66" fmla="*/ 474 w 508"/>
                <a:gd name="T67" fmla="*/ 100 h 215"/>
                <a:gd name="T68" fmla="*/ 467 w 508"/>
                <a:gd name="T69" fmla="*/ 104 h 215"/>
                <a:gd name="T70" fmla="*/ 452 w 508"/>
                <a:gd name="T71" fmla="*/ 126 h 215"/>
                <a:gd name="T72" fmla="*/ 430 w 508"/>
                <a:gd name="T73" fmla="*/ 133 h 215"/>
                <a:gd name="T74" fmla="*/ 415 w 508"/>
                <a:gd name="T75" fmla="*/ 137 h 215"/>
                <a:gd name="T76" fmla="*/ 393 w 508"/>
                <a:gd name="T77" fmla="*/ 148 h 215"/>
                <a:gd name="T78" fmla="*/ 404 w 508"/>
                <a:gd name="T79" fmla="*/ 163 h 215"/>
                <a:gd name="T80" fmla="*/ 382 w 508"/>
                <a:gd name="T81" fmla="*/ 189 h 215"/>
                <a:gd name="T82" fmla="*/ 352 w 508"/>
                <a:gd name="T83" fmla="*/ 196 h 215"/>
                <a:gd name="T84" fmla="*/ 311 w 508"/>
                <a:gd name="T85" fmla="*/ 215 h 215"/>
                <a:gd name="T86" fmla="*/ 289 w 508"/>
                <a:gd name="T87" fmla="*/ 215 h 215"/>
                <a:gd name="T88" fmla="*/ 248 w 508"/>
                <a:gd name="T89" fmla="*/ 196 h 215"/>
                <a:gd name="T90" fmla="*/ 215 w 508"/>
                <a:gd name="T91" fmla="*/ 200 h 215"/>
                <a:gd name="T92" fmla="*/ 167 w 508"/>
                <a:gd name="T93" fmla="*/ 200 h 215"/>
                <a:gd name="T94" fmla="*/ 152 w 508"/>
                <a:gd name="T95" fmla="*/ 178 h 215"/>
                <a:gd name="T96" fmla="*/ 145 w 508"/>
                <a:gd name="T97" fmla="*/ 170 h 215"/>
                <a:gd name="T98" fmla="*/ 122 w 508"/>
                <a:gd name="T99" fmla="*/ 163 h 215"/>
                <a:gd name="T100" fmla="*/ 100 w 508"/>
                <a:gd name="T101" fmla="*/ 156 h 215"/>
                <a:gd name="T102" fmla="*/ 63 w 508"/>
                <a:gd name="T103" fmla="*/ 148 h 215"/>
                <a:gd name="T104" fmla="*/ 67 w 508"/>
                <a:gd name="T105" fmla="*/ 133 h 215"/>
                <a:gd name="T106" fmla="*/ 60 w 508"/>
                <a:gd name="T107" fmla="*/ 118 h 215"/>
                <a:gd name="T108" fmla="*/ 52 w 508"/>
                <a:gd name="T109" fmla="*/ 107 h 215"/>
                <a:gd name="T110" fmla="*/ 37 w 508"/>
                <a:gd name="T111" fmla="*/ 104 h 215"/>
                <a:gd name="T112" fmla="*/ 26 w 508"/>
                <a:gd name="T113" fmla="*/ 100 h 215"/>
                <a:gd name="T114" fmla="*/ 19 w 508"/>
                <a:gd name="T115" fmla="*/ 96 h 215"/>
                <a:gd name="T116" fmla="*/ 4 w 508"/>
                <a:gd name="T117" fmla="*/ 85 h 215"/>
                <a:gd name="T118" fmla="*/ 0 w 508"/>
                <a:gd name="T119" fmla="*/ 8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8" h="215">
                  <a:moveTo>
                    <a:pt x="0" y="78"/>
                  </a:moveTo>
                  <a:lnTo>
                    <a:pt x="4" y="70"/>
                  </a:lnTo>
                  <a:lnTo>
                    <a:pt x="8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9" y="66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41" y="44"/>
                  </a:lnTo>
                  <a:lnTo>
                    <a:pt x="45" y="44"/>
                  </a:lnTo>
                  <a:lnTo>
                    <a:pt x="45" y="41"/>
                  </a:lnTo>
                  <a:lnTo>
                    <a:pt x="48" y="37"/>
                  </a:lnTo>
                  <a:lnTo>
                    <a:pt x="56" y="37"/>
                  </a:lnTo>
                  <a:lnTo>
                    <a:pt x="60" y="37"/>
                  </a:lnTo>
                  <a:lnTo>
                    <a:pt x="60" y="37"/>
                  </a:lnTo>
                  <a:lnTo>
                    <a:pt x="63" y="37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71" y="37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97" y="52"/>
                  </a:lnTo>
                  <a:lnTo>
                    <a:pt x="100" y="52"/>
                  </a:lnTo>
                  <a:lnTo>
                    <a:pt x="108" y="55"/>
                  </a:lnTo>
                  <a:lnTo>
                    <a:pt x="108" y="55"/>
                  </a:lnTo>
                  <a:lnTo>
                    <a:pt x="111" y="52"/>
                  </a:lnTo>
                  <a:lnTo>
                    <a:pt x="115" y="52"/>
                  </a:lnTo>
                  <a:lnTo>
                    <a:pt x="119" y="52"/>
                  </a:lnTo>
                  <a:lnTo>
                    <a:pt x="122" y="52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52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45" y="52"/>
                  </a:lnTo>
                  <a:lnTo>
                    <a:pt x="148" y="52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48" y="44"/>
                  </a:lnTo>
                  <a:lnTo>
                    <a:pt x="148" y="41"/>
                  </a:lnTo>
                  <a:lnTo>
                    <a:pt x="148" y="33"/>
                  </a:lnTo>
                  <a:lnTo>
                    <a:pt x="148" y="33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7" y="18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7"/>
                  </a:lnTo>
                  <a:lnTo>
                    <a:pt x="145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3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52" y="0"/>
                  </a:lnTo>
                  <a:lnTo>
                    <a:pt x="156" y="0"/>
                  </a:lnTo>
                  <a:lnTo>
                    <a:pt x="159" y="3"/>
                  </a:lnTo>
                  <a:lnTo>
                    <a:pt x="163" y="3"/>
                  </a:lnTo>
                  <a:lnTo>
                    <a:pt x="163" y="3"/>
                  </a:lnTo>
                  <a:lnTo>
                    <a:pt x="167" y="7"/>
                  </a:lnTo>
                  <a:lnTo>
                    <a:pt x="171" y="7"/>
                  </a:lnTo>
                  <a:lnTo>
                    <a:pt x="178" y="7"/>
                  </a:lnTo>
                  <a:lnTo>
                    <a:pt x="182" y="7"/>
                  </a:lnTo>
                  <a:lnTo>
                    <a:pt x="182" y="11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11"/>
                  </a:lnTo>
                  <a:lnTo>
                    <a:pt x="197" y="11"/>
                  </a:lnTo>
                  <a:lnTo>
                    <a:pt x="200" y="11"/>
                  </a:lnTo>
                  <a:lnTo>
                    <a:pt x="200" y="15"/>
                  </a:lnTo>
                  <a:lnTo>
                    <a:pt x="200" y="15"/>
                  </a:lnTo>
                  <a:lnTo>
                    <a:pt x="204" y="18"/>
                  </a:lnTo>
                  <a:lnTo>
                    <a:pt x="204" y="22"/>
                  </a:lnTo>
                  <a:lnTo>
                    <a:pt x="204" y="22"/>
                  </a:lnTo>
                  <a:lnTo>
                    <a:pt x="208" y="26"/>
                  </a:lnTo>
                  <a:lnTo>
                    <a:pt x="208" y="29"/>
                  </a:lnTo>
                  <a:lnTo>
                    <a:pt x="208" y="29"/>
                  </a:lnTo>
                  <a:lnTo>
                    <a:pt x="211" y="29"/>
                  </a:lnTo>
                  <a:lnTo>
                    <a:pt x="215" y="33"/>
                  </a:lnTo>
                  <a:lnTo>
                    <a:pt x="215" y="33"/>
                  </a:lnTo>
                  <a:lnTo>
                    <a:pt x="219" y="33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30" y="37"/>
                  </a:lnTo>
                  <a:lnTo>
                    <a:pt x="234" y="37"/>
                  </a:lnTo>
                  <a:lnTo>
                    <a:pt x="234" y="37"/>
                  </a:lnTo>
                  <a:lnTo>
                    <a:pt x="237" y="37"/>
                  </a:lnTo>
                  <a:lnTo>
                    <a:pt x="241" y="37"/>
                  </a:lnTo>
                  <a:lnTo>
                    <a:pt x="241" y="37"/>
                  </a:lnTo>
                  <a:lnTo>
                    <a:pt x="245" y="33"/>
                  </a:lnTo>
                  <a:lnTo>
                    <a:pt x="248" y="29"/>
                  </a:lnTo>
                  <a:lnTo>
                    <a:pt x="256" y="29"/>
                  </a:lnTo>
                  <a:lnTo>
                    <a:pt x="259" y="29"/>
                  </a:lnTo>
                  <a:lnTo>
                    <a:pt x="263" y="29"/>
                  </a:lnTo>
                  <a:lnTo>
                    <a:pt x="267" y="29"/>
                  </a:lnTo>
                  <a:lnTo>
                    <a:pt x="271" y="29"/>
                  </a:lnTo>
                  <a:lnTo>
                    <a:pt x="278" y="29"/>
                  </a:lnTo>
                  <a:lnTo>
                    <a:pt x="282" y="29"/>
                  </a:lnTo>
                  <a:lnTo>
                    <a:pt x="285" y="33"/>
                  </a:lnTo>
                  <a:lnTo>
                    <a:pt x="293" y="37"/>
                  </a:lnTo>
                  <a:lnTo>
                    <a:pt x="296" y="37"/>
                  </a:lnTo>
                  <a:lnTo>
                    <a:pt x="300" y="37"/>
                  </a:lnTo>
                  <a:lnTo>
                    <a:pt x="300" y="37"/>
                  </a:lnTo>
                  <a:lnTo>
                    <a:pt x="304" y="41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11" y="44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22" y="48"/>
                  </a:lnTo>
                  <a:lnTo>
                    <a:pt x="330" y="48"/>
                  </a:lnTo>
                  <a:lnTo>
                    <a:pt x="341" y="48"/>
                  </a:lnTo>
                  <a:lnTo>
                    <a:pt x="345" y="48"/>
                  </a:lnTo>
                  <a:lnTo>
                    <a:pt x="345" y="48"/>
                  </a:lnTo>
                  <a:lnTo>
                    <a:pt x="348" y="48"/>
                  </a:lnTo>
                  <a:lnTo>
                    <a:pt x="352" y="48"/>
                  </a:lnTo>
                  <a:lnTo>
                    <a:pt x="356" y="48"/>
                  </a:lnTo>
                  <a:lnTo>
                    <a:pt x="356" y="44"/>
                  </a:lnTo>
                  <a:lnTo>
                    <a:pt x="363" y="41"/>
                  </a:lnTo>
                  <a:lnTo>
                    <a:pt x="367" y="41"/>
                  </a:lnTo>
                  <a:lnTo>
                    <a:pt x="371" y="41"/>
                  </a:lnTo>
                  <a:lnTo>
                    <a:pt x="371" y="37"/>
                  </a:lnTo>
                  <a:lnTo>
                    <a:pt x="378" y="37"/>
                  </a:lnTo>
                  <a:lnTo>
                    <a:pt x="382" y="37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5" y="29"/>
                  </a:lnTo>
                  <a:lnTo>
                    <a:pt x="389" y="26"/>
                  </a:lnTo>
                  <a:lnTo>
                    <a:pt x="393" y="26"/>
                  </a:lnTo>
                  <a:lnTo>
                    <a:pt x="393" y="22"/>
                  </a:lnTo>
                  <a:lnTo>
                    <a:pt x="396" y="18"/>
                  </a:lnTo>
                  <a:lnTo>
                    <a:pt x="400" y="18"/>
                  </a:lnTo>
                  <a:lnTo>
                    <a:pt x="400" y="22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1" y="22"/>
                  </a:lnTo>
                  <a:lnTo>
                    <a:pt x="415" y="26"/>
                  </a:lnTo>
                  <a:lnTo>
                    <a:pt x="415" y="26"/>
                  </a:lnTo>
                  <a:lnTo>
                    <a:pt x="419" y="26"/>
                  </a:lnTo>
                  <a:lnTo>
                    <a:pt x="419" y="26"/>
                  </a:lnTo>
                  <a:lnTo>
                    <a:pt x="422" y="26"/>
                  </a:lnTo>
                  <a:lnTo>
                    <a:pt x="426" y="22"/>
                  </a:lnTo>
                  <a:lnTo>
                    <a:pt x="426" y="22"/>
                  </a:lnTo>
                  <a:lnTo>
                    <a:pt x="433" y="22"/>
                  </a:lnTo>
                  <a:lnTo>
                    <a:pt x="437" y="22"/>
                  </a:lnTo>
                  <a:lnTo>
                    <a:pt x="441" y="26"/>
                  </a:lnTo>
                  <a:lnTo>
                    <a:pt x="437" y="48"/>
                  </a:lnTo>
                  <a:lnTo>
                    <a:pt x="437" y="52"/>
                  </a:lnTo>
                  <a:lnTo>
                    <a:pt x="437" y="55"/>
                  </a:lnTo>
                  <a:lnTo>
                    <a:pt x="437" y="59"/>
                  </a:lnTo>
                  <a:lnTo>
                    <a:pt x="433" y="66"/>
                  </a:lnTo>
                  <a:lnTo>
                    <a:pt x="437" y="70"/>
                  </a:lnTo>
                  <a:lnTo>
                    <a:pt x="445" y="74"/>
                  </a:lnTo>
                  <a:lnTo>
                    <a:pt x="452" y="70"/>
                  </a:lnTo>
                  <a:lnTo>
                    <a:pt x="456" y="70"/>
                  </a:lnTo>
                  <a:lnTo>
                    <a:pt x="463" y="70"/>
                  </a:lnTo>
                  <a:lnTo>
                    <a:pt x="467" y="74"/>
                  </a:lnTo>
                  <a:lnTo>
                    <a:pt x="471" y="70"/>
                  </a:lnTo>
                  <a:lnTo>
                    <a:pt x="471" y="66"/>
                  </a:lnTo>
                  <a:lnTo>
                    <a:pt x="471" y="63"/>
                  </a:lnTo>
                  <a:lnTo>
                    <a:pt x="474" y="63"/>
                  </a:lnTo>
                  <a:lnTo>
                    <a:pt x="478" y="59"/>
                  </a:lnTo>
                  <a:lnTo>
                    <a:pt x="485" y="63"/>
                  </a:lnTo>
                  <a:lnTo>
                    <a:pt x="489" y="66"/>
                  </a:lnTo>
                  <a:lnTo>
                    <a:pt x="496" y="70"/>
                  </a:lnTo>
                  <a:lnTo>
                    <a:pt x="500" y="78"/>
                  </a:lnTo>
                  <a:lnTo>
                    <a:pt x="504" y="81"/>
                  </a:lnTo>
                  <a:lnTo>
                    <a:pt x="508" y="85"/>
                  </a:lnTo>
                  <a:lnTo>
                    <a:pt x="508" y="85"/>
                  </a:lnTo>
                  <a:lnTo>
                    <a:pt x="508" y="89"/>
                  </a:lnTo>
                  <a:lnTo>
                    <a:pt x="504" y="89"/>
                  </a:lnTo>
                  <a:lnTo>
                    <a:pt x="504" y="92"/>
                  </a:lnTo>
                  <a:lnTo>
                    <a:pt x="504" y="9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96" y="92"/>
                  </a:lnTo>
                  <a:lnTo>
                    <a:pt x="496" y="92"/>
                  </a:lnTo>
                  <a:lnTo>
                    <a:pt x="489" y="92"/>
                  </a:lnTo>
                  <a:lnTo>
                    <a:pt x="489" y="92"/>
                  </a:lnTo>
                  <a:lnTo>
                    <a:pt x="485" y="96"/>
                  </a:lnTo>
                  <a:lnTo>
                    <a:pt x="482" y="100"/>
                  </a:lnTo>
                  <a:lnTo>
                    <a:pt x="478" y="100"/>
                  </a:lnTo>
                  <a:lnTo>
                    <a:pt x="474" y="100"/>
                  </a:lnTo>
                  <a:lnTo>
                    <a:pt x="474" y="100"/>
                  </a:lnTo>
                  <a:lnTo>
                    <a:pt x="474" y="104"/>
                  </a:lnTo>
                  <a:lnTo>
                    <a:pt x="471" y="104"/>
                  </a:lnTo>
                  <a:lnTo>
                    <a:pt x="471" y="104"/>
                  </a:lnTo>
                  <a:lnTo>
                    <a:pt x="467" y="104"/>
                  </a:lnTo>
                  <a:lnTo>
                    <a:pt x="467" y="104"/>
                  </a:lnTo>
                  <a:lnTo>
                    <a:pt x="463" y="111"/>
                  </a:lnTo>
                  <a:lnTo>
                    <a:pt x="463" y="115"/>
                  </a:lnTo>
                  <a:lnTo>
                    <a:pt x="463" y="118"/>
                  </a:lnTo>
                  <a:lnTo>
                    <a:pt x="463" y="118"/>
                  </a:lnTo>
                  <a:lnTo>
                    <a:pt x="459" y="118"/>
                  </a:lnTo>
                  <a:lnTo>
                    <a:pt x="452" y="126"/>
                  </a:lnTo>
                  <a:lnTo>
                    <a:pt x="448" y="126"/>
                  </a:lnTo>
                  <a:lnTo>
                    <a:pt x="441" y="122"/>
                  </a:lnTo>
                  <a:lnTo>
                    <a:pt x="441" y="126"/>
                  </a:lnTo>
                  <a:lnTo>
                    <a:pt x="437" y="130"/>
                  </a:lnTo>
                  <a:lnTo>
                    <a:pt x="433" y="133"/>
                  </a:lnTo>
                  <a:lnTo>
                    <a:pt x="430" y="133"/>
                  </a:lnTo>
                  <a:lnTo>
                    <a:pt x="430" y="137"/>
                  </a:lnTo>
                  <a:lnTo>
                    <a:pt x="426" y="141"/>
                  </a:lnTo>
                  <a:lnTo>
                    <a:pt x="426" y="141"/>
                  </a:lnTo>
                  <a:lnTo>
                    <a:pt x="422" y="137"/>
                  </a:lnTo>
                  <a:lnTo>
                    <a:pt x="419" y="137"/>
                  </a:lnTo>
                  <a:lnTo>
                    <a:pt x="415" y="137"/>
                  </a:lnTo>
                  <a:lnTo>
                    <a:pt x="411" y="133"/>
                  </a:lnTo>
                  <a:lnTo>
                    <a:pt x="404" y="133"/>
                  </a:lnTo>
                  <a:lnTo>
                    <a:pt x="400" y="133"/>
                  </a:lnTo>
                  <a:lnTo>
                    <a:pt x="396" y="137"/>
                  </a:lnTo>
                  <a:lnTo>
                    <a:pt x="393" y="141"/>
                  </a:lnTo>
                  <a:lnTo>
                    <a:pt x="393" y="148"/>
                  </a:lnTo>
                  <a:lnTo>
                    <a:pt x="393" y="152"/>
                  </a:lnTo>
                  <a:lnTo>
                    <a:pt x="393" y="152"/>
                  </a:lnTo>
                  <a:lnTo>
                    <a:pt x="400" y="156"/>
                  </a:lnTo>
                  <a:lnTo>
                    <a:pt x="408" y="159"/>
                  </a:lnTo>
                  <a:lnTo>
                    <a:pt x="408" y="163"/>
                  </a:lnTo>
                  <a:lnTo>
                    <a:pt x="404" y="163"/>
                  </a:lnTo>
                  <a:lnTo>
                    <a:pt x="404" y="167"/>
                  </a:lnTo>
                  <a:lnTo>
                    <a:pt x="396" y="174"/>
                  </a:lnTo>
                  <a:lnTo>
                    <a:pt x="393" y="181"/>
                  </a:lnTo>
                  <a:lnTo>
                    <a:pt x="389" y="185"/>
                  </a:lnTo>
                  <a:lnTo>
                    <a:pt x="385" y="185"/>
                  </a:lnTo>
                  <a:lnTo>
                    <a:pt x="382" y="189"/>
                  </a:lnTo>
                  <a:lnTo>
                    <a:pt x="378" y="189"/>
                  </a:lnTo>
                  <a:lnTo>
                    <a:pt x="374" y="189"/>
                  </a:lnTo>
                  <a:lnTo>
                    <a:pt x="371" y="193"/>
                  </a:lnTo>
                  <a:lnTo>
                    <a:pt x="363" y="193"/>
                  </a:lnTo>
                  <a:lnTo>
                    <a:pt x="356" y="193"/>
                  </a:lnTo>
                  <a:lnTo>
                    <a:pt x="352" y="196"/>
                  </a:lnTo>
                  <a:lnTo>
                    <a:pt x="348" y="196"/>
                  </a:lnTo>
                  <a:lnTo>
                    <a:pt x="337" y="200"/>
                  </a:lnTo>
                  <a:lnTo>
                    <a:pt x="326" y="204"/>
                  </a:lnTo>
                  <a:lnTo>
                    <a:pt x="322" y="207"/>
                  </a:lnTo>
                  <a:lnTo>
                    <a:pt x="315" y="215"/>
                  </a:lnTo>
                  <a:lnTo>
                    <a:pt x="311" y="215"/>
                  </a:lnTo>
                  <a:lnTo>
                    <a:pt x="308" y="215"/>
                  </a:lnTo>
                  <a:lnTo>
                    <a:pt x="304" y="215"/>
                  </a:lnTo>
                  <a:lnTo>
                    <a:pt x="304" y="215"/>
                  </a:lnTo>
                  <a:lnTo>
                    <a:pt x="304" y="211"/>
                  </a:lnTo>
                  <a:lnTo>
                    <a:pt x="296" y="211"/>
                  </a:lnTo>
                  <a:lnTo>
                    <a:pt x="289" y="215"/>
                  </a:lnTo>
                  <a:lnTo>
                    <a:pt x="285" y="211"/>
                  </a:lnTo>
                  <a:lnTo>
                    <a:pt x="278" y="211"/>
                  </a:lnTo>
                  <a:lnTo>
                    <a:pt x="271" y="207"/>
                  </a:lnTo>
                  <a:lnTo>
                    <a:pt x="259" y="204"/>
                  </a:lnTo>
                  <a:lnTo>
                    <a:pt x="252" y="196"/>
                  </a:lnTo>
                  <a:lnTo>
                    <a:pt x="248" y="196"/>
                  </a:lnTo>
                  <a:lnTo>
                    <a:pt x="237" y="196"/>
                  </a:lnTo>
                  <a:lnTo>
                    <a:pt x="226" y="196"/>
                  </a:lnTo>
                  <a:lnTo>
                    <a:pt x="226" y="196"/>
                  </a:lnTo>
                  <a:lnTo>
                    <a:pt x="222" y="196"/>
                  </a:lnTo>
                  <a:lnTo>
                    <a:pt x="222" y="200"/>
                  </a:lnTo>
                  <a:lnTo>
                    <a:pt x="215" y="200"/>
                  </a:lnTo>
                  <a:lnTo>
                    <a:pt x="208" y="200"/>
                  </a:lnTo>
                  <a:lnTo>
                    <a:pt x="197" y="200"/>
                  </a:lnTo>
                  <a:lnTo>
                    <a:pt x="185" y="200"/>
                  </a:lnTo>
                  <a:lnTo>
                    <a:pt x="178" y="200"/>
                  </a:lnTo>
                  <a:lnTo>
                    <a:pt x="171" y="200"/>
                  </a:lnTo>
                  <a:lnTo>
                    <a:pt x="167" y="200"/>
                  </a:lnTo>
                  <a:lnTo>
                    <a:pt x="163" y="200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6" y="185"/>
                  </a:lnTo>
                  <a:lnTo>
                    <a:pt x="152" y="181"/>
                  </a:lnTo>
                  <a:lnTo>
                    <a:pt x="152" y="178"/>
                  </a:lnTo>
                  <a:lnTo>
                    <a:pt x="152" y="178"/>
                  </a:lnTo>
                  <a:lnTo>
                    <a:pt x="148" y="174"/>
                  </a:lnTo>
                  <a:lnTo>
                    <a:pt x="145" y="174"/>
                  </a:lnTo>
                  <a:lnTo>
                    <a:pt x="145" y="174"/>
                  </a:lnTo>
                  <a:lnTo>
                    <a:pt x="145" y="170"/>
                  </a:lnTo>
                  <a:lnTo>
                    <a:pt x="145" y="170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37" y="170"/>
                  </a:lnTo>
                  <a:lnTo>
                    <a:pt x="134" y="167"/>
                  </a:lnTo>
                  <a:lnTo>
                    <a:pt x="126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9" y="159"/>
                  </a:lnTo>
                  <a:lnTo>
                    <a:pt x="115" y="159"/>
                  </a:lnTo>
                  <a:lnTo>
                    <a:pt x="104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97" y="156"/>
                  </a:lnTo>
                  <a:lnTo>
                    <a:pt x="89" y="156"/>
                  </a:lnTo>
                  <a:lnTo>
                    <a:pt x="71" y="156"/>
                  </a:lnTo>
                  <a:lnTo>
                    <a:pt x="67" y="152"/>
                  </a:lnTo>
                  <a:lnTo>
                    <a:pt x="63" y="148"/>
                  </a:lnTo>
                  <a:lnTo>
                    <a:pt x="63" y="144"/>
                  </a:lnTo>
                  <a:lnTo>
                    <a:pt x="63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37"/>
                  </a:lnTo>
                  <a:lnTo>
                    <a:pt x="67" y="133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3" y="122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1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1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4" y="100"/>
                  </a:lnTo>
                  <a:lnTo>
                    <a:pt x="34" y="100"/>
                  </a:lnTo>
                  <a:lnTo>
                    <a:pt x="30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9" y="96"/>
                  </a:lnTo>
                  <a:lnTo>
                    <a:pt x="15" y="96"/>
                  </a:lnTo>
                  <a:lnTo>
                    <a:pt x="11" y="92"/>
                  </a:lnTo>
                  <a:lnTo>
                    <a:pt x="11" y="92"/>
                  </a:lnTo>
                  <a:lnTo>
                    <a:pt x="8" y="89"/>
                  </a:lnTo>
                  <a:lnTo>
                    <a:pt x="8" y="89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7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5193663" y="1935656"/>
              <a:ext cx="800284" cy="382130"/>
            </a:xfrm>
            <a:custGeom>
              <a:avLst/>
              <a:gdLst>
                <a:gd name="T0" fmla="*/ 15 w 622"/>
                <a:gd name="T1" fmla="*/ 174 h 297"/>
                <a:gd name="T2" fmla="*/ 0 w 622"/>
                <a:gd name="T3" fmla="*/ 141 h 297"/>
                <a:gd name="T4" fmla="*/ 29 w 622"/>
                <a:gd name="T5" fmla="*/ 133 h 297"/>
                <a:gd name="T6" fmla="*/ 44 w 622"/>
                <a:gd name="T7" fmla="*/ 107 h 297"/>
                <a:gd name="T8" fmla="*/ 59 w 622"/>
                <a:gd name="T9" fmla="*/ 100 h 297"/>
                <a:gd name="T10" fmla="*/ 70 w 622"/>
                <a:gd name="T11" fmla="*/ 100 h 297"/>
                <a:gd name="T12" fmla="*/ 100 w 622"/>
                <a:gd name="T13" fmla="*/ 107 h 297"/>
                <a:gd name="T14" fmla="*/ 118 w 622"/>
                <a:gd name="T15" fmla="*/ 115 h 297"/>
                <a:gd name="T16" fmla="*/ 141 w 622"/>
                <a:gd name="T17" fmla="*/ 107 h 297"/>
                <a:gd name="T18" fmla="*/ 163 w 622"/>
                <a:gd name="T19" fmla="*/ 107 h 297"/>
                <a:gd name="T20" fmla="*/ 178 w 622"/>
                <a:gd name="T21" fmla="*/ 115 h 297"/>
                <a:gd name="T22" fmla="*/ 207 w 622"/>
                <a:gd name="T23" fmla="*/ 115 h 297"/>
                <a:gd name="T24" fmla="*/ 200 w 622"/>
                <a:gd name="T25" fmla="*/ 89 h 297"/>
                <a:gd name="T26" fmla="*/ 196 w 622"/>
                <a:gd name="T27" fmla="*/ 74 h 297"/>
                <a:gd name="T28" fmla="*/ 211 w 622"/>
                <a:gd name="T29" fmla="*/ 56 h 297"/>
                <a:gd name="T30" fmla="*/ 200 w 622"/>
                <a:gd name="T31" fmla="*/ 52 h 297"/>
                <a:gd name="T32" fmla="*/ 207 w 622"/>
                <a:gd name="T33" fmla="*/ 44 h 297"/>
                <a:gd name="T34" fmla="*/ 229 w 622"/>
                <a:gd name="T35" fmla="*/ 37 h 297"/>
                <a:gd name="T36" fmla="*/ 255 w 622"/>
                <a:gd name="T37" fmla="*/ 30 h 297"/>
                <a:gd name="T38" fmla="*/ 274 w 622"/>
                <a:gd name="T39" fmla="*/ 22 h 297"/>
                <a:gd name="T40" fmla="*/ 300 w 622"/>
                <a:gd name="T41" fmla="*/ 11 h 297"/>
                <a:gd name="T42" fmla="*/ 322 w 622"/>
                <a:gd name="T43" fmla="*/ 4 h 297"/>
                <a:gd name="T44" fmla="*/ 344 w 622"/>
                <a:gd name="T45" fmla="*/ 15 h 297"/>
                <a:gd name="T46" fmla="*/ 352 w 622"/>
                <a:gd name="T47" fmla="*/ 26 h 297"/>
                <a:gd name="T48" fmla="*/ 366 w 622"/>
                <a:gd name="T49" fmla="*/ 26 h 297"/>
                <a:gd name="T50" fmla="*/ 381 w 622"/>
                <a:gd name="T51" fmla="*/ 30 h 297"/>
                <a:gd name="T52" fmla="*/ 392 w 622"/>
                <a:gd name="T53" fmla="*/ 37 h 297"/>
                <a:gd name="T54" fmla="*/ 415 w 622"/>
                <a:gd name="T55" fmla="*/ 26 h 297"/>
                <a:gd name="T56" fmla="*/ 433 w 622"/>
                <a:gd name="T57" fmla="*/ 22 h 297"/>
                <a:gd name="T58" fmla="*/ 507 w 622"/>
                <a:gd name="T59" fmla="*/ 82 h 297"/>
                <a:gd name="T60" fmla="*/ 529 w 622"/>
                <a:gd name="T61" fmla="*/ 89 h 297"/>
                <a:gd name="T62" fmla="*/ 552 w 622"/>
                <a:gd name="T63" fmla="*/ 85 h 297"/>
                <a:gd name="T64" fmla="*/ 581 w 622"/>
                <a:gd name="T65" fmla="*/ 100 h 297"/>
                <a:gd name="T66" fmla="*/ 589 w 622"/>
                <a:gd name="T67" fmla="*/ 111 h 297"/>
                <a:gd name="T68" fmla="*/ 611 w 622"/>
                <a:gd name="T69" fmla="*/ 111 h 297"/>
                <a:gd name="T70" fmla="*/ 614 w 622"/>
                <a:gd name="T71" fmla="*/ 130 h 297"/>
                <a:gd name="T72" fmla="*/ 607 w 622"/>
                <a:gd name="T73" fmla="*/ 163 h 297"/>
                <a:gd name="T74" fmla="*/ 574 w 622"/>
                <a:gd name="T75" fmla="*/ 163 h 297"/>
                <a:gd name="T76" fmla="*/ 566 w 622"/>
                <a:gd name="T77" fmla="*/ 197 h 297"/>
                <a:gd name="T78" fmla="*/ 552 w 622"/>
                <a:gd name="T79" fmla="*/ 204 h 297"/>
                <a:gd name="T80" fmla="*/ 537 w 622"/>
                <a:gd name="T81" fmla="*/ 215 h 297"/>
                <a:gd name="T82" fmla="*/ 548 w 622"/>
                <a:gd name="T83" fmla="*/ 237 h 297"/>
                <a:gd name="T84" fmla="*/ 548 w 622"/>
                <a:gd name="T85" fmla="*/ 260 h 297"/>
                <a:gd name="T86" fmla="*/ 489 w 622"/>
                <a:gd name="T87" fmla="*/ 252 h 297"/>
                <a:gd name="T88" fmla="*/ 448 w 622"/>
                <a:gd name="T89" fmla="*/ 252 h 297"/>
                <a:gd name="T90" fmla="*/ 415 w 622"/>
                <a:gd name="T91" fmla="*/ 263 h 297"/>
                <a:gd name="T92" fmla="*/ 392 w 622"/>
                <a:gd name="T93" fmla="*/ 274 h 297"/>
                <a:gd name="T94" fmla="*/ 352 w 622"/>
                <a:gd name="T95" fmla="*/ 293 h 297"/>
                <a:gd name="T96" fmla="*/ 278 w 622"/>
                <a:gd name="T97" fmla="*/ 245 h 297"/>
                <a:gd name="T98" fmla="*/ 152 w 622"/>
                <a:gd name="T99" fmla="*/ 286 h 297"/>
                <a:gd name="T100" fmla="*/ 115 w 622"/>
                <a:gd name="T101" fmla="*/ 274 h 297"/>
                <a:gd name="T102" fmla="*/ 96 w 622"/>
                <a:gd name="T103" fmla="*/ 267 h 297"/>
                <a:gd name="T104" fmla="*/ 81 w 622"/>
                <a:gd name="T105" fmla="*/ 252 h 297"/>
                <a:gd name="T106" fmla="*/ 70 w 622"/>
                <a:gd name="T107" fmla="*/ 237 h 297"/>
                <a:gd name="T108" fmla="*/ 89 w 622"/>
                <a:gd name="T109" fmla="*/ 237 h 297"/>
                <a:gd name="T110" fmla="*/ 81 w 622"/>
                <a:gd name="T111" fmla="*/ 226 h 297"/>
                <a:gd name="T112" fmla="*/ 103 w 622"/>
                <a:gd name="T113" fmla="*/ 222 h 297"/>
                <a:gd name="T114" fmla="*/ 107 w 622"/>
                <a:gd name="T115" fmla="*/ 211 h 297"/>
                <a:gd name="T116" fmla="*/ 107 w 622"/>
                <a:gd name="T117" fmla="*/ 197 h 297"/>
                <a:gd name="T118" fmla="*/ 92 w 622"/>
                <a:gd name="T119" fmla="*/ 193 h 297"/>
                <a:gd name="T120" fmla="*/ 81 w 622"/>
                <a:gd name="T121" fmla="*/ 189 h 297"/>
                <a:gd name="T122" fmla="*/ 66 w 622"/>
                <a:gd name="T123" fmla="*/ 193 h 297"/>
                <a:gd name="T124" fmla="*/ 52 w 622"/>
                <a:gd name="T125" fmla="*/ 20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2" h="297">
                  <a:moveTo>
                    <a:pt x="48" y="200"/>
                  </a:moveTo>
                  <a:lnTo>
                    <a:pt x="44" y="197"/>
                  </a:lnTo>
                  <a:lnTo>
                    <a:pt x="37" y="200"/>
                  </a:lnTo>
                  <a:lnTo>
                    <a:pt x="33" y="197"/>
                  </a:lnTo>
                  <a:lnTo>
                    <a:pt x="33" y="193"/>
                  </a:lnTo>
                  <a:lnTo>
                    <a:pt x="41" y="193"/>
                  </a:lnTo>
                  <a:lnTo>
                    <a:pt x="33" y="182"/>
                  </a:lnTo>
                  <a:lnTo>
                    <a:pt x="26" y="178"/>
                  </a:lnTo>
                  <a:lnTo>
                    <a:pt x="15" y="174"/>
                  </a:lnTo>
                  <a:lnTo>
                    <a:pt x="15" y="178"/>
                  </a:lnTo>
                  <a:lnTo>
                    <a:pt x="7" y="171"/>
                  </a:lnTo>
                  <a:lnTo>
                    <a:pt x="7" y="171"/>
                  </a:lnTo>
                  <a:lnTo>
                    <a:pt x="7" y="167"/>
                  </a:lnTo>
                  <a:lnTo>
                    <a:pt x="0" y="163"/>
                  </a:lnTo>
                  <a:lnTo>
                    <a:pt x="0" y="159"/>
                  </a:lnTo>
                  <a:lnTo>
                    <a:pt x="4" y="148"/>
                  </a:lnTo>
                  <a:lnTo>
                    <a:pt x="0" y="148"/>
                  </a:lnTo>
                  <a:lnTo>
                    <a:pt x="0" y="141"/>
                  </a:lnTo>
                  <a:lnTo>
                    <a:pt x="4" y="137"/>
                  </a:lnTo>
                  <a:lnTo>
                    <a:pt x="7" y="133"/>
                  </a:lnTo>
                  <a:lnTo>
                    <a:pt x="7" y="130"/>
                  </a:lnTo>
                  <a:lnTo>
                    <a:pt x="11" y="126"/>
                  </a:lnTo>
                  <a:lnTo>
                    <a:pt x="18" y="133"/>
                  </a:lnTo>
                  <a:lnTo>
                    <a:pt x="18" y="137"/>
                  </a:lnTo>
                  <a:lnTo>
                    <a:pt x="26" y="141"/>
                  </a:lnTo>
                  <a:lnTo>
                    <a:pt x="29" y="137"/>
                  </a:lnTo>
                  <a:lnTo>
                    <a:pt x="29" y="133"/>
                  </a:lnTo>
                  <a:lnTo>
                    <a:pt x="29" y="133"/>
                  </a:lnTo>
                  <a:lnTo>
                    <a:pt x="26" y="122"/>
                  </a:lnTo>
                  <a:lnTo>
                    <a:pt x="33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4" y="107"/>
                  </a:lnTo>
                  <a:lnTo>
                    <a:pt x="44" y="104"/>
                  </a:lnTo>
                  <a:lnTo>
                    <a:pt x="48" y="104"/>
                  </a:lnTo>
                  <a:lnTo>
                    <a:pt x="52" y="104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5" y="100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7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70" y="100"/>
                  </a:lnTo>
                  <a:lnTo>
                    <a:pt x="74" y="96"/>
                  </a:lnTo>
                  <a:lnTo>
                    <a:pt x="78" y="96"/>
                  </a:lnTo>
                  <a:lnTo>
                    <a:pt x="78" y="100"/>
                  </a:lnTo>
                  <a:lnTo>
                    <a:pt x="81" y="104"/>
                  </a:lnTo>
                  <a:lnTo>
                    <a:pt x="89" y="100"/>
                  </a:lnTo>
                  <a:lnTo>
                    <a:pt x="92" y="100"/>
                  </a:lnTo>
                  <a:lnTo>
                    <a:pt x="92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3" y="107"/>
                  </a:lnTo>
                  <a:lnTo>
                    <a:pt x="103" y="111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15" y="115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8" y="119"/>
                  </a:lnTo>
                  <a:lnTo>
                    <a:pt x="118" y="115"/>
                  </a:lnTo>
                  <a:lnTo>
                    <a:pt x="122" y="111"/>
                  </a:lnTo>
                  <a:lnTo>
                    <a:pt x="122" y="115"/>
                  </a:lnTo>
                  <a:lnTo>
                    <a:pt x="129" y="115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37" y="115"/>
                  </a:lnTo>
                  <a:lnTo>
                    <a:pt x="137" y="111"/>
                  </a:lnTo>
                  <a:lnTo>
                    <a:pt x="141" y="111"/>
                  </a:lnTo>
                  <a:lnTo>
                    <a:pt x="141" y="107"/>
                  </a:lnTo>
                  <a:lnTo>
                    <a:pt x="144" y="107"/>
                  </a:lnTo>
                  <a:lnTo>
                    <a:pt x="144" y="107"/>
                  </a:lnTo>
                  <a:lnTo>
                    <a:pt x="148" y="107"/>
                  </a:lnTo>
                  <a:lnTo>
                    <a:pt x="152" y="107"/>
                  </a:lnTo>
                  <a:lnTo>
                    <a:pt x="155" y="111"/>
                  </a:lnTo>
                  <a:lnTo>
                    <a:pt x="155" y="111"/>
                  </a:lnTo>
                  <a:lnTo>
                    <a:pt x="163" y="111"/>
                  </a:lnTo>
                  <a:lnTo>
                    <a:pt x="159" y="107"/>
                  </a:lnTo>
                  <a:lnTo>
                    <a:pt x="163" y="107"/>
                  </a:lnTo>
                  <a:lnTo>
                    <a:pt x="166" y="107"/>
                  </a:lnTo>
                  <a:lnTo>
                    <a:pt x="170" y="104"/>
                  </a:lnTo>
                  <a:lnTo>
                    <a:pt x="174" y="107"/>
                  </a:lnTo>
                  <a:lnTo>
                    <a:pt x="174" y="107"/>
                  </a:lnTo>
                  <a:lnTo>
                    <a:pt x="174" y="111"/>
                  </a:lnTo>
                  <a:lnTo>
                    <a:pt x="170" y="111"/>
                  </a:lnTo>
                  <a:lnTo>
                    <a:pt x="174" y="115"/>
                  </a:lnTo>
                  <a:lnTo>
                    <a:pt x="178" y="115"/>
                  </a:lnTo>
                  <a:lnTo>
                    <a:pt x="178" y="115"/>
                  </a:lnTo>
                  <a:lnTo>
                    <a:pt x="181" y="115"/>
                  </a:lnTo>
                  <a:lnTo>
                    <a:pt x="185" y="115"/>
                  </a:lnTo>
                  <a:lnTo>
                    <a:pt x="192" y="119"/>
                  </a:lnTo>
                  <a:lnTo>
                    <a:pt x="196" y="119"/>
                  </a:lnTo>
                  <a:lnTo>
                    <a:pt x="196" y="115"/>
                  </a:lnTo>
                  <a:lnTo>
                    <a:pt x="196" y="111"/>
                  </a:lnTo>
                  <a:lnTo>
                    <a:pt x="200" y="111"/>
                  </a:lnTo>
                  <a:lnTo>
                    <a:pt x="203" y="115"/>
                  </a:lnTo>
                  <a:lnTo>
                    <a:pt x="207" y="115"/>
                  </a:lnTo>
                  <a:lnTo>
                    <a:pt x="215" y="111"/>
                  </a:lnTo>
                  <a:lnTo>
                    <a:pt x="215" y="111"/>
                  </a:lnTo>
                  <a:lnTo>
                    <a:pt x="215" y="96"/>
                  </a:lnTo>
                  <a:lnTo>
                    <a:pt x="215" y="96"/>
                  </a:lnTo>
                  <a:lnTo>
                    <a:pt x="207" y="96"/>
                  </a:lnTo>
                  <a:lnTo>
                    <a:pt x="207" y="96"/>
                  </a:lnTo>
                  <a:lnTo>
                    <a:pt x="203" y="93"/>
                  </a:lnTo>
                  <a:lnTo>
                    <a:pt x="200" y="93"/>
                  </a:lnTo>
                  <a:lnTo>
                    <a:pt x="200" y="89"/>
                  </a:lnTo>
                  <a:lnTo>
                    <a:pt x="196" y="89"/>
                  </a:lnTo>
                  <a:lnTo>
                    <a:pt x="196" y="89"/>
                  </a:lnTo>
                  <a:lnTo>
                    <a:pt x="192" y="85"/>
                  </a:lnTo>
                  <a:lnTo>
                    <a:pt x="196" y="85"/>
                  </a:lnTo>
                  <a:lnTo>
                    <a:pt x="196" y="85"/>
                  </a:lnTo>
                  <a:lnTo>
                    <a:pt x="200" y="82"/>
                  </a:lnTo>
                  <a:lnTo>
                    <a:pt x="200" y="78"/>
                  </a:lnTo>
                  <a:lnTo>
                    <a:pt x="200" y="74"/>
                  </a:lnTo>
                  <a:lnTo>
                    <a:pt x="196" y="74"/>
                  </a:lnTo>
                  <a:lnTo>
                    <a:pt x="196" y="70"/>
                  </a:lnTo>
                  <a:lnTo>
                    <a:pt x="200" y="67"/>
                  </a:lnTo>
                  <a:lnTo>
                    <a:pt x="203" y="63"/>
                  </a:lnTo>
                  <a:lnTo>
                    <a:pt x="211" y="63"/>
                  </a:lnTo>
                  <a:lnTo>
                    <a:pt x="215" y="63"/>
                  </a:lnTo>
                  <a:lnTo>
                    <a:pt x="215" y="63"/>
                  </a:lnTo>
                  <a:lnTo>
                    <a:pt x="215" y="59"/>
                  </a:lnTo>
                  <a:lnTo>
                    <a:pt x="215" y="59"/>
                  </a:lnTo>
                  <a:lnTo>
                    <a:pt x="211" y="56"/>
                  </a:lnTo>
                  <a:lnTo>
                    <a:pt x="207" y="56"/>
                  </a:lnTo>
                  <a:lnTo>
                    <a:pt x="207" y="59"/>
                  </a:lnTo>
                  <a:lnTo>
                    <a:pt x="203" y="56"/>
                  </a:lnTo>
                  <a:lnTo>
                    <a:pt x="200" y="56"/>
                  </a:lnTo>
                  <a:lnTo>
                    <a:pt x="196" y="56"/>
                  </a:lnTo>
                  <a:lnTo>
                    <a:pt x="200" y="56"/>
                  </a:lnTo>
                  <a:lnTo>
                    <a:pt x="203" y="56"/>
                  </a:lnTo>
                  <a:lnTo>
                    <a:pt x="203" y="52"/>
                  </a:lnTo>
                  <a:lnTo>
                    <a:pt x="200" y="52"/>
                  </a:lnTo>
                  <a:lnTo>
                    <a:pt x="196" y="52"/>
                  </a:lnTo>
                  <a:lnTo>
                    <a:pt x="196" y="48"/>
                  </a:lnTo>
                  <a:lnTo>
                    <a:pt x="196" y="44"/>
                  </a:lnTo>
                  <a:lnTo>
                    <a:pt x="196" y="44"/>
                  </a:lnTo>
                  <a:lnTo>
                    <a:pt x="200" y="44"/>
                  </a:lnTo>
                  <a:lnTo>
                    <a:pt x="200" y="41"/>
                  </a:lnTo>
                  <a:lnTo>
                    <a:pt x="203" y="41"/>
                  </a:lnTo>
                  <a:lnTo>
                    <a:pt x="203" y="44"/>
                  </a:lnTo>
                  <a:lnTo>
                    <a:pt x="207" y="44"/>
                  </a:lnTo>
                  <a:lnTo>
                    <a:pt x="211" y="44"/>
                  </a:lnTo>
                  <a:lnTo>
                    <a:pt x="215" y="44"/>
                  </a:lnTo>
                  <a:lnTo>
                    <a:pt x="215" y="41"/>
                  </a:lnTo>
                  <a:lnTo>
                    <a:pt x="215" y="41"/>
                  </a:lnTo>
                  <a:lnTo>
                    <a:pt x="218" y="41"/>
                  </a:lnTo>
                  <a:lnTo>
                    <a:pt x="222" y="44"/>
                  </a:lnTo>
                  <a:lnTo>
                    <a:pt x="222" y="41"/>
                  </a:lnTo>
                  <a:lnTo>
                    <a:pt x="222" y="41"/>
                  </a:lnTo>
                  <a:lnTo>
                    <a:pt x="229" y="37"/>
                  </a:lnTo>
                  <a:lnTo>
                    <a:pt x="233" y="37"/>
                  </a:lnTo>
                  <a:lnTo>
                    <a:pt x="237" y="37"/>
                  </a:lnTo>
                  <a:lnTo>
                    <a:pt x="240" y="37"/>
                  </a:lnTo>
                  <a:lnTo>
                    <a:pt x="240" y="33"/>
                  </a:lnTo>
                  <a:lnTo>
                    <a:pt x="244" y="33"/>
                  </a:lnTo>
                  <a:lnTo>
                    <a:pt x="248" y="30"/>
                  </a:lnTo>
                  <a:lnTo>
                    <a:pt x="252" y="30"/>
                  </a:lnTo>
                  <a:lnTo>
                    <a:pt x="255" y="30"/>
                  </a:lnTo>
                  <a:lnTo>
                    <a:pt x="255" y="30"/>
                  </a:lnTo>
                  <a:lnTo>
                    <a:pt x="259" y="30"/>
                  </a:lnTo>
                  <a:lnTo>
                    <a:pt x="259" y="26"/>
                  </a:lnTo>
                  <a:lnTo>
                    <a:pt x="259" y="26"/>
                  </a:lnTo>
                  <a:lnTo>
                    <a:pt x="263" y="26"/>
                  </a:lnTo>
                  <a:lnTo>
                    <a:pt x="263" y="22"/>
                  </a:lnTo>
                  <a:lnTo>
                    <a:pt x="266" y="22"/>
                  </a:lnTo>
                  <a:lnTo>
                    <a:pt x="266" y="22"/>
                  </a:lnTo>
                  <a:lnTo>
                    <a:pt x="270" y="22"/>
                  </a:lnTo>
                  <a:lnTo>
                    <a:pt x="274" y="22"/>
                  </a:lnTo>
                  <a:lnTo>
                    <a:pt x="278" y="22"/>
                  </a:lnTo>
                  <a:lnTo>
                    <a:pt x="285" y="15"/>
                  </a:lnTo>
                  <a:lnTo>
                    <a:pt x="285" y="15"/>
                  </a:lnTo>
                  <a:lnTo>
                    <a:pt x="289" y="15"/>
                  </a:lnTo>
                  <a:lnTo>
                    <a:pt x="292" y="15"/>
                  </a:lnTo>
                  <a:lnTo>
                    <a:pt x="292" y="11"/>
                  </a:lnTo>
                  <a:lnTo>
                    <a:pt x="296" y="11"/>
                  </a:lnTo>
                  <a:lnTo>
                    <a:pt x="300" y="11"/>
                  </a:lnTo>
                  <a:lnTo>
                    <a:pt x="300" y="11"/>
                  </a:lnTo>
                  <a:lnTo>
                    <a:pt x="300" y="7"/>
                  </a:lnTo>
                  <a:lnTo>
                    <a:pt x="300" y="7"/>
                  </a:lnTo>
                  <a:lnTo>
                    <a:pt x="303" y="7"/>
                  </a:lnTo>
                  <a:lnTo>
                    <a:pt x="303" y="4"/>
                  </a:lnTo>
                  <a:lnTo>
                    <a:pt x="307" y="0"/>
                  </a:lnTo>
                  <a:lnTo>
                    <a:pt x="311" y="4"/>
                  </a:lnTo>
                  <a:lnTo>
                    <a:pt x="311" y="0"/>
                  </a:lnTo>
                  <a:lnTo>
                    <a:pt x="318" y="4"/>
                  </a:lnTo>
                  <a:lnTo>
                    <a:pt x="322" y="4"/>
                  </a:lnTo>
                  <a:lnTo>
                    <a:pt x="326" y="4"/>
                  </a:lnTo>
                  <a:lnTo>
                    <a:pt x="329" y="4"/>
                  </a:lnTo>
                  <a:lnTo>
                    <a:pt x="333" y="4"/>
                  </a:lnTo>
                  <a:lnTo>
                    <a:pt x="337" y="4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40" y="11"/>
                  </a:lnTo>
                  <a:lnTo>
                    <a:pt x="340" y="15"/>
                  </a:lnTo>
                  <a:lnTo>
                    <a:pt x="344" y="15"/>
                  </a:lnTo>
                  <a:lnTo>
                    <a:pt x="344" y="15"/>
                  </a:lnTo>
                  <a:lnTo>
                    <a:pt x="344" y="18"/>
                  </a:lnTo>
                  <a:lnTo>
                    <a:pt x="344" y="22"/>
                  </a:lnTo>
                  <a:lnTo>
                    <a:pt x="344" y="22"/>
                  </a:lnTo>
                  <a:lnTo>
                    <a:pt x="340" y="22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8" y="26"/>
                  </a:lnTo>
                  <a:lnTo>
                    <a:pt x="352" y="26"/>
                  </a:lnTo>
                  <a:lnTo>
                    <a:pt x="352" y="26"/>
                  </a:lnTo>
                  <a:lnTo>
                    <a:pt x="355" y="26"/>
                  </a:lnTo>
                  <a:lnTo>
                    <a:pt x="355" y="22"/>
                  </a:lnTo>
                  <a:lnTo>
                    <a:pt x="355" y="26"/>
                  </a:lnTo>
                  <a:lnTo>
                    <a:pt x="359" y="26"/>
                  </a:lnTo>
                  <a:lnTo>
                    <a:pt x="359" y="26"/>
                  </a:lnTo>
                  <a:lnTo>
                    <a:pt x="359" y="22"/>
                  </a:lnTo>
                  <a:lnTo>
                    <a:pt x="359" y="22"/>
                  </a:lnTo>
                  <a:lnTo>
                    <a:pt x="366" y="26"/>
                  </a:lnTo>
                  <a:lnTo>
                    <a:pt x="366" y="30"/>
                  </a:lnTo>
                  <a:lnTo>
                    <a:pt x="366" y="33"/>
                  </a:lnTo>
                  <a:lnTo>
                    <a:pt x="370" y="33"/>
                  </a:lnTo>
                  <a:lnTo>
                    <a:pt x="370" y="30"/>
                  </a:lnTo>
                  <a:lnTo>
                    <a:pt x="370" y="30"/>
                  </a:lnTo>
                  <a:lnTo>
                    <a:pt x="370" y="26"/>
                  </a:lnTo>
                  <a:lnTo>
                    <a:pt x="374" y="26"/>
                  </a:lnTo>
                  <a:lnTo>
                    <a:pt x="377" y="30"/>
                  </a:lnTo>
                  <a:lnTo>
                    <a:pt x="381" y="30"/>
                  </a:lnTo>
                  <a:lnTo>
                    <a:pt x="385" y="30"/>
                  </a:lnTo>
                  <a:lnTo>
                    <a:pt x="385" y="30"/>
                  </a:lnTo>
                  <a:lnTo>
                    <a:pt x="385" y="33"/>
                  </a:lnTo>
                  <a:lnTo>
                    <a:pt x="381" y="33"/>
                  </a:lnTo>
                  <a:lnTo>
                    <a:pt x="381" y="37"/>
                  </a:lnTo>
                  <a:lnTo>
                    <a:pt x="385" y="41"/>
                  </a:lnTo>
                  <a:lnTo>
                    <a:pt x="385" y="41"/>
                  </a:lnTo>
                  <a:lnTo>
                    <a:pt x="389" y="37"/>
                  </a:lnTo>
                  <a:lnTo>
                    <a:pt x="392" y="37"/>
                  </a:lnTo>
                  <a:lnTo>
                    <a:pt x="400" y="37"/>
                  </a:lnTo>
                  <a:lnTo>
                    <a:pt x="400" y="41"/>
                  </a:lnTo>
                  <a:lnTo>
                    <a:pt x="403" y="37"/>
                  </a:lnTo>
                  <a:lnTo>
                    <a:pt x="400" y="33"/>
                  </a:lnTo>
                  <a:lnTo>
                    <a:pt x="403" y="33"/>
                  </a:lnTo>
                  <a:lnTo>
                    <a:pt x="411" y="33"/>
                  </a:lnTo>
                  <a:lnTo>
                    <a:pt x="411" y="30"/>
                  </a:lnTo>
                  <a:lnTo>
                    <a:pt x="415" y="30"/>
                  </a:lnTo>
                  <a:lnTo>
                    <a:pt x="415" y="26"/>
                  </a:lnTo>
                  <a:lnTo>
                    <a:pt x="418" y="26"/>
                  </a:lnTo>
                  <a:lnTo>
                    <a:pt x="422" y="22"/>
                  </a:lnTo>
                  <a:lnTo>
                    <a:pt x="422" y="18"/>
                  </a:lnTo>
                  <a:lnTo>
                    <a:pt x="426" y="18"/>
                  </a:lnTo>
                  <a:lnTo>
                    <a:pt x="429" y="18"/>
                  </a:lnTo>
                  <a:lnTo>
                    <a:pt x="433" y="15"/>
                  </a:lnTo>
                  <a:lnTo>
                    <a:pt x="433" y="18"/>
                  </a:lnTo>
                  <a:lnTo>
                    <a:pt x="433" y="18"/>
                  </a:lnTo>
                  <a:lnTo>
                    <a:pt x="433" y="22"/>
                  </a:lnTo>
                  <a:lnTo>
                    <a:pt x="429" y="22"/>
                  </a:lnTo>
                  <a:lnTo>
                    <a:pt x="429" y="26"/>
                  </a:lnTo>
                  <a:lnTo>
                    <a:pt x="459" y="44"/>
                  </a:lnTo>
                  <a:lnTo>
                    <a:pt x="500" y="89"/>
                  </a:lnTo>
                  <a:lnTo>
                    <a:pt x="503" y="89"/>
                  </a:lnTo>
                  <a:lnTo>
                    <a:pt x="507" y="89"/>
                  </a:lnTo>
                  <a:lnTo>
                    <a:pt x="507" y="85"/>
                  </a:lnTo>
                  <a:lnTo>
                    <a:pt x="507" y="85"/>
                  </a:lnTo>
                  <a:lnTo>
                    <a:pt x="507" y="82"/>
                  </a:lnTo>
                  <a:lnTo>
                    <a:pt x="511" y="82"/>
                  </a:lnTo>
                  <a:lnTo>
                    <a:pt x="514" y="85"/>
                  </a:lnTo>
                  <a:lnTo>
                    <a:pt x="514" y="85"/>
                  </a:lnTo>
                  <a:lnTo>
                    <a:pt x="514" y="89"/>
                  </a:lnTo>
                  <a:lnTo>
                    <a:pt x="518" y="89"/>
                  </a:lnTo>
                  <a:lnTo>
                    <a:pt x="522" y="93"/>
                  </a:lnTo>
                  <a:lnTo>
                    <a:pt x="522" y="93"/>
                  </a:lnTo>
                  <a:lnTo>
                    <a:pt x="526" y="89"/>
                  </a:lnTo>
                  <a:lnTo>
                    <a:pt x="529" y="89"/>
                  </a:lnTo>
                  <a:lnTo>
                    <a:pt x="533" y="93"/>
                  </a:lnTo>
                  <a:lnTo>
                    <a:pt x="537" y="89"/>
                  </a:lnTo>
                  <a:lnTo>
                    <a:pt x="537" y="89"/>
                  </a:lnTo>
                  <a:lnTo>
                    <a:pt x="540" y="89"/>
                  </a:lnTo>
                  <a:lnTo>
                    <a:pt x="544" y="89"/>
                  </a:lnTo>
                  <a:lnTo>
                    <a:pt x="540" y="85"/>
                  </a:lnTo>
                  <a:lnTo>
                    <a:pt x="540" y="85"/>
                  </a:lnTo>
                  <a:lnTo>
                    <a:pt x="548" y="85"/>
                  </a:lnTo>
                  <a:lnTo>
                    <a:pt x="552" y="85"/>
                  </a:lnTo>
                  <a:lnTo>
                    <a:pt x="559" y="85"/>
                  </a:lnTo>
                  <a:lnTo>
                    <a:pt x="563" y="89"/>
                  </a:lnTo>
                  <a:lnTo>
                    <a:pt x="566" y="93"/>
                  </a:lnTo>
                  <a:lnTo>
                    <a:pt x="566" y="96"/>
                  </a:lnTo>
                  <a:lnTo>
                    <a:pt x="570" y="96"/>
                  </a:lnTo>
                  <a:lnTo>
                    <a:pt x="574" y="96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81" y="100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81" y="111"/>
                  </a:lnTo>
                  <a:lnTo>
                    <a:pt x="581" y="111"/>
                  </a:lnTo>
                  <a:lnTo>
                    <a:pt x="585" y="111"/>
                  </a:lnTo>
                  <a:lnTo>
                    <a:pt x="589" y="111"/>
                  </a:lnTo>
                  <a:lnTo>
                    <a:pt x="589" y="111"/>
                  </a:lnTo>
                  <a:lnTo>
                    <a:pt x="592" y="111"/>
                  </a:lnTo>
                  <a:lnTo>
                    <a:pt x="592" y="111"/>
                  </a:lnTo>
                  <a:lnTo>
                    <a:pt x="600" y="107"/>
                  </a:lnTo>
                  <a:lnTo>
                    <a:pt x="603" y="107"/>
                  </a:lnTo>
                  <a:lnTo>
                    <a:pt x="607" y="107"/>
                  </a:lnTo>
                  <a:lnTo>
                    <a:pt x="611" y="104"/>
                  </a:lnTo>
                  <a:lnTo>
                    <a:pt x="611" y="104"/>
                  </a:lnTo>
                  <a:lnTo>
                    <a:pt x="611" y="107"/>
                  </a:lnTo>
                  <a:lnTo>
                    <a:pt x="611" y="111"/>
                  </a:lnTo>
                  <a:lnTo>
                    <a:pt x="614" y="111"/>
                  </a:lnTo>
                  <a:lnTo>
                    <a:pt x="618" y="115"/>
                  </a:lnTo>
                  <a:lnTo>
                    <a:pt x="622" y="115"/>
                  </a:lnTo>
                  <a:lnTo>
                    <a:pt x="622" y="119"/>
                  </a:lnTo>
                  <a:lnTo>
                    <a:pt x="622" y="119"/>
                  </a:lnTo>
                  <a:lnTo>
                    <a:pt x="618" y="122"/>
                  </a:lnTo>
                  <a:lnTo>
                    <a:pt x="614" y="126"/>
                  </a:lnTo>
                  <a:lnTo>
                    <a:pt x="614" y="130"/>
                  </a:lnTo>
                  <a:lnTo>
                    <a:pt x="614" y="130"/>
                  </a:lnTo>
                  <a:lnTo>
                    <a:pt x="611" y="133"/>
                  </a:lnTo>
                  <a:lnTo>
                    <a:pt x="607" y="133"/>
                  </a:lnTo>
                  <a:lnTo>
                    <a:pt x="603" y="137"/>
                  </a:lnTo>
                  <a:lnTo>
                    <a:pt x="603" y="141"/>
                  </a:lnTo>
                  <a:lnTo>
                    <a:pt x="603" y="145"/>
                  </a:lnTo>
                  <a:lnTo>
                    <a:pt x="607" y="152"/>
                  </a:lnTo>
                  <a:lnTo>
                    <a:pt x="611" y="156"/>
                  </a:lnTo>
                  <a:lnTo>
                    <a:pt x="611" y="159"/>
                  </a:lnTo>
                  <a:lnTo>
                    <a:pt x="607" y="163"/>
                  </a:lnTo>
                  <a:lnTo>
                    <a:pt x="603" y="163"/>
                  </a:lnTo>
                  <a:lnTo>
                    <a:pt x="600" y="167"/>
                  </a:lnTo>
                  <a:lnTo>
                    <a:pt x="596" y="167"/>
                  </a:lnTo>
                  <a:lnTo>
                    <a:pt x="596" y="167"/>
                  </a:lnTo>
                  <a:lnTo>
                    <a:pt x="596" y="163"/>
                  </a:lnTo>
                  <a:lnTo>
                    <a:pt x="592" y="163"/>
                  </a:lnTo>
                  <a:lnTo>
                    <a:pt x="585" y="167"/>
                  </a:lnTo>
                  <a:lnTo>
                    <a:pt x="581" y="167"/>
                  </a:lnTo>
                  <a:lnTo>
                    <a:pt x="574" y="163"/>
                  </a:lnTo>
                  <a:lnTo>
                    <a:pt x="570" y="163"/>
                  </a:lnTo>
                  <a:lnTo>
                    <a:pt x="570" y="163"/>
                  </a:lnTo>
                  <a:lnTo>
                    <a:pt x="566" y="171"/>
                  </a:lnTo>
                  <a:lnTo>
                    <a:pt x="566" y="174"/>
                  </a:lnTo>
                  <a:lnTo>
                    <a:pt x="566" y="178"/>
                  </a:lnTo>
                  <a:lnTo>
                    <a:pt x="563" y="185"/>
                  </a:lnTo>
                  <a:lnTo>
                    <a:pt x="563" y="193"/>
                  </a:lnTo>
                  <a:lnTo>
                    <a:pt x="563" y="197"/>
                  </a:lnTo>
                  <a:lnTo>
                    <a:pt x="566" y="197"/>
                  </a:lnTo>
                  <a:lnTo>
                    <a:pt x="570" y="197"/>
                  </a:lnTo>
                  <a:lnTo>
                    <a:pt x="566" y="200"/>
                  </a:lnTo>
                  <a:lnTo>
                    <a:pt x="566" y="204"/>
                  </a:lnTo>
                  <a:lnTo>
                    <a:pt x="566" y="204"/>
                  </a:lnTo>
                  <a:lnTo>
                    <a:pt x="563" y="204"/>
                  </a:lnTo>
                  <a:lnTo>
                    <a:pt x="559" y="204"/>
                  </a:lnTo>
                  <a:lnTo>
                    <a:pt x="559" y="204"/>
                  </a:lnTo>
                  <a:lnTo>
                    <a:pt x="555" y="204"/>
                  </a:lnTo>
                  <a:lnTo>
                    <a:pt x="552" y="204"/>
                  </a:lnTo>
                  <a:lnTo>
                    <a:pt x="544" y="208"/>
                  </a:lnTo>
                  <a:lnTo>
                    <a:pt x="540" y="208"/>
                  </a:lnTo>
                  <a:lnTo>
                    <a:pt x="537" y="208"/>
                  </a:lnTo>
                  <a:lnTo>
                    <a:pt x="537" y="208"/>
                  </a:lnTo>
                  <a:lnTo>
                    <a:pt x="533" y="208"/>
                  </a:lnTo>
                  <a:lnTo>
                    <a:pt x="529" y="211"/>
                  </a:lnTo>
                  <a:lnTo>
                    <a:pt x="529" y="211"/>
                  </a:lnTo>
                  <a:lnTo>
                    <a:pt x="533" y="215"/>
                  </a:lnTo>
                  <a:lnTo>
                    <a:pt x="537" y="215"/>
                  </a:lnTo>
                  <a:lnTo>
                    <a:pt x="540" y="215"/>
                  </a:lnTo>
                  <a:lnTo>
                    <a:pt x="540" y="215"/>
                  </a:lnTo>
                  <a:lnTo>
                    <a:pt x="540" y="219"/>
                  </a:lnTo>
                  <a:lnTo>
                    <a:pt x="540" y="222"/>
                  </a:lnTo>
                  <a:lnTo>
                    <a:pt x="540" y="226"/>
                  </a:lnTo>
                  <a:lnTo>
                    <a:pt x="544" y="226"/>
                  </a:lnTo>
                  <a:lnTo>
                    <a:pt x="544" y="230"/>
                  </a:lnTo>
                  <a:lnTo>
                    <a:pt x="548" y="234"/>
                  </a:lnTo>
                  <a:lnTo>
                    <a:pt x="548" y="237"/>
                  </a:lnTo>
                  <a:lnTo>
                    <a:pt x="552" y="237"/>
                  </a:lnTo>
                  <a:lnTo>
                    <a:pt x="552" y="245"/>
                  </a:lnTo>
                  <a:lnTo>
                    <a:pt x="548" y="248"/>
                  </a:lnTo>
                  <a:lnTo>
                    <a:pt x="548" y="248"/>
                  </a:lnTo>
                  <a:lnTo>
                    <a:pt x="552" y="252"/>
                  </a:lnTo>
                  <a:lnTo>
                    <a:pt x="548" y="252"/>
                  </a:lnTo>
                  <a:lnTo>
                    <a:pt x="548" y="256"/>
                  </a:lnTo>
                  <a:lnTo>
                    <a:pt x="548" y="256"/>
                  </a:lnTo>
                  <a:lnTo>
                    <a:pt x="548" y="260"/>
                  </a:lnTo>
                  <a:lnTo>
                    <a:pt x="544" y="263"/>
                  </a:lnTo>
                  <a:lnTo>
                    <a:pt x="537" y="260"/>
                  </a:lnTo>
                  <a:lnTo>
                    <a:pt x="529" y="252"/>
                  </a:lnTo>
                  <a:lnTo>
                    <a:pt x="526" y="252"/>
                  </a:lnTo>
                  <a:lnTo>
                    <a:pt x="518" y="252"/>
                  </a:lnTo>
                  <a:lnTo>
                    <a:pt x="511" y="252"/>
                  </a:lnTo>
                  <a:lnTo>
                    <a:pt x="503" y="252"/>
                  </a:lnTo>
                  <a:lnTo>
                    <a:pt x="496" y="252"/>
                  </a:lnTo>
                  <a:lnTo>
                    <a:pt x="489" y="252"/>
                  </a:lnTo>
                  <a:lnTo>
                    <a:pt x="485" y="252"/>
                  </a:lnTo>
                  <a:lnTo>
                    <a:pt x="481" y="252"/>
                  </a:lnTo>
                  <a:lnTo>
                    <a:pt x="477" y="252"/>
                  </a:lnTo>
                  <a:lnTo>
                    <a:pt x="474" y="256"/>
                  </a:lnTo>
                  <a:lnTo>
                    <a:pt x="466" y="252"/>
                  </a:lnTo>
                  <a:lnTo>
                    <a:pt x="459" y="252"/>
                  </a:lnTo>
                  <a:lnTo>
                    <a:pt x="455" y="252"/>
                  </a:lnTo>
                  <a:lnTo>
                    <a:pt x="452" y="252"/>
                  </a:lnTo>
                  <a:lnTo>
                    <a:pt x="448" y="252"/>
                  </a:lnTo>
                  <a:lnTo>
                    <a:pt x="444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6"/>
                  </a:lnTo>
                  <a:lnTo>
                    <a:pt x="440" y="260"/>
                  </a:lnTo>
                  <a:lnTo>
                    <a:pt x="440" y="263"/>
                  </a:lnTo>
                  <a:lnTo>
                    <a:pt x="437" y="263"/>
                  </a:lnTo>
                  <a:lnTo>
                    <a:pt x="426" y="263"/>
                  </a:lnTo>
                  <a:lnTo>
                    <a:pt x="415" y="263"/>
                  </a:lnTo>
                  <a:lnTo>
                    <a:pt x="411" y="260"/>
                  </a:lnTo>
                  <a:lnTo>
                    <a:pt x="403" y="260"/>
                  </a:lnTo>
                  <a:lnTo>
                    <a:pt x="403" y="263"/>
                  </a:lnTo>
                  <a:lnTo>
                    <a:pt x="403" y="263"/>
                  </a:lnTo>
                  <a:lnTo>
                    <a:pt x="400" y="267"/>
                  </a:lnTo>
                  <a:lnTo>
                    <a:pt x="400" y="267"/>
                  </a:lnTo>
                  <a:lnTo>
                    <a:pt x="396" y="267"/>
                  </a:lnTo>
                  <a:lnTo>
                    <a:pt x="396" y="271"/>
                  </a:lnTo>
                  <a:lnTo>
                    <a:pt x="392" y="274"/>
                  </a:lnTo>
                  <a:lnTo>
                    <a:pt x="385" y="278"/>
                  </a:lnTo>
                  <a:lnTo>
                    <a:pt x="381" y="286"/>
                  </a:lnTo>
                  <a:lnTo>
                    <a:pt x="381" y="286"/>
                  </a:lnTo>
                  <a:lnTo>
                    <a:pt x="377" y="293"/>
                  </a:lnTo>
                  <a:lnTo>
                    <a:pt x="370" y="297"/>
                  </a:lnTo>
                  <a:lnTo>
                    <a:pt x="370" y="297"/>
                  </a:lnTo>
                  <a:lnTo>
                    <a:pt x="363" y="293"/>
                  </a:lnTo>
                  <a:lnTo>
                    <a:pt x="355" y="293"/>
                  </a:lnTo>
                  <a:lnTo>
                    <a:pt x="352" y="293"/>
                  </a:lnTo>
                  <a:lnTo>
                    <a:pt x="344" y="297"/>
                  </a:lnTo>
                  <a:lnTo>
                    <a:pt x="340" y="297"/>
                  </a:lnTo>
                  <a:lnTo>
                    <a:pt x="333" y="278"/>
                  </a:lnTo>
                  <a:lnTo>
                    <a:pt x="322" y="278"/>
                  </a:lnTo>
                  <a:lnTo>
                    <a:pt x="322" y="256"/>
                  </a:lnTo>
                  <a:lnTo>
                    <a:pt x="315" y="260"/>
                  </a:lnTo>
                  <a:lnTo>
                    <a:pt x="311" y="248"/>
                  </a:lnTo>
                  <a:lnTo>
                    <a:pt x="303" y="245"/>
                  </a:lnTo>
                  <a:lnTo>
                    <a:pt x="278" y="245"/>
                  </a:lnTo>
                  <a:lnTo>
                    <a:pt x="252" y="245"/>
                  </a:lnTo>
                  <a:lnTo>
                    <a:pt x="237" y="237"/>
                  </a:lnTo>
                  <a:lnTo>
                    <a:pt x="229" y="234"/>
                  </a:lnTo>
                  <a:lnTo>
                    <a:pt x="203" y="219"/>
                  </a:lnTo>
                  <a:lnTo>
                    <a:pt x="159" y="226"/>
                  </a:lnTo>
                  <a:lnTo>
                    <a:pt x="174" y="297"/>
                  </a:lnTo>
                  <a:lnTo>
                    <a:pt x="170" y="297"/>
                  </a:lnTo>
                  <a:lnTo>
                    <a:pt x="163" y="297"/>
                  </a:lnTo>
                  <a:lnTo>
                    <a:pt x="152" y="286"/>
                  </a:lnTo>
                  <a:lnTo>
                    <a:pt x="141" y="282"/>
                  </a:lnTo>
                  <a:lnTo>
                    <a:pt x="129" y="278"/>
                  </a:lnTo>
                  <a:lnTo>
                    <a:pt x="122" y="282"/>
                  </a:lnTo>
                  <a:lnTo>
                    <a:pt x="111" y="289"/>
                  </a:lnTo>
                  <a:lnTo>
                    <a:pt x="111" y="286"/>
                  </a:lnTo>
                  <a:lnTo>
                    <a:pt x="111" y="282"/>
                  </a:lnTo>
                  <a:lnTo>
                    <a:pt x="111" y="278"/>
                  </a:lnTo>
                  <a:lnTo>
                    <a:pt x="115" y="274"/>
                  </a:lnTo>
                  <a:lnTo>
                    <a:pt x="115" y="274"/>
                  </a:lnTo>
                  <a:lnTo>
                    <a:pt x="115" y="271"/>
                  </a:lnTo>
                  <a:lnTo>
                    <a:pt x="111" y="271"/>
                  </a:lnTo>
                  <a:lnTo>
                    <a:pt x="107" y="271"/>
                  </a:lnTo>
                  <a:lnTo>
                    <a:pt x="107" y="271"/>
                  </a:lnTo>
                  <a:lnTo>
                    <a:pt x="103" y="271"/>
                  </a:lnTo>
                  <a:lnTo>
                    <a:pt x="100" y="271"/>
                  </a:lnTo>
                  <a:lnTo>
                    <a:pt x="100" y="271"/>
                  </a:lnTo>
                  <a:lnTo>
                    <a:pt x="100" y="267"/>
                  </a:lnTo>
                  <a:lnTo>
                    <a:pt x="96" y="267"/>
                  </a:lnTo>
                  <a:lnTo>
                    <a:pt x="96" y="263"/>
                  </a:lnTo>
                  <a:lnTo>
                    <a:pt x="92" y="263"/>
                  </a:lnTo>
                  <a:lnTo>
                    <a:pt x="92" y="263"/>
                  </a:lnTo>
                  <a:lnTo>
                    <a:pt x="89" y="263"/>
                  </a:lnTo>
                  <a:lnTo>
                    <a:pt x="89" y="263"/>
                  </a:lnTo>
                  <a:lnTo>
                    <a:pt x="89" y="260"/>
                  </a:lnTo>
                  <a:lnTo>
                    <a:pt x="89" y="260"/>
                  </a:lnTo>
                  <a:lnTo>
                    <a:pt x="85" y="252"/>
                  </a:lnTo>
                  <a:lnTo>
                    <a:pt x="81" y="252"/>
                  </a:lnTo>
                  <a:lnTo>
                    <a:pt x="81" y="252"/>
                  </a:lnTo>
                  <a:lnTo>
                    <a:pt x="81" y="248"/>
                  </a:lnTo>
                  <a:lnTo>
                    <a:pt x="78" y="248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1"/>
                  </a:lnTo>
                  <a:lnTo>
                    <a:pt x="70" y="241"/>
                  </a:lnTo>
                  <a:lnTo>
                    <a:pt x="70" y="237"/>
                  </a:lnTo>
                  <a:lnTo>
                    <a:pt x="74" y="237"/>
                  </a:lnTo>
                  <a:lnTo>
                    <a:pt x="78" y="237"/>
                  </a:lnTo>
                  <a:lnTo>
                    <a:pt x="78" y="237"/>
                  </a:lnTo>
                  <a:lnTo>
                    <a:pt x="81" y="237"/>
                  </a:lnTo>
                  <a:lnTo>
                    <a:pt x="81" y="241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5" y="234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26"/>
                  </a:lnTo>
                  <a:lnTo>
                    <a:pt x="81" y="226"/>
                  </a:lnTo>
                  <a:lnTo>
                    <a:pt x="85" y="222"/>
                  </a:lnTo>
                  <a:lnTo>
                    <a:pt x="89" y="222"/>
                  </a:lnTo>
                  <a:lnTo>
                    <a:pt x="92" y="222"/>
                  </a:lnTo>
                  <a:lnTo>
                    <a:pt x="92" y="222"/>
                  </a:lnTo>
                  <a:lnTo>
                    <a:pt x="96" y="222"/>
                  </a:lnTo>
                  <a:lnTo>
                    <a:pt x="100" y="219"/>
                  </a:lnTo>
                  <a:lnTo>
                    <a:pt x="100" y="222"/>
                  </a:lnTo>
                  <a:lnTo>
                    <a:pt x="103" y="222"/>
                  </a:lnTo>
                  <a:lnTo>
                    <a:pt x="103" y="222"/>
                  </a:lnTo>
                  <a:lnTo>
                    <a:pt x="107" y="222"/>
                  </a:lnTo>
                  <a:lnTo>
                    <a:pt x="111" y="222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1" y="219"/>
                  </a:lnTo>
                  <a:lnTo>
                    <a:pt x="107" y="219"/>
                  </a:lnTo>
                  <a:lnTo>
                    <a:pt x="107" y="215"/>
                  </a:lnTo>
                  <a:lnTo>
                    <a:pt x="107" y="211"/>
                  </a:lnTo>
                  <a:lnTo>
                    <a:pt x="107" y="211"/>
                  </a:lnTo>
                  <a:lnTo>
                    <a:pt x="111" y="211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4"/>
                  </a:lnTo>
                  <a:lnTo>
                    <a:pt x="111" y="200"/>
                  </a:lnTo>
                  <a:lnTo>
                    <a:pt x="107" y="200"/>
                  </a:lnTo>
                  <a:lnTo>
                    <a:pt x="107" y="197"/>
                  </a:lnTo>
                  <a:lnTo>
                    <a:pt x="107" y="197"/>
                  </a:lnTo>
                  <a:lnTo>
                    <a:pt x="107" y="193"/>
                  </a:lnTo>
                  <a:lnTo>
                    <a:pt x="103" y="193"/>
                  </a:lnTo>
                  <a:lnTo>
                    <a:pt x="103" y="193"/>
                  </a:lnTo>
                  <a:lnTo>
                    <a:pt x="103" y="189"/>
                  </a:lnTo>
                  <a:lnTo>
                    <a:pt x="96" y="189"/>
                  </a:lnTo>
                  <a:lnTo>
                    <a:pt x="96" y="189"/>
                  </a:lnTo>
                  <a:lnTo>
                    <a:pt x="92" y="189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78" y="189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66" y="193"/>
                  </a:lnTo>
                  <a:lnTo>
                    <a:pt x="66" y="193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9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2" y="200"/>
                  </a:lnTo>
                  <a:lnTo>
                    <a:pt x="52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5398237" y="2217429"/>
              <a:ext cx="338384" cy="190421"/>
            </a:xfrm>
            <a:custGeom>
              <a:avLst/>
              <a:gdLst>
                <a:gd name="T0" fmla="*/ 211 w 263"/>
                <a:gd name="T1" fmla="*/ 137 h 148"/>
                <a:gd name="T2" fmla="*/ 215 w 263"/>
                <a:gd name="T3" fmla="*/ 130 h 148"/>
                <a:gd name="T4" fmla="*/ 211 w 263"/>
                <a:gd name="T5" fmla="*/ 126 h 148"/>
                <a:gd name="T6" fmla="*/ 211 w 263"/>
                <a:gd name="T7" fmla="*/ 118 h 148"/>
                <a:gd name="T8" fmla="*/ 207 w 263"/>
                <a:gd name="T9" fmla="*/ 115 h 148"/>
                <a:gd name="T10" fmla="*/ 200 w 263"/>
                <a:gd name="T11" fmla="*/ 111 h 148"/>
                <a:gd name="T12" fmla="*/ 204 w 263"/>
                <a:gd name="T13" fmla="*/ 104 h 148"/>
                <a:gd name="T14" fmla="*/ 211 w 263"/>
                <a:gd name="T15" fmla="*/ 104 h 148"/>
                <a:gd name="T16" fmla="*/ 218 w 263"/>
                <a:gd name="T17" fmla="*/ 96 h 148"/>
                <a:gd name="T18" fmla="*/ 215 w 263"/>
                <a:gd name="T19" fmla="*/ 93 h 148"/>
                <a:gd name="T20" fmla="*/ 230 w 263"/>
                <a:gd name="T21" fmla="*/ 89 h 148"/>
                <a:gd name="T22" fmla="*/ 226 w 263"/>
                <a:gd name="T23" fmla="*/ 85 h 148"/>
                <a:gd name="T24" fmla="*/ 230 w 263"/>
                <a:gd name="T25" fmla="*/ 81 h 148"/>
                <a:gd name="T26" fmla="*/ 237 w 263"/>
                <a:gd name="T27" fmla="*/ 78 h 148"/>
                <a:gd name="T28" fmla="*/ 244 w 263"/>
                <a:gd name="T29" fmla="*/ 78 h 148"/>
                <a:gd name="T30" fmla="*/ 256 w 263"/>
                <a:gd name="T31" fmla="*/ 78 h 148"/>
                <a:gd name="T32" fmla="*/ 263 w 263"/>
                <a:gd name="T33" fmla="*/ 74 h 148"/>
                <a:gd name="T34" fmla="*/ 256 w 263"/>
                <a:gd name="T35" fmla="*/ 63 h 148"/>
                <a:gd name="T36" fmla="*/ 252 w 263"/>
                <a:gd name="T37" fmla="*/ 67 h 148"/>
                <a:gd name="T38" fmla="*/ 248 w 263"/>
                <a:gd name="T39" fmla="*/ 70 h 148"/>
                <a:gd name="T40" fmla="*/ 237 w 263"/>
                <a:gd name="T41" fmla="*/ 67 h 148"/>
                <a:gd name="T42" fmla="*/ 237 w 263"/>
                <a:gd name="T43" fmla="*/ 59 h 148"/>
                <a:gd name="T44" fmla="*/ 241 w 263"/>
                <a:gd name="T45" fmla="*/ 48 h 148"/>
                <a:gd name="T46" fmla="*/ 237 w 263"/>
                <a:gd name="T47" fmla="*/ 52 h 148"/>
                <a:gd name="T48" fmla="*/ 226 w 263"/>
                <a:gd name="T49" fmla="*/ 59 h 148"/>
                <a:gd name="T50" fmla="*/ 222 w 263"/>
                <a:gd name="T51" fmla="*/ 67 h 148"/>
                <a:gd name="T52" fmla="*/ 211 w 263"/>
                <a:gd name="T53" fmla="*/ 78 h 148"/>
                <a:gd name="T54" fmla="*/ 204 w 263"/>
                <a:gd name="T55" fmla="*/ 74 h 148"/>
                <a:gd name="T56" fmla="*/ 193 w 263"/>
                <a:gd name="T57" fmla="*/ 74 h 148"/>
                <a:gd name="T58" fmla="*/ 181 w 263"/>
                <a:gd name="T59" fmla="*/ 78 h 148"/>
                <a:gd name="T60" fmla="*/ 163 w 263"/>
                <a:gd name="T61" fmla="*/ 59 h 148"/>
                <a:gd name="T62" fmla="*/ 156 w 263"/>
                <a:gd name="T63" fmla="*/ 41 h 148"/>
                <a:gd name="T64" fmla="*/ 144 w 263"/>
                <a:gd name="T65" fmla="*/ 26 h 148"/>
                <a:gd name="T66" fmla="*/ 93 w 263"/>
                <a:gd name="T67" fmla="*/ 26 h 148"/>
                <a:gd name="T68" fmla="*/ 70 w 263"/>
                <a:gd name="T69" fmla="*/ 15 h 148"/>
                <a:gd name="T70" fmla="*/ 0 w 263"/>
                <a:gd name="T71" fmla="*/ 7 h 148"/>
                <a:gd name="T72" fmla="*/ 22 w 263"/>
                <a:gd name="T73" fmla="*/ 78 h 148"/>
                <a:gd name="T74" fmla="*/ 30 w 263"/>
                <a:gd name="T75" fmla="*/ 74 h 148"/>
                <a:gd name="T76" fmla="*/ 26 w 263"/>
                <a:gd name="T77" fmla="*/ 67 h 148"/>
                <a:gd name="T78" fmla="*/ 33 w 263"/>
                <a:gd name="T79" fmla="*/ 59 h 148"/>
                <a:gd name="T80" fmla="*/ 41 w 263"/>
                <a:gd name="T81" fmla="*/ 55 h 148"/>
                <a:gd name="T82" fmla="*/ 44 w 263"/>
                <a:gd name="T83" fmla="*/ 55 h 148"/>
                <a:gd name="T84" fmla="*/ 52 w 263"/>
                <a:gd name="T85" fmla="*/ 52 h 148"/>
                <a:gd name="T86" fmla="*/ 70 w 263"/>
                <a:gd name="T87" fmla="*/ 63 h 148"/>
                <a:gd name="T88" fmla="*/ 85 w 263"/>
                <a:gd name="T89" fmla="*/ 70 h 148"/>
                <a:gd name="T90" fmla="*/ 96 w 263"/>
                <a:gd name="T91" fmla="*/ 74 h 148"/>
                <a:gd name="T92" fmla="*/ 107 w 263"/>
                <a:gd name="T93" fmla="*/ 78 h 148"/>
                <a:gd name="T94" fmla="*/ 115 w 263"/>
                <a:gd name="T95" fmla="*/ 89 h 148"/>
                <a:gd name="T96" fmla="*/ 119 w 263"/>
                <a:gd name="T97" fmla="*/ 100 h 148"/>
                <a:gd name="T98" fmla="*/ 133 w 263"/>
                <a:gd name="T99" fmla="*/ 107 h 148"/>
                <a:gd name="T100" fmla="*/ 159 w 263"/>
                <a:gd name="T101" fmla="*/ 122 h 148"/>
                <a:gd name="T102" fmla="*/ 178 w 263"/>
                <a:gd name="T103" fmla="*/ 130 h 148"/>
                <a:gd name="T104" fmla="*/ 181 w 263"/>
                <a:gd name="T105" fmla="*/ 130 h 148"/>
                <a:gd name="T106" fmla="*/ 189 w 263"/>
                <a:gd name="T107" fmla="*/ 137 h 148"/>
                <a:gd name="T108" fmla="*/ 193 w 263"/>
                <a:gd name="T109" fmla="*/ 144 h 148"/>
                <a:gd name="T110" fmla="*/ 200 w 263"/>
                <a:gd name="T111" fmla="*/ 148 h 148"/>
                <a:gd name="T112" fmla="*/ 204 w 263"/>
                <a:gd name="T113" fmla="*/ 144 h 148"/>
                <a:gd name="T114" fmla="*/ 207 w 263"/>
                <a:gd name="T11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3" h="148">
                  <a:moveTo>
                    <a:pt x="207" y="148"/>
                  </a:moveTo>
                  <a:lnTo>
                    <a:pt x="211" y="137"/>
                  </a:lnTo>
                  <a:lnTo>
                    <a:pt x="215" y="133"/>
                  </a:lnTo>
                  <a:lnTo>
                    <a:pt x="215" y="130"/>
                  </a:lnTo>
                  <a:lnTo>
                    <a:pt x="215" y="126"/>
                  </a:lnTo>
                  <a:lnTo>
                    <a:pt x="211" y="126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5"/>
                  </a:lnTo>
                  <a:lnTo>
                    <a:pt x="207" y="115"/>
                  </a:lnTo>
                  <a:lnTo>
                    <a:pt x="204" y="115"/>
                  </a:lnTo>
                  <a:lnTo>
                    <a:pt x="200" y="111"/>
                  </a:lnTo>
                  <a:lnTo>
                    <a:pt x="200" y="104"/>
                  </a:lnTo>
                  <a:lnTo>
                    <a:pt x="204" y="104"/>
                  </a:lnTo>
                  <a:lnTo>
                    <a:pt x="207" y="104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15" y="93"/>
                  </a:lnTo>
                  <a:lnTo>
                    <a:pt x="222" y="93"/>
                  </a:lnTo>
                  <a:lnTo>
                    <a:pt x="230" y="89"/>
                  </a:lnTo>
                  <a:lnTo>
                    <a:pt x="230" y="89"/>
                  </a:lnTo>
                  <a:lnTo>
                    <a:pt x="226" y="85"/>
                  </a:lnTo>
                  <a:lnTo>
                    <a:pt x="226" y="81"/>
                  </a:lnTo>
                  <a:lnTo>
                    <a:pt x="230" y="81"/>
                  </a:lnTo>
                  <a:lnTo>
                    <a:pt x="233" y="78"/>
                  </a:lnTo>
                  <a:lnTo>
                    <a:pt x="237" y="78"/>
                  </a:lnTo>
                  <a:lnTo>
                    <a:pt x="241" y="74"/>
                  </a:lnTo>
                  <a:lnTo>
                    <a:pt x="244" y="78"/>
                  </a:lnTo>
                  <a:lnTo>
                    <a:pt x="248" y="78"/>
                  </a:lnTo>
                  <a:lnTo>
                    <a:pt x="256" y="78"/>
                  </a:lnTo>
                  <a:lnTo>
                    <a:pt x="259" y="78"/>
                  </a:lnTo>
                  <a:lnTo>
                    <a:pt x="263" y="74"/>
                  </a:lnTo>
                  <a:lnTo>
                    <a:pt x="263" y="70"/>
                  </a:lnTo>
                  <a:lnTo>
                    <a:pt x="256" y="63"/>
                  </a:lnTo>
                  <a:lnTo>
                    <a:pt x="252" y="63"/>
                  </a:lnTo>
                  <a:lnTo>
                    <a:pt x="252" y="67"/>
                  </a:lnTo>
                  <a:lnTo>
                    <a:pt x="252" y="70"/>
                  </a:lnTo>
                  <a:lnTo>
                    <a:pt x="248" y="70"/>
                  </a:lnTo>
                  <a:lnTo>
                    <a:pt x="244" y="67"/>
                  </a:lnTo>
                  <a:lnTo>
                    <a:pt x="237" y="67"/>
                  </a:lnTo>
                  <a:lnTo>
                    <a:pt x="233" y="63"/>
                  </a:lnTo>
                  <a:lnTo>
                    <a:pt x="237" y="59"/>
                  </a:lnTo>
                  <a:lnTo>
                    <a:pt x="241" y="52"/>
                  </a:lnTo>
                  <a:lnTo>
                    <a:pt x="241" y="48"/>
                  </a:lnTo>
                  <a:lnTo>
                    <a:pt x="237" y="48"/>
                  </a:lnTo>
                  <a:lnTo>
                    <a:pt x="237" y="52"/>
                  </a:lnTo>
                  <a:lnTo>
                    <a:pt x="233" y="55"/>
                  </a:lnTo>
                  <a:lnTo>
                    <a:pt x="226" y="59"/>
                  </a:lnTo>
                  <a:lnTo>
                    <a:pt x="222" y="67"/>
                  </a:lnTo>
                  <a:lnTo>
                    <a:pt x="222" y="67"/>
                  </a:lnTo>
                  <a:lnTo>
                    <a:pt x="218" y="74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04" y="74"/>
                  </a:lnTo>
                  <a:lnTo>
                    <a:pt x="196" y="74"/>
                  </a:lnTo>
                  <a:lnTo>
                    <a:pt x="193" y="74"/>
                  </a:lnTo>
                  <a:lnTo>
                    <a:pt x="185" y="78"/>
                  </a:lnTo>
                  <a:lnTo>
                    <a:pt x="181" y="78"/>
                  </a:lnTo>
                  <a:lnTo>
                    <a:pt x="174" y="59"/>
                  </a:lnTo>
                  <a:lnTo>
                    <a:pt x="163" y="59"/>
                  </a:lnTo>
                  <a:lnTo>
                    <a:pt x="163" y="37"/>
                  </a:lnTo>
                  <a:lnTo>
                    <a:pt x="156" y="41"/>
                  </a:lnTo>
                  <a:lnTo>
                    <a:pt x="152" y="29"/>
                  </a:lnTo>
                  <a:lnTo>
                    <a:pt x="144" y="26"/>
                  </a:lnTo>
                  <a:lnTo>
                    <a:pt x="119" y="26"/>
                  </a:lnTo>
                  <a:lnTo>
                    <a:pt x="93" y="26"/>
                  </a:lnTo>
                  <a:lnTo>
                    <a:pt x="78" y="18"/>
                  </a:lnTo>
                  <a:lnTo>
                    <a:pt x="70" y="15"/>
                  </a:lnTo>
                  <a:lnTo>
                    <a:pt x="44" y="0"/>
                  </a:lnTo>
                  <a:lnTo>
                    <a:pt x="0" y="7"/>
                  </a:lnTo>
                  <a:lnTo>
                    <a:pt x="15" y="78"/>
                  </a:lnTo>
                  <a:lnTo>
                    <a:pt x="22" y="78"/>
                  </a:lnTo>
                  <a:lnTo>
                    <a:pt x="26" y="78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67"/>
                  </a:lnTo>
                  <a:lnTo>
                    <a:pt x="30" y="59"/>
                  </a:lnTo>
                  <a:lnTo>
                    <a:pt x="33" y="59"/>
                  </a:lnTo>
                  <a:lnTo>
                    <a:pt x="37" y="55"/>
                  </a:lnTo>
                  <a:lnTo>
                    <a:pt x="41" y="55"/>
                  </a:lnTo>
                  <a:lnTo>
                    <a:pt x="44" y="55"/>
                  </a:lnTo>
                  <a:lnTo>
                    <a:pt x="44" y="55"/>
                  </a:lnTo>
                  <a:lnTo>
                    <a:pt x="44" y="52"/>
                  </a:lnTo>
                  <a:lnTo>
                    <a:pt x="52" y="52"/>
                  </a:lnTo>
                  <a:lnTo>
                    <a:pt x="63" y="55"/>
                  </a:lnTo>
                  <a:lnTo>
                    <a:pt x="70" y="63"/>
                  </a:lnTo>
                  <a:lnTo>
                    <a:pt x="74" y="67"/>
                  </a:lnTo>
                  <a:lnTo>
                    <a:pt x="85" y="70"/>
                  </a:lnTo>
                  <a:lnTo>
                    <a:pt x="96" y="78"/>
                  </a:lnTo>
                  <a:lnTo>
                    <a:pt x="96" y="74"/>
                  </a:lnTo>
                  <a:lnTo>
                    <a:pt x="100" y="74"/>
                  </a:lnTo>
                  <a:lnTo>
                    <a:pt x="107" y="78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9" y="100"/>
                  </a:lnTo>
                  <a:lnTo>
                    <a:pt x="126" y="104"/>
                  </a:lnTo>
                  <a:lnTo>
                    <a:pt x="133" y="107"/>
                  </a:lnTo>
                  <a:lnTo>
                    <a:pt x="144" y="115"/>
                  </a:lnTo>
                  <a:lnTo>
                    <a:pt x="159" y="122"/>
                  </a:lnTo>
                  <a:lnTo>
                    <a:pt x="170" y="130"/>
                  </a:lnTo>
                  <a:lnTo>
                    <a:pt x="178" y="130"/>
                  </a:lnTo>
                  <a:lnTo>
                    <a:pt x="181" y="130"/>
                  </a:lnTo>
                  <a:lnTo>
                    <a:pt x="181" y="130"/>
                  </a:lnTo>
                  <a:lnTo>
                    <a:pt x="189" y="133"/>
                  </a:lnTo>
                  <a:lnTo>
                    <a:pt x="189" y="137"/>
                  </a:lnTo>
                  <a:lnTo>
                    <a:pt x="189" y="144"/>
                  </a:lnTo>
                  <a:lnTo>
                    <a:pt x="193" y="144"/>
                  </a:lnTo>
                  <a:lnTo>
                    <a:pt x="196" y="144"/>
                  </a:lnTo>
                  <a:lnTo>
                    <a:pt x="200" y="148"/>
                  </a:lnTo>
                  <a:lnTo>
                    <a:pt x="204" y="148"/>
                  </a:lnTo>
                  <a:lnTo>
                    <a:pt x="204" y="144"/>
                  </a:lnTo>
                  <a:lnTo>
                    <a:pt x="207" y="148"/>
                  </a:lnTo>
                  <a:lnTo>
                    <a:pt x="207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5336477" y="2284334"/>
              <a:ext cx="304932" cy="171122"/>
            </a:xfrm>
            <a:custGeom>
              <a:avLst/>
              <a:gdLst>
                <a:gd name="T0" fmla="*/ 237 w 237"/>
                <a:gd name="T1" fmla="*/ 81 h 133"/>
                <a:gd name="T2" fmla="*/ 226 w 237"/>
                <a:gd name="T3" fmla="*/ 78 h 133"/>
                <a:gd name="T4" fmla="*/ 192 w 237"/>
                <a:gd name="T5" fmla="*/ 63 h 133"/>
                <a:gd name="T6" fmla="*/ 167 w 237"/>
                <a:gd name="T7" fmla="*/ 48 h 133"/>
                <a:gd name="T8" fmla="*/ 159 w 237"/>
                <a:gd name="T9" fmla="*/ 37 h 133"/>
                <a:gd name="T10" fmla="*/ 144 w 237"/>
                <a:gd name="T11" fmla="*/ 22 h 133"/>
                <a:gd name="T12" fmla="*/ 122 w 237"/>
                <a:gd name="T13" fmla="*/ 15 h 133"/>
                <a:gd name="T14" fmla="*/ 100 w 237"/>
                <a:gd name="T15" fmla="*/ 0 h 133"/>
                <a:gd name="T16" fmla="*/ 92 w 237"/>
                <a:gd name="T17" fmla="*/ 3 h 133"/>
                <a:gd name="T18" fmla="*/ 81 w 237"/>
                <a:gd name="T19" fmla="*/ 7 h 133"/>
                <a:gd name="T20" fmla="*/ 74 w 237"/>
                <a:gd name="T21" fmla="*/ 18 h 133"/>
                <a:gd name="T22" fmla="*/ 70 w 237"/>
                <a:gd name="T23" fmla="*/ 26 h 133"/>
                <a:gd name="T24" fmla="*/ 41 w 237"/>
                <a:gd name="T25" fmla="*/ 15 h 133"/>
                <a:gd name="T26" fmla="*/ 11 w 237"/>
                <a:gd name="T27" fmla="*/ 11 h 133"/>
                <a:gd name="T28" fmla="*/ 4 w 237"/>
                <a:gd name="T29" fmla="*/ 22 h 133"/>
                <a:gd name="T30" fmla="*/ 7 w 237"/>
                <a:gd name="T31" fmla="*/ 29 h 133"/>
                <a:gd name="T32" fmla="*/ 11 w 237"/>
                <a:gd name="T33" fmla="*/ 41 h 133"/>
                <a:gd name="T34" fmla="*/ 11 w 237"/>
                <a:gd name="T35" fmla="*/ 55 h 133"/>
                <a:gd name="T36" fmla="*/ 15 w 237"/>
                <a:gd name="T37" fmla="*/ 55 h 133"/>
                <a:gd name="T38" fmla="*/ 26 w 237"/>
                <a:gd name="T39" fmla="*/ 52 h 133"/>
                <a:gd name="T40" fmla="*/ 26 w 237"/>
                <a:gd name="T41" fmla="*/ 59 h 133"/>
                <a:gd name="T42" fmla="*/ 30 w 237"/>
                <a:gd name="T43" fmla="*/ 63 h 133"/>
                <a:gd name="T44" fmla="*/ 22 w 237"/>
                <a:gd name="T45" fmla="*/ 63 h 133"/>
                <a:gd name="T46" fmla="*/ 22 w 237"/>
                <a:gd name="T47" fmla="*/ 70 h 133"/>
                <a:gd name="T48" fmla="*/ 26 w 237"/>
                <a:gd name="T49" fmla="*/ 66 h 133"/>
                <a:gd name="T50" fmla="*/ 33 w 237"/>
                <a:gd name="T51" fmla="*/ 70 h 133"/>
                <a:gd name="T52" fmla="*/ 33 w 237"/>
                <a:gd name="T53" fmla="*/ 81 h 133"/>
                <a:gd name="T54" fmla="*/ 41 w 237"/>
                <a:gd name="T55" fmla="*/ 100 h 133"/>
                <a:gd name="T56" fmla="*/ 52 w 237"/>
                <a:gd name="T57" fmla="*/ 96 h 133"/>
                <a:gd name="T58" fmla="*/ 63 w 237"/>
                <a:gd name="T59" fmla="*/ 89 h 133"/>
                <a:gd name="T60" fmla="*/ 78 w 237"/>
                <a:gd name="T61" fmla="*/ 85 h 133"/>
                <a:gd name="T62" fmla="*/ 89 w 237"/>
                <a:gd name="T63" fmla="*/ 85 h 133"/>
                <a:gd name="T64" fmla="*/ 107 w 237"/>
                <a:gd name="T65" fmla="*/ 96 h 133"/>
                <a:gd name="T66" fmla="*/ 122 w 237"/>
                <a:gd name="T67" fmla="*/ 96 h 133"/>
                <a:gd name="T68" fmla="*/ 126 w 237"/>
                <a:gd name="T69" fmla="*/ 104 h 133"/>
                <a:gd name="T70" fmla="*/ 144 w 237"/>
                <a:gd name="T71" fmla="*/ 111 h 133"/>
                <a:gd name="T72" fmla="*/ 155 w 237"/>
                <a:gd name="T73" fmla="*/ 118 h 133"/>
                <a:gd name="T74" fmla="*/ 155 w 237"/>
                <a:gd name="T75" fmla="*/ 126 h 133"/>
                <a:gd name="T76" fmla="*/ 163 w 237"/>
                <a:gd name="T77" fmla="*/ 130 h 133"/>
                <a:gd name="T78" fmla="*/ 170 w 237"/>
                <a:gd name="T79" fmla="*/ 130 h 133"/>
                <a:gd name="T80" fmla="*/ 178 w 237"/>
                <a:gd name="T81" fmla="*/ 133 h 133"/>
                <a:gd name="T82" fmla="*/ 185 w 237"/>
                <a:gd name="T83" fmla="*/ 133 h 133"/>
                <a:gd name="T84" fmla="*/ 192 w 237"/>
                <a:gd name="T85" fmla="*/ 126 h 133"/>
                <a:gd name="T86" fmla="*/ 204 w 237"/>
                <a:gd name="T87" fmla="*/ 118 h 133"/>
                <a:gd name="T88" fmla="*/ 207 w 237"/>
                <a:gd name="T89" fmla="*/ 115 h 133"/>
                <a:gd name="T90" fmla="*/ 211 w 237"/>
                <a:gd name="T91" fmla="*/ 104 h 133"/>
                <a:gd name="T92" fmla="*/ 211 w 237"/>
                <a:gd name="T93" fmla="*/ 100 h 133"/>
                <a:gd name="T94" fmla="*/ 218 w 237"/>
                <a:gd name="T95" fmla="*/ 96 h 133"/>
                <a:gd name="T96" fmla="*/ 229 w 237"/>
                <a:gd name="T97" fmla="*/ 92 h 133"/>
                <a:gd name="T98" fmla="*/ 237 w 237"/>
                <a:gd name="T99" fmla="*/ 9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7" h="133">
                  <a:moveTo>
                    <a:pt x="237" y="92"/>
                  </a:moveTo>
                  <a:lnTo>
                    <a:pt x="237" y="85"/>
                  </a:lnTo>
                  <a:lnTo>
                    <a:pt x="237" y="81"/>
                  </a:lnTo>
                  <a:lnTo>
                    <a:pt x="229" y="78"/>
                  </a:lnTo>
                  <a:lnTo>
                    <a:pt x="229" y="78"/>
                  </a:lnTo>
                  <a:lnTo>
                    <a:pt x="226" y="78"/>
                  </a:lnTo>
                  <a:lnTo>
                    <a:pt x="218" y="78"/>
                  </a:lnTo>
                  <a:lnTo>
                    <a:pt x="207" y="70"/>
                  </a:lnTo>
                  <a:lnTo>
                    <a:pt x="192" y="63"/>
                  </a:lnTo>
                  <a:lnTo>
                    <a:pt x="181" y="55"/>
                  </a:lnTo>
                  <a:lnTo>
                    <a:pt x="174" y="52"/>
                  </a:lnTo>
                  <a:lnTo>
                    <a:pt x="167" y="48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59" y="37"/>
                  </a:lnTo>
                  <a:lnTo>
                    <a:pt x="155" y="26"/>
                  </a:lnTo>
                  <a:lnTo>
                    <a:pt x="148" y="22"/>
                  </a:lnTo>
                  <a:lnTo>
                    <a:pt x="144" y="22"/>
                  </a:lnTo>
                  <a:lnTo>
                    <a:pt x="144" y="26"/>
                  </a:lnTo>
                  <a:lnTo>
                    <a:pt x="133" y="18"/>
                  </a:lnTo>
                  <a:lnTo>
                    <a:pt x="122" y="15"/>
                  </a:lnTo>
                  <a:lnTo>
                    <a:pt x="118" y="11"/>
                  </a:lnTo>
                  <a:lnTo>
                    <a:pt x="111" y="3"/>
                  </a:lnTo>
                  <a:lnTo>
                    <a:pt x="100" y="0"/>
                  </a:lnTo>
                  <a:lnTo>
                    <a:pt x="92" y="0"/>
                  </a:lnTo>
                  <a:lnTo>
                    <a:pt x="92" y="3"/>
                  </a:lnTo>
                  <a:lnTo>
                    <a:pt x="92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4" y="15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4" y="26"/>
                  </a:lnTo>
                  <a:lnTo>
                    <a:pt x="70" y="26"/>
                  </a:lnTo>
                  <a:lnTo>
                    <a:pt x="59" y="26"/>
                  </a:lnTo>
                  <a:lnTo>
                    <a:pt x="52" y="26"/>
                  </a:lnTo>
                  <a:lnTo>
                    <a:pt x="41" y="15"/>
                  </a:lnTo>
                  <a:lnTo>
                    <a:pt x="30" y="11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7" y="29"/>
                  </a:lnTo>
                  <a:lnTo>
                    <a:pt x="11" y="33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1" y="55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15" y="55"/>
                  </a:lnTo>
                  <a:lnTo>
                    <a:pt x="18" y="55"/>
                  </a:lnTo>
                  <a:lnTo>
                    <a:pt x="22" y="55"/>
                  </a:lnTo>
                  <a:lnTo>
                    <a:pt x="26" y="52"/>
                  </a:lnTo>
                  <a:lnTo>
                    <a:pt x="26" y="55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63"/>
                  </a:lnTo>
                  <a:lnTo>
                    <a:pt x="18" y="63"/>
                  </a:lnTo>
                  <a:lnTo>
                    <a:pt x="18" y="66"/>
                  </a:lnTo>
                  <a:lnTo>
                    <a:pt x="22" y="70"/>
                  </a:lnTo>
                  <a:lnTo>
                    <a:pt x="22" y="66"/>
                  </a:lnTo>
                  <a:lnTo>
                    <a:pt x="22" y="66"/>
                  </a:lnTo>
                  <a:lnTo>
                    <a:pt x="26" y="66"/>
                  </a:lnTo>
                  <a:lnTo>
                    <a:pt x="26" y="66"/>
                  </a:lnTo>
                  <a:lnTo>
                    <a:pt x="30" y="70"/>
                  </a:lnTo>
                  <a:lnTo>
                    <a:pt x="33" y="70"/>
                  </a:lnTo>
                  <a:lnTo>
                    <a:pt x="33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9"/>
                  </a:lnTo>
                  <a:lnTo>
                    <a:pt x="37" y="92"/>
                  </a:lnTo>
                  <a:lnTo>
                    <a:pt x="41" y="100"/>
                  </a:lnTo>
                  <a:lnTo>
                    <a:pt x="44" y="100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63" y="89"/>
                  </a:lnTo>
                  <a:lnTo>
                    <a:pt x="70" y="85"/>
                  </a:lnTo>
                  <a:lnTo>
                    <a:pt x="78" y="89"/>
                  </a:lnTo>
                  <a:lnTo>
                    <a:pt x="78" y="85"/>
                  </a:lnTo>
                  <a:lnTo>
                    <a:pt x="81" y="81"/>
                  </a:lnTo>
                  <a:lnTo>
                    <a:pt x="85" y="85"/>
                  </a:lnTo>
                  <a:lnTo>
                    <a:pt x="89" y="85"/>
                  </a:lnTo>
                  <a:lnTo>
                    <a:pt x="92" y="89"/>
                  </a:lnTo>
                  <a:lnTo>
                    <a:pt x="100" y="89"/>
                  </a:lnTo>
                  <a:lnTo>
                    <a:pt x="107" y="96"/>
                  </a:lnTo>
                  <a:lnTo>
                    <a:pt x="111" y="96"/>
                  </a:lnTo>
                  <a:lnTo>
                    <a:pt x="115" y="92"/>
                  </a:lnTo>
                  <a:lnTo>
                    <a:pt x="122" y="96"/>
                  </a:lnTo>
                  <a:lnTo>
                    <a:pt x="126" y="96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0"/>
                  </a:lnTo>
                  <a:lnTo>
                    <a:pt x="137" y="104"/>
                  </a:lnTo>
                  <a:lnTo>
                    <a:pt x="144" y="111"/>
                  </a:lnTo>
                  <a:lnTo>
                    <a:pt x="152" y="111"/>
                  </a:lnTo>
                  <a:lnTo>
                    <a:pt x="155" y="115"/>
                  </a:lnTo>
                  <a:lnTo>
                    <a:pt x="155" y="118"/>
                  </a:lnTo>
                  <a:lnTo>
                    <a:pt x="155" y="118"/>
                  </a:lnTo>
                  <a:lnTo>
                    <a:pt x="155" y="122"/>
                  </a:lnTo>
                  <a:lnTo>
                    <a:pt x="155" y="126"/>
                  </a:lnTo>
                  <a:lnTo>
                    <a:pt x="159" y="126"/>
                  </a:lnTo>
                  <a:lnTo>
                    <a:pt x="159" y="126"/>
                  </a:lnTo>
                  <a:lnTo>
                    <a:pt x="163" y="130"/>
                  </a:lnTo>
                  <a:lnTo>
                    <a:pt x="167" y="130"/>
                  </a:lnTo>
                  <a:lnTo>
                    <a:pt x="170" y="130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8" y="130"/>
                  </a:lnTo>
                  <a:lnTo>
                    <a:pt x="178" y="133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2" y="126"/>
                  </a:lnTo>
                  <a:lnTo>
                    <a:pt x="189" y="122"/>
                  </a:lnTo>
                  <a:lnTo>
                    <a:pt x="196" y="122"/>
                  </a:lnTo>
                  <a:lnTo>
                    <a:pt x="204" y="118"/>
                  </a:lnTo>
                  <a:lnTo>
                    <a:pt x="204" y="118"/>
                  </a:lnTo>
                  <a:lnTo>
                    <a:pt x="204" y="115"/>
                  </a:lnTo>
                  <a:lnTo>
                    <a:pt x="207" y="115"/>
                  </a:lnTo>
                  <a:lnTo>
                    <a:pt x="207" y="111"/>
                  </a:lnTo>
                  <a:lnTo>
                    <a:pt x="207" y="107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96"/>
                  </a:lnTo>
                  <a:lnTo>
                    <a:pt x="215" y="96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26" y="92"/>
                  </a:lnTo>
                  <a:lnTo>
                    <a:pt x="229" y="92"/>
                  </a:lnTo>
                  <a:lnTo>
                    <a:pt x="233" y="92"/>
                  </a:lnTo>
                  <a:lnTo>
                    <a:pt x="237" y="92"/>
                  </a:lnTo>
                  <a:lnTo>
                    <a:pt x="237" y="92"/>
                  </a:lnTo>
                  <a:lnTo>
                    <a:pt x="237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6769785" y="2784834"/>
              <a:ext cx="209721" cy="286919"/>
            </a:xfrm>
            <a:custGeom>
              <a:avLst/>
              <a:gdLst>
                <a:gd name="T0" fmla="*/ 17 w 44"/>
                <a:gd name="T1" fmla="*/ 0 h 60"/>
                <a:gd name="T2" fmla="*/ 23 w 44"/>
                <a:gd name="T3" fmla="*/ 23 h 60"/>
                <a:gd name="T4" fmla="*/ 28 w 44"/>
                <a:gd name="T5" fmla="*/ 24 h 60"/>
                <a:gd name="T6" fmla="*/ 31 w 44"/>
                <a:gd name="T7" fmla="*/ 28 h 60"/>
                <a:gd name="T8" fmla="*/ 30 w 44"/>
                <a:gd name="T9" fmla="*/ 29 h 60"/>
                <a:gd name="T10" fmla="*/ 24 w 44"/>
                <a:gd name="T11" fmla="*/ 24 h 60"/>
                <a:gd name="T12" fmla="*/ 19 w 44"/>
                <a:gd name="T13" fmla="*/ 26 h 60"/>
                <a:gd name="T14" fmla="*/ 16 w 44"/>
                <a:gd name="T15" fmla="*/ 22 h 60"/>
                <a:gd name="T16" fmla="*/ 13 w 44"/>
                <a:gd name="T17" fmla="*/ 20 h 60"/>
                <a:gd name="T18" fmla="*/ 12 w 44"/>
                <a:gd name="T19" fmla="*/ 14 h 60"/>
                <a:gd name="T20" fmla="*/ 17 w 44"/>
                <a:gd name="T21" fmla="*/ 4 h 60"/>
                <a:gd name="T22" fmla="*/ 20 w 44"/>
                <a:gd name="T23" fmla="*/ 7 h 60"/>
                <a:gd name="T24" fmla="*/ 21 w 44"/>
                <a:gd name="T25" fmla="*/ 14 h 60"/>
                <a:gd name="T26" fmla="*/ 21 w 44"/>
                <a:gd name="T27" fmla="*/ 22 h 60"/>
                <a:gd name="T28" fmla="*/ 22 w 44"/>
                <a:gd name="T29" fmla="*/ 19 h 60"/>
                <a:gd name="T30" fmla="*/ 15 w 44"/>
                <a:gd name="T31" fmla="*/ 26 h 60"/>
                <a:gd name="T32" fmla="*/ 20 w 44"/>
                <a:gd name="T33" fmla="*/ 30 h 60"/>
                <a:gd name="T34" fmla="*/ 31 w 44"/>
                <a:gd name="T35" fmla="*/ 24 h 60"/>
                <a:gd name="T36" fmla="*/ 22 w 44"/>
                <a:gd name="T37" fmla="*/ 27 h 60"/>
                <a:gd name="T38" fmla="*/ 23 w 44"/>
                <a:gd name="T39" fmla="*/ 31 h 60"/>
                <a:gd name="T40" fmla="*/ 27 w 44"/>
                <a:gd name="T41" fmla="*/ 27 h 60"/>
                <a:gd name="T42" fmla="*/ 29 w 44"/>
                <a:gd name="T43" fmla="*/ 30 h 60"/>
                <a:gd name="T44" fmla="*/ 29 w 44"/>
                <a:gd name="T45" fmla="*/ 30 h 60"/>
                <a:gd name="T46" fmla="*/ 23 w 44"/>
                <a:gd name="T47" fmla="*/ 39 h 60"/>
                <a:gd name="T48" fmla="*/ 24 w 44"/>
                <a:gd name="T49" fmla="*/ 34 h 60"/>
                <a:gd name="T50" fmla="*/ 27 w 44"/>
                <a:gd name="T51" fmla="*/ 36 h 60"/>
                <a:gd name="T52" fmla="*/ 26 w 44"/>
                <a:gd name="T53" fmla="*/ 39 h 60"/>
                <a:gd name="T54" fmla="*/ 32 w 44"/>
                <a:gd name="T55" fmla="*/ 39 h 60"/>
                <a:gd name="T56" fmla="*/ 29 w 44"/>
                <a:gd name="T57" fmla="*/ 43 h 60"/>
                <a:gd name="T58" fmla="*/ 27 w 44"/>
                <a:gd name="T59" fmla="*/ 39 h 60"/>
                <a:gd name="T60" fmla="*/ 29 w 44"/>
                <a:gd name="T61" fmla="*/ 44 h 60"/>
                <a:gd name="T62" fmla="*/ 34 w 44"/>
                <a:gd name="T63" fmla="*/ 40 h 60"/>
                <a:gd name="T64" fmla="*/ 38 w 44"/>
                <a:gd name="T65" fmla="*/ 41 h 60"/>
                <a:gd name="T66" fmla="*/ 34 w 44"/>
                <a:gd name="T67" fmla="*/ 35 h 60"/>
                <a:gd name="T68" fmla="*/ 39 w 44"/>
                <a:gd name="T69" fmla="*/ 36 h 60"/>
                <a:gd name="T70" fmla="*/ 36 w 44"/>
                <a:gd name="T71" fmla="*/ 30 h 60"/>
                <a:gd name="T72" fmla="*/ 36 w 44"/>
                <a:gd name="T73" fmla="*/ 34 h 60"/>
                <a:gd name="T74" fmla="*/ 33 w 44"/>
                <a:gd name="T75" fmla="*/ 36 h 60"/>
                <a:gd name="T76" fmla="*/ 38 w 44"/>
                <a:gd name="T77" fmla="*/ 40 h 60"/>
                <a:gd name="T78" fmla="*/ 40 w 44"/>
                <a:gd name="T79" fmla="*/ 37 h 60"/>
                <a:gd name="T80" fmla="*/ 39 w 44"/>
                <a:gd name="T81" fmla="*/ 39 h 60"/>
                <a:gd name="T82" fmla="*/ 41 w 44"/>
                <a:gd name="T83" fmla="*/ 42 h 60"/>
                <a:gd name="T84" fmla="*/ 24 w 44"/>
                <a:gd name="T85" fmla="*/ 51 h 60"/>
                <a:gd name="T86" fmla="*/ 30 w 44"/>
                <a:gd name="T87" fmla="*/ 46 h 60"/>
                <a:gd name="T88" fmla="*/ 36 w 44"/>
                <a:gd name="T89" fmla="*/ 47 h 60"/>
                <a:gd name="T90" fmla="*/ 38 w 44"/>
                <a:gd name="T91" fmla="*/ 42 h 60"/>
                <a:gd name="T92" fmla="*/ 42 w 44"/>
                <a:gd name="T93" fmla="*/ 47 h 60"/>
                <a:gd name="T94" fmla="*/ 44 w 44"/>
                <a:gd name="T95" fmla="*/ 54 h 60"/>
                <a:gd name="T96" fmla="*/ 42 w 44"/>
                <a:gd name="T97" fmla="*/ 55 h 60"/>
                <a:gd name="T98" fmla="*/ 39 w 44"/>
                <a:gd name="T99" fmla="*/ 59 h 60"/>
                <a:gd name="T100" fmla="*/ 34 w 44"/>
                <a:gd name="T101" fmla="*/ 58 h 60"/>
                <a:gd name="T102" fmla="*/ 33 w 44"/>
                <a:gd name="T103" fmla="*/ 53 h 60"/>
                <a:gd name="T104" fmla="*/ 29 w 44"/>
                <a:gd name="T105" fmla="*/ 52 h 60"/>
                <a:gd name="T106" fmla="*/ 26 w 44"/>
                <a:gd name="T107" fmla="*/ 51 h 60"/>
                <a:gd name="T108" fmla="*/ 24 w 44"/>
                <a:gd name="T109" fmla="*/ 55 h 60"/>
                <a:gd name="T110" fmla="*/ 14 w 44"/>
                <a:gd name="T111" fmla="*/ 32 h 60"/>
                <a:gd name="T112" fmla="*/ 12 w 44"/>
                <a:gd name="T113" fmla="*/ 33 h 60"/>
                <a:gd name="T114" fmla="*/ 3 w 44"/>
                <a:gd name="T115" fmla="*/ 47 h 60"/>
                <a:gd name="T116" fmla="*/ 10 w 44"/>
                <a:gd name="T117" fmla="*/ 41 h 60"/>
                <a:gd name="T118" fmla="*/ 10 w 44"/>
                <a:gd name="T119" fmla="*/ 38 h 60"/>
                <a:gd name="T120" fmla="*/ 4 w 44"/>
                <a:gd name="T121" fmla="*/ 44 h 60"/>
                <a:gd name="T122" fmla="*/ 2 w 44"/>
                <a:gd name="T123" fmla="*/ 4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" h="60">
                  <a:moveTo>
                    <a:pt x="16" y="2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2"/>
                    <a:pt x="16" y="2"/>
                    <a:pt x="16" y="2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lose/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  <a:moveTo>
                    <a:pt x="19" y="2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2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1" y="22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2"/>
                    <a:pt x="21" y="22"/>
                    <a:pt x="21" y="22"/>
                  </a:cubicBezTo>
                  <a:close/>
                  <a:moveTo>
                    <a:pt x="21" y="19"/>
                  </a:move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19"/>
                    <a:pt x="21" y="19"/>
                    <a:pt x="21" y="19"/>
                  </a:cubicBezTo>
                  <a:close/>
                  <a:moveTo>
                    <a:pt x="13" y="24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lose/>
                  <a:moveTo>
                    <a:pt x="14" y="26"/>
                  </a:moveTo>
                  <a:cubicBezTo>
                    <a:pt x="14" y="26"/>
                    <a:pt x="14" y="26"/>
                    <a:pt x="14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4" y="26"/>
                    <a:pt x="14" y="26"/>
                    <a:pt x="14" y="26"/>
                  </a:cubicBezTo>
                  <a:close/>
                  <a:moveTo>
                    <a:pt x="32" y="23"/>
                  </a:moveTo>
                  <a:cubicBezTo>
                    <a:pt x="31" y="24"/>
                    <a:pt x="31" y="24"/>
                    <a:pt x="31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3"/>
                    <a:pt x="32" y="23"/>
                    <a:pt x="32" y="23"/>
                  </a:cubicBezTo>
                  <a:close/>
                  <a:moveTo>
                    <a:pt x="21" y="26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lose/>
                  <a:moveTo>
                    <a:pt x="23" y="30"/>
                  </a:moveTo>
                  <a:cubicBezTo>
                    <a:pt x="22" y="30"/>
                    <a:pt x="22" y="30"/>
                    <a:pt x="22" y="30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lose/>
                  <a:moveTo>
                    <a:pt x="25" y="30"/>
                  </a:moveTo>
                  <a:cubicBezTo>
                    <a:pt x="24" y="30"/>
                    <a:pt x="24" y="30"/>
                    <a:pt x="24" y="30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5" y="30"/>
                    <a:pt x="25" y="30"/>
                    <a:pt x="25" y="30"/>
                  </a:cubicBezTo>
                  <a:close/>
                  <a:moveTo>
                    <a:pt x="28" y="28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8"/>
                    <a:pt x="28" y="28"/>
                    <a:pt x="28" y="28"/>
                  </a:cubicBezTo>
                  <a:close/>
                  <a:moveTo>
                    <a:pt x="29" y="3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9" y="30"/>
                    <a:pt x="29" y="30"/>
                    <a:pt x="29" y="30"/>
                  </a:cubicBezTo>
                  <a:close/>
                  <a:moveTo>
                    <a:pt x="28" y="33"/>
                  </a:moveTo>
                  <a:cubicBezTo>
                    <a:pt x="29" y="32"/>
                    <a:pt x="29" y="32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3"/>
                    <a:pt x="28" y="33"/>
                    <a:pt x="28" y="33"/>
                  </a:cubicBezTo>
                  <a:close/>
                  <a:moveTo>
                    <a:pt x="24" y="38"/>
                  </a:moveTo>
                  <a:cubicBezTo>
                    <a:pt x="23" y="39"/>
                    <a:pt x="23" y="39"/>
                    <a:pt x="23" y="39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lose/>
                  <a:moveTo>
                    <a:pt x="26" y="38"/>
                  </a:moveTo>
                  <a:cubicBezTo>
                    <a:pt x="25" y="38"/>
                    <a:pt x="25" y="38"/>
                    <a:pt x="25" y="3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lose/>
                  <a:moveTo>
                    <a:pt x="33" y="38"/>
                  </a:move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lose/>
                  <a:moveTo>
                    <a:pt x="29" y="43"/>
                  </a:moveTo>
                  <a:cubicBezTo>
                    <a:pt x="30" y="42"/>
                    <a:pt x="30" y="42"/>
                    <a:pt x="30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3"/>
                    <a:pt x="29" y="43"/>
                    <a:pt x="29" y="43"/>
                  </a:cubicBezTo>
                  <a:close/>
                  <a:moveTo>
                    <a:pt x="28" y="43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3"/>
                    <a:pt x="28" y="43"/>
                    <a:pt x="28" y="43"/>
                  </a:cubicBezTo>
                  <a:close/>
                  <a:moveTo>
                    <a:pt x="31" y="44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1" y="44"/>
                    <a:pt x="31" y="44"/>
                    <a:pt x="31" y="44"/>
                  </a:cubicBezTo>
                  <a:close/>
                  <a:moveTo>
                    <a:pt x="33" y="40"/>
                  </a:moveTo>
                  <a:cubicBezTo>
                    <a:pt x="34" y="40"/>
                    <a:pt x="34" y="40"/>
                    <a:pt x="34" y="40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0"/>
                    <a:pt x="33" y="40"/>
                    <a:pt x="33" y="40"/>
                  </a:cubicBezTo>
                  <a:close/>
                  <a:moveTo>
                    <a:pt x="37" y="40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0"/>
                    <a:pt x="37" y="40"/>
                    <a:pt x="37" y="40"/>
                  </a:cubicBezTo>
                  <a:close/>
                  <a:moveTo>
                    <a:pt x="35" y="44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lose/>
                  <a:moveTo>
                    <a:pt x="34" y="34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4" y="34"/>
                    <a:pt x="34" y="34"/>
                    <a:pt x="34" y="34"/>
                  </a:cubicBezTo>
                  <a:close/>
                  <a:moveTo>
                    <a:pt x="36" y="35"/>
                  </a:move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lose/>
                  <a:moveTo>
                    <a:pt x="35" y="35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5" y="35"/>
                    <a:pt x="35" y="35"/>
                    <a:pt x="35" y="35"/>
                  </a:cubicBezTo>
                  <a:close/>
                  <a:moveTo>
                    <a:pt x="40" y="37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lose/>
                  <a:moveTo>
                    <a:pt x="40" y="38"/>
                  </a:moveTo>
                  <a:cubicBezTo>
                    <a:pt x="39" y="38"/>
                    <a:pt x="39" y="38"/>
                    <a:pt x="39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lose/>
                  <a:moveTo>
                    <a:pt x="40" y="42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2"/>
                    <a:pt x="40" y="42"/>
                    <a:pt x="40" y="42"/>
                  </a:cubicBezTo>
                  <a:close/>
                  <a:moveTo>
                    <a:pt x="41" y="42"/>
                  </a:move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lose/>
                  <a:moveTo>
                    <a:pt x="41" y="40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0"/>
                    <a:pt x="41" y="40"/>
                    <a:pt x="41" y="40"/>
                  </a:cubicBezTo>
                  <a:close/>
                  <a:moveTo>
                    <a:pt x="24" y="54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3"/>
                    <a:pt x="42" y="53"/>
                    <a:pt x="42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8"/>
                    <a:pt x="41" y="58"/>
                    <a:pt x="41" y="58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lose/>
                  <a:moveTo>
                    <a:pt x="23" y="55"/>
                  </a:move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lose/>
                  <a:moveTo>
                    <a:pt x="13" y="32"/>
                  </a:moveTo>
                  <a:cubicBezTo>
                    <a:pt x="12" y="32"/>
                    <a:pt x="12" y="32"/>
                    <a:pt x="12" y="32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lose/>
                  <a:moveTo>
                    <a:pt x="12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lose/>
                  <a:moveTo>
                    <a:pt x="13" y="39"/>
                  </a:move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3" y="39"/>
                    <a:pt x="13" y="39"/>
                    <a:pt x="13" y="39"/>
                  </a:cubicBezTo>
                  <a:close/>
                  <a:moveTo>
                    <a:pt x="2" y="48"/>
                  </a:move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1" y="49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49"/>
                    <a:pt x="1" y="49"/>
                    <a:pt x="1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" name="Freeform 20"/>
            <p:cNvSpPr>
              <a:spLocks noEditPoints="1"/>
            </p:cNvSpPr>
            <p:nvPr/>
          </p:nvSpPr>
          <p:spPr bwMode="auto">
            <a:xfrm>
              <a:off x="6318178" y="3052453"/>
              <a:ext cx="971407" cy="348677"/>
            </a:xfrm>
            <a:custGeom>
              <a:avLst/>
              <a:gdLst>
                <a:gd name="T0" fmla="*/ 194 w 204"/>
                <a:gd name="T1" fmla="*/ 57 h 73"/>
                <a:gd name="T2" fmla="*/ 184 w 204"/>
                <a:gd name="T3" fmla="*/ 47 h 73"/>
                <a:gd name="T4" fmla="*/ 169 w 204"/>
                <a:gd name="T5" fmla="*/ 44 h 73"/>
                <a:gd name="T6" fmla="*/ 168 w 204"/>
                <a:gd name="T7" fmla="*/ 37 h 73"/>
                <a:gd name="T8" fmla="*/ 174 w 204"/>
                <a:gd name="T9" fmla="*/ 33 h 73"/>
                <a:gd name="T10" fmla="*/ 187 w 204"/>
                <a:gd name="T11" fmla="*/ 36 h 73"/>
                <a:gd name="T12" fmla="*/ 158 w 204"/>
                <a:gd name="T13" fmla="*/ 28 h 73"/>
                <a:gd name="T14" fmla="*/ 134 w 204"/>
                <a:gd name="T15" fmla="*/ 13 h 73"/>
                <a:gd name="T16" fmla="*/ 146 w 204"/>
                <a:gd name="T17" fmla="*/ 30 h 73"/>
                <a:gd name="T18" fmla="*/ 149 w 204"/>
                <a:gd name="T19" fmla="*/ 21 h 73"/>
                <a:gd name="T20" fmla="*/ 144 w 204"/>
                <a:gd name="T21" fmla="*/ 31 h 73"/>
                <a:gd name="T22" fmla="*/ 148 w 204"/>
                <a:gd name="T23" fmla="*/ 42 h 73"/>
                <a:gd name="T24" fmla="*/ 156 w 204"/>
                <a:gd name="T25" fmla="*/ 42 h 73"/>
                <a:gd name="T26" fmla="*/ 137 w 204"/>
                <a:gd name="T27" fmla="*/ 43 h 73"/>
                <a:gd name="T28" fmla="*/ 135 w 204"/>
                <a:gd name="T29" fmla="*/ 36 h 73"/>
                <a:gd name="T30" fmla="*/ 123 w 204"/>
                <a:gd name="T31" fmla="*/ 49 h 73"/>
                <a:gd name="T32" fmla="*/ 123 w 204"/>
                <a:gd name="T33" fmla="*/ 36 h 73"/>
                <a:gd name="T34" fmla="*/ 118 w 204"/>
                <a:gd name="T35" fmla="*/ 30 h 73"/>
                <a:gd name="T36" fmla="*/ 130 w 204"/>
                <a:gd name="T37" fmla="*/ 22 h 73"/>
                <a:gd name="T38" fmla="*/ 109 w 204"/>
                <a:gd name="T39" fmla="*/ 31 h 73"/>
                <a:gd name="T40" fmla="*/ 108 w 204"/>
                <a:gd name="T41" fmla="*/ 51 h 73"/>
                <a:gd name="T42" fmla="*/ 116 w 204"/>
                <a:gd name="T43" fmla="*/ 45 h 73"/>
                <a:gd name="T44" fmla="*/ 120 w 204"/>
                <a:gd name="T45" fmla="*/ 41 h 73"/>
                <a:gd name="T46" fmla="*/ 120 w 204"/>
                <a:gd name="T47" fmla="*/ 31 h 73"/>
                <a:gd name="T48" fmla="*/ 107 w 204"/>
                <a:gd name="T49" fmla="*/ 7 h 73"/>
                <a:gd name="T50" fmla="*/ 93 w 204"/>
                <a:gd name="T51" fmla="*/ 43 h 73"/>
                <a:gd name="T52" fmla="*/ 64 w 204"/>
                <a:gd name="T53" fmla="*/ 33 h 73"/>
                <a:gd name="T54" fmla="*/ 91 w 204"/>
                <a:gd name="T55" fmla="*/ 10 h 73"/>
                <a:gd name="T56" fmla="*/ 103 w 204"/>
                <a:gd name="T57" fmla="*/ 22 h 73"/>
                <a:gd name="T58" fmla="*/ 93 w 204"/>
                <a:gd name="T59" fmla="*/ 36 h 73"/>
                <a:gd name="T60" fmla="*/ 82 w 204"/>
                <a:gd name="T61" fmla="*/ 42 h 73"/>
                <a:gd name="T62" fmla="*/ 67 w 204"/>
                <a:gd name="T63" fmla="*/ 39 h 73"/>
                <a:gd name="T64" fmla="*/ 176 w 204"/>
                <a:gd name="T65" fmla="*/ 31 h 73"/>
                <a:gd name="T66" fmla="*/ 181 w 204"/>
                <a:gd name="T67" fmla="*/ 30 h 73"/>
                <a:gd name="T68" fmla="*/ 174 w 204"/>
                <a:gd name="T69" fmla="*/ 55 h 73"/>
                <a:gd name="T70" fmla="*/ 173 w 204"/>
                <a:gd name="T71" fmla="*/ 51 h 73"/>
                <a:gd name="T72" fmla="*/ 158 w 204"/>
                <a:gd name="T73" fmla="*/ 58 h 73"/>
                <a:gd name="T74" fmla="*/ 155 w 204"/>
                <a:gd name="T75" fmla="*/ 53 h 73"/>
                <a:gd name="T76" fmla="*/ 142 w 204"/>
                <a:gd name="T77" fmla="*/ 59 h 73"/>
                <a:gd name="T78" fmla="*/ 129 w 204"/>
                <a:gd name="T79" fmla="*/ 66 h 73"/>
                <a:gd name="T80" fmla="*/ 117 w 204"/>
                <a:gd name="T81" fmla="*/ 71 h 73"/>
                <a:gd name="T82" fmla="*/ 89 w 204"/>
                <a:gd name="T83" fmla="*/ 56 h 73"/>
                <a:gd name="T84" fmla="*/ 131 w 204"/>
                <a:gd name="T85" fmla="*/ 61 h 73"/>
                <a:gd name="T86" fmla="*/ 108 w 204"/>
                <a:gd name="T87" fmla="*/ 63 h 73"/>
                <a:gd name="T88" fmla="*/ 111 w 204"/>
                <a:gd name="T89" fmla="*/ 64 h 73"/>
                <a:gd name="T90" fmla="*/ 104 w 204"/>
                <a:gd name="T91" fmla="*/ 64 h 73"/>
                <a:gd name="T92" fmla="*/ 93 w 204"/>
                <a:gd name="T93" fmla="*/ 64 h 73"/>
                <a:gd name="T94" fmla="*/ 193 w 204"/>
                <a:gd name="T95" fmla="*/ 61 h 73"/>
                <a:gd name="T96" fmla="*/ 81 w 204"/>
                <a:gd name="T97" fmla="*/ 56 h 73"/>
                <a:gd name="T98" fmla="*/ 68 w 204"/>
                <a:gd name="T99" fmla="*/ 56 h 73"/>
                <a:gd name="T100" fmla="*/ 81 w 204"/>
                <a:gd name="T101" fmla="*/ 63 h 73"/>
                <a:gd name="T102" fmla="*/ 49 w 204"/>
                <a:gd name="T103" fmla="*/ 57 h 73"/>
                <a:gd name="T104" fmla="*/ 47 w 204"/>
                <a:gd name="T105" fmla="*/ 14 h 73"/>
                <a:gd name="T106" fmla="*/ 56 w 204"/>
                <a:gd name="T107" fmla="*/ 41 h 73"/>
                <a:gd name="T108" fmla="*/ 48 w 204"/>
                <a:gd name="T109" fmla="*/ 35 h 73"/>
                <a:gd name="T110" fmla="*/ 31 w 204"/>
                <a:gd name="T111" fmla="*/ 21 h 73"/>
                <a:gd name="T112" fmla="*/ 15 w 204"/>
                <a:gd name="T113" fmla="*/ 32 h 73"/>
                <a:gd name="T114" fmla="*/ 8 w 204"/>
                <a:gd name="T115" fmla="*/ 22 h 73"/>
                <a:gd name="T116" fmla="*/ 16 w 204"/>
                <a:gd name="T117" fmla="*/ 20 h 73"/>
                <a:gd name="T118" fmla="*/ 42 w 204"/>
                <a:gd name="T119" fmla="*/ 52 h 73"/>
                <a:gd name="T120" fmla="*/ 42 w 204"/>
                <a:gd name="T121" fmla="*/ 35 h 73"/>
                <a:gd name="T122" fmla="*/ 29 w 204"/>
                <a:gd name="T123" fmla="*/ 21 h 73"/>
                <a:gd name="T124" fmla="*/ 4 w 204"/>
                <a:gd name="T125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4" h="73">
                  <a:moveTo>
                    <a:pt x="204" y="38"/>
                  </a:moveTo>
                  <a:cubicBezTo>
                    <a:pt x="203" y="53"/>
                    <a:pt x="203" y="53"/>
                    <a:pt x="203" y="53"/>
                  </a:cubicBezTo>
                  <a:cubicBezTo>
                    <a:pt x="203" y="54"/>
                    <a:pt x="203" y="54"/>
                    <a:pt x="203" y="54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2" y="65"/>
                    <a:pt x="202" y="65"/>
                    <a:pt x="202" y="65"/>
                  </a:cubicBezTo>
                  <a:cubicBezTo>
                    <a:pt x="200" y="64"/>
                    <a:pt x="200" y="64"/>
                    <a:pt x="200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1"/>
                    <a:pt x="197" y="61"/>
                    <a:pt x="197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5" y="58"/>
                    <a:pt x="195" y="58"/>
                    <a:pt x="195" y="58"/>
                  </a:cubicBezTo>
                  <a:cubicBezTo>
                    <a:pt x="194" y="58"/>
                    <a:pt x="194" y="58"/>
                    <a:pt x="194" y="58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1" y="53"/>
                    <a:pt x="191" y="53"/>
                    <a:pt x="191" y="53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91" y="52"/>
                    <a:pt x="191" y="52"/>
                    <a:pt x="191" y="52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8"/>
                    <a:pt x="189" y="48"/>
                    <a:pt x="189" y="48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8" y="49"/>
                    <a:pt x="188" y="49"/>
                    <a:pt x="188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6" y="48"/>
                    <a:pt x="186" y="48"/>
                    <a:pt x="186" y="48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84" y="47"/>
                    <a:pt x="184" y="47"/>
                    <a:pt x="184" y="47"/>
                  </a:cubicBezTo>
                  <a:cubicBezTo>
                    <a:pt x="182" y="47"/>
                    <a:pt x="182" y="47"/>
                    <a:pt x="182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3" y="44"/>
                    <a:pt x="173" y="44"/>
                    <a:pt x="173" y="44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1" y="40"/>
                    <a:pt x="171" y="40"/>
                    <a:pt x="171" y="40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8" y="45"/>
                    <a:pt x="168" y="45"/>
                    <a:pt x="168" y="45"/>
                  </a:cubicBezTo>
                  <a:cubicBezTo>
                    <a:pt x="167" y="44"/>
                    <a:pt x="167" y="44"/>
                    <a:pt x="167" y="44"/>
                  </a:cubicBezTo>
                  <a:cubicBezTo>
                    <a:pt x="167" y="43"/>
                    <a:pt x="167" y="43"/>
                    <a:pt x="167" y="43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5" y="40"/>
                    <a:pt x="165" y="40"/>
                    <a:pt x="165" y="40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7" y="39"/>
                    <a:pt x="167" y="39"/>
                    <a:pt x="167" y="39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1" y="38"/>
                    <a:pt x="171" y="38"/>
                    <a:pt x="171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2" y="36"/>
                    <a:pt x="172" y="36"/>
                    <a:pt x="172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6" y="37"/>
                    <a:pt x="166" y="37"/>
                    <a:pt x="166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5"/>
                    <a:pt x="164" y="35"/>
                    <a:pt x="164" y="35"/>
                  </a:cubicBezTo>
                  <a:cubicBezTo>
                    <a:pt x="163" y="34"/>
                    <a:pt x="163" y="34"/>
                    <a:pt x="163" y="34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0" y="34"/>
                    <a:pt x="160" y="34"/>
                    <a:pt x="160" y="3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3"/>
                    <a:pt x="160" y="33"/>
                    <a:pt x="160" y="33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31"/>
                    <a:pt x="161" y="31"/>
                    <a:pt x="161" y="31"/>
                  </a:cubicBezTo>
                  <a:cubicBezTo>
                    <a:pt x="162" y="31"/>
                    <a:pt x="162" y="31"/>
                    <a:pt x="162" y="31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4" y="30"/>
                    <a:pt x="164" y="30"/>
                    <a:pt x="164" y="30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3" y="35"/>
                    <a:pt x="173" y="35"/>
                    <a:pt x="173" y="35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4" y="38"/>
                    <a:pt x="174" y="38"/>
                    <a:pt x="174" y="38"/>
                  </a:cubicBezTo>
                  <a:cubicBezTo>
                    <a:pt x="174" y="39"/>
                    <a:pt x="174" y="39"/>
                    <a:pt x="174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6" y="38"/>
                    <a:pt x="176" y="38"/>
                    <a:pt x="176" y="38"/>
                  </a:cubicBezTo>
                  <a:cubicBezTo>
                    <a:pt x="176" y="39"/>
                    <a:pt x="176" y="39"/>
                    <a:pt x="176" y="39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9" y="41"/>
                    <a:pt x="179" y="41"/>
                    <a:pt x="179" y="41"/>
                  </a:cubicBezTo>
                  <a:cubicBezTo>
                    <a:pt x="180" y="41"/>
                    <a:pt x="180" y="41"/>
                    <a:pt x="180" y="41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1" y="38"/>
                    <a:pt x="181" y="38"/>
                    <a:pt x="181" y="38"/>
                  </a:cubicBezTo>
                  <a:cubicBezTo>
                    <a:pt x="182" y="38"/>
                    <a:pt x="182" y="38"/>
                    <a:pt x="182" y="38"/>
                  </a:cubicBezTo>
                  <a:cubicBezTo>
                    <a:pt x="183" y="38"/>
                    <a:pt x="183" y="38"/>
                    <a:pt x="183" y="38"/>
                  </a:cubicBezTo>
                  <a:cubicBezTo>
                    <a:pt x="183" y="37"/>
                    <a:pt x="183" y="37"/>
                    <a:pt x="183" y="37"/>
                  </a:cubicBezTo>
                  <a:cubicBezTo>
                    <a:pt x="184" y="36"/>
                    <a:pt x="184" y="36"/>
                    <a:pt x="184" y="36"/>
                  </a:cubicBezTo>
                  <a:cubicBezTo>
                    <a:pt x="184" y="37"/>
                    <a:pt x="184" y="37"/>
                    <a:pt x="184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6" y="35"/>
                    <a:pt x="186" y="35"/>
                    <a:pt x="186" y="35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190" y="33"/>
                    <a:pt x="190" y="33"/>
                    <a:pt x="190" y="33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2" y="34"/>
                    <a:pt x="192" y="34"/>
                    <a:pt x="192" y="34"/>
                  </a:cubicBezTo>
                  <a:cubicBezTo>
                    <a:pt x="193" y="35"/>
                    <a:pt x="193" y="35"/>
                    <a:pt x="193" y="35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6" y="36"/>
                    <a:pt x="196" y="36"/>
                    <a:pt x="196" y="36"/>
                  </a:cubicBezTo>
                  <a:cubicBezTo>
                    <a:pt x="199" y="37"/>
                    <a:pt x="199" y="37"/>
                    <a:pt x="199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1" y="37"/>
                    <a:pt x="201" y="37"/>
                    <a:pt x="201" y="37"/>
                  </a:cubicBezTo>
                  <a:cubicBezTo>
                    <a:pt x="202" y="37"/>
                    <a:pt x="202" y="37"/>
                    <a:pt x="202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8"/>
                    <a:pt x="204" y="38"/>
                    <a:pt x="204" y="38"/>
                  </a:cubicBezTo>
                  <a:cubicBezTo>
                    <a:pt x="204" y="38"/>
                    <a:pt x="204" y="38"/>
                    <a:pt x="204" y="38"/>
                  </a:cubicBezTo>
                  <a:close/>
                  <a:moveTo>
                    <a:pt x="151" y="27"/>
                  </a:move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1" y="27"/>
                    <a:pt x="151" y="27"/>
                    <a:pt x="151" y="27"/>
                  </a:cubicBezTo>
                  <a:close/>
                  <a:moveTo>
                    <a:pt x="160" y="29"/>
                  </a:moveTo>
                  <a:cubicBezTo>
                    <a:pt x="161" y="29"/>
                    <a:pt x="161" y="29"/>
                    <a:pt x="161" y="2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9"/>
                    <a:pt x="160" y="29"/>
                    <a:pt x="160" y="29"/>
                  </a:cubicBezTo>
                  <a:close/>
                  <a:moveTo>
                    <a:pt x="159" y="31"/>
                  </a:moveTo>
                  <a:cubicBezTo>
                    <a:pt x="158" y="31"/>
                    <a:pt x="158" y="31"/>
                    <a:pt x="158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9" y="31"/>
                    <a:pt x="159" y="31"/>
                    <a:pt x="159" y="31"/>
                  </a:cubicBezTo>
                  <a:cubicBezTo>
                    <a:pt x="158" y="31"/>
                    <a:pt x="158" y="31"/>
                    <a:pt x="158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8" y="32"/>
                    <a:pt x="158" y="32"/>
                    <a:pt x="158" y="32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34" y="12"/>
                  </a:moveTo>
                  <a:cubicBezTo>
                    <a:pt x="135" y="12"/>
                    <a:pt x="135" y="12"/>
                    <a:pt x="135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4"/>
                    <a:pt x="135" y="14"/>
                    <a:pt x="135" y="14"/>
                  </a:cubicBezTo>
                  <a:cubicBezTo>
                    <a:pt x="134" y="13"/>
                    <a:pt x="134" y="13"/>
                    <a:pt x="134" y="13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34" y="12"/>
                    <a:pt x="134" y="12"/>
                    <a:pt x="134" y="12"/>
                  </a:cubicBezTo>
                  <a:close/>
                  <a:moveTo>
                    <a:pt x="140" y="9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0" y="11"/>
                  </a:move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lose/>
                  <a:moveTo>
                    <a:pt x="147" y="18"/>
                  </a:moveTo>
                  <a:cubicBezTo>
                    <a:pt x="147" y="19"/>
                    <a:pt x="147" y="19"/>
                    <a:pt x="147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7" y="18"/>
                    <a:pt x="147" y="18"/>
                    <a:pt x="147" y="18"/>
                  </a:cubicBezTo>
                  <a:close/>
                  <a:moveTo>
                    <a:pt x="146" y="29"/>
                  </a:moveTo>
                  <a:cubicBezTo>
                    <a:pt x="146" y="30"/>
                    <a:pt x="146" y="30"/>
                    <a:pt x="146" y="30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4" y="22"/>
                    <a:pt x="144" y="22"/>
                    <a:pt x="144" y="22"/>
                  </a:cubicBezTo>
                  <a:cubicBezTo>
                    <a:pt x="144" y="21"/>
                    <a:pt x="144" y="21"/>
                    <a:pt x="144" y="21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7" y="22"/>
                    <a:pt x="147" y="22"/>
                    <a:pt x="147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8" y="21"/>
                    <a:pt x="148" y="21"/>
                    <a:pt x="148" y="21"/>
                  </a:cubicBezTo>
                  <a:cubicBezTo>
                    <a:pt x="149" y="21"/>
                    <a:pt x="149" y="21"/>
                    <a:pt x="149" y="21"/>
                  </a:cubicBezTo>
                  <a:cubicBezTo>
                    <a:pt x="150" y="21"/>
                    <a:pt x="150" y="21"/>
                    <a:pt x="150" y="21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5"/>
                    <a:pt x="147" y="25"/>
                    <a:pt x="147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48" y="26"/>
                    <a:pt x="148" y="26"/>
                    <a:pt x="148" y="26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5" y="26"/>
                    <a:pt x="145" y="26"/>
                    <a:pt x="145" y="26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6" y="29"/>
                    <a:pt x="146" y="29"/>
                    <a:pt x="146" y="29"/>
                  </a:cubicBezTo>
                  <a:close/>
                  <a:moveTo>
                    <a:pt x="142" y="31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1"/>
                    <a:pt x="142" y="31"/>
                    <a:pt x="142" y="31"/>
                  </a:cubicBezTo>
                  <a:close/>
                  <a:moveTo>
                    <a:pt x="142" y="29"/>
                  </a:moveTo>
                  <a:cubicBezTo>
                    <a:pt x="142" y="29"/>
                    <a:pt x="142" y="29"/>
                    <a:pt x="142" y="29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29"/>
                    <a:pt x="142" y="29"/>
                    <a:pt x="142" y="29"/>
                  </a:cubicBezTo>
                  <a:cubicBezTo>
                    <a:pt x="142" y="29"/>
                    <a:pt x="142" y="29"/>
                    <a:pt x="142" y="29"/>
                  </a:cubicBezTo>
                  <a:close/>
                  <a:moveTo>
                    <a:pt x="143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1"/>
                    <a:pt x="143" y="31"/>
                    <a:pt x="143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3" y="29"/>
                    <a:pt x="143" y="29"/>
                    <a:pt x="143" y="29"/>
                  </a:cubicBezTo>
                  <a:close/>
                  <a:moveTo>
                    <a:pt x="143" y="34"/>
                  </a:moveTo>
                  <a:cubicBezTo>
                    <a:pt x="144" y="33"/>
                    <a:pt x="144" y="33"/>
                    <a:pt x="144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3" y="35"/>
                  </a:cubicBezTo>
                  <a:cubicBezTo>
                    <a:pt x="143" y="34"/>
                    <a:pt x="143" y="34"/>
                    <a:pt x="143" y="34"/>
                  </a:cubicBezTo>
                  <a:close/>
                  <a:moveTo>
                    <a:pt x="156" y="34"/>
                  </a:move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5" y="36"/>
                    <a:pt x="155" y="36"/>
                    <a:pt x="155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4"/>
                    <a:pt x="156" y="34"/>
                    <a:pt x="156" y="34"/>
                  </a:cubicBezTo>
                  <a:close/>
                  <a:moveTo>
                    <a:pt x="148" y="42"/>
                  </a:moveTo>
                  <a:cubicBezTo>
                    <a:pt x="149" y="42"/>
                    <a:pt x="149" y="42"/>
                    <a:pt x="149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2"/>
                    <a:pt x="148" y="42"/>
                    <a:pt x="148" y="42"/>
                  </a:cubicBezTo>
                  <a:close/>
                  <a:moveTo>
                    <a:pt x="147" y="42"/>
                  </a:moveTo>
                  <a:cubicBezTo>
                    <a:pt x="148" y="42"/>
                    <a:pt x="148" y="42"/>
                    <a:pt x="148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7" y="43"/>
                    <a:pt x="147" y="43"/>
                    <a:pt x="147" y="43"/>
                  </a:cubicBezTo>
                  <a:cubicBezTo>
                    <a:pt x="147" y="42"/>
                    <a:pt x="147" y="42"/>
                    <a:pt x="147" y="42"/>
                  </a:cubicBezTo>
                  <a:close/>
                  <a:moveTo>
                    <a:pt x="145" y="43"/>
                  </a:moveTo>
                  <a:cubicBezTo>
                    <a:pt x="146" y="42"/>
                    <a:pt x="146" y="42"/>
                    <a:pt x="146" y="42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5" y="43"/>
                    <a:pt x="145" y="43"/>
                    <a:pt x="145" y="43"/>
                  </a:cubicBezTo>
                  <a:close/>
                  <a:moveTo>
                    <a:pt x="145" y="40"/>
                  </a:moveTo>
                  <a:cubicBezTo>
                    <a:pt x="144" y="41"/>
                    <a:pt x="144" y="41"/>
                    <a:pt x="144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0"/>
                    <a:pt x="145" y="40"/>
                    <a:pt x="145" y="40"/>
                  </a:cubicBezTo>
                  <a:close/>
                  <a:moveTo>
                    <a:pt x="146" y="39"/>
                  </a:moveTo>
                  <a:cubicBezTo>
                    <a:pt x="145" y="40"/>
                    <a:pt x="145" y="40"/>
                    <a:pt x="145" y="40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39"/>
                    <a:pt x="146" y="39"/>
                    <a:pt x="146" y="39"/>
                  </a:cubicBezTo>
                  <a:close/>
                  <a:moveTo>
                    <a:pt x="146" y="42"/>
                  </a:moveTo>
                  <a:cubicBezTo>
                    <a:pt x="147" y="41"/>
                    <a:pt x="147" y="41"/>
                    <a:pt x="147" y="41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6" y="42"/>
                    <a:pt x="156" y="42"/>
                    <a:pt x="156" y="42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2" y="39"/>
                    <a:pt x="152" y="39"/>
                    <a:pt x="152" y="39"/>
                  </a:cubicBezTo>
                  <a:cubicBezTo>
                    <a:pt x="151" y="40"/>
                    <a:pt x="151" y="40"/>
                    <a:pt x="151" y="40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50" y="39"/>
                    <a:pt x="150" y="39"/>
                    <a:pt x="150" y="39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6" y="42"/>
                    <a:pt x="146" y="42"/>
                    <a:pt x="146" y="42"/>
                  </a:cubicBezTo>
                  <a:close/>
                  <a:moveTo>
                    <a:pt x="137" y="40"/>
                  </a:moveTo>
                  <a:cubicBezTo>
                    <a:pt x="138" y="41"/>
                    <a:pt x="138" y="41"/>
                    <a:pt x="138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7" y="40"/>
                    <a:pt x="137" y="40"/>
                    <a:pt x="137" y="40"/>
                  </a:cubicBezTo>
                  <a:close/>
                  <a:moveTo>
                    <a:pt x="113" y="57"/>
                  </a:move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3" y="57"/>
                    <a:pt x="113" y="57"/>
                    <a:pt x="113" y="57"/>
                  </a:cubicBezTo>
                  <a:close/>
                  <a:moveTo>
                    <a:pt x="112" y="51"/>
                  </a:moveTo>
                  <a:cubicBezTo>
                    <a:pt x="112" y="53"/>
                    <a:pt x="112" y="53"/>
                    <a:pt x="112" y="53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1" y="53"/>
                    <a:pt x="111" y="53"/>
                    <a:pt x="111" y="53"/>
                  </a:cubicBezTo>
                  <a:cubicBezTo>
                    <a:pt x="111" y="52"/>
                    <a:pt x="111" y="52"/>
                    <a:pt x="111" y="52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51"/>
                    <a:pt x="112" y="51"/>
                    <a:pt x="112" y="51"/>
                  </a:cubicBezTo>
                  <a:close/>
                  <a:moveTo>
                    <a:pt x="136" y="36"/>
                  </a:moveTo>
                  <a:cubicBezTo>
                    <a:pt x="136" y="37"/>
                    <a:pt x="136" y="37"/>
                    <a:pt x="136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6" y="37"/>
                    <a:pt x="136" y="37"/>
                    <a:pt x="136" y="37"/>
                  </a:cubicBezTo>
                  <a:cubicBezTo>
                    <a:pt x="136" y="36"/>
                    <a:pt x="136" y="36"/>
                    <a:pt x="136" y="36"/>
                  </a:cubicBezTo>
                  <a:cubicBezTo>
                    <a:pt x="136" y="36"/>
                    <a:pt x="136" y="36"/>
                    <a:pt x="136" y="36"/>
                  </a:cubicBezTo>
                  <a:close/>
                  <a:moveTo>
                    <a:pt x="134" y="35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35" y="35"/>
                    <a:pt x="135" y="35"/>
                    <a:pt x="135" y="35"/>
                  </a:cubicBezTo>
                  <a:cubicBezTo>
                    <a:pt x="136" y="35"/>
                    <a:pt x="136" y="35"/>
                    <a:pt x="136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lose/>
                  <a:moveTo>
                    <a:pt x="129" y="35"/>
                  </a:moveTo>
                  <a:cubicBezTo>
                    <a:pt x="130" y="35"/>
                    <a:pt x="130" y="35"/>
                    <a:pt x="130" y="35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2" y="36"/>
                    <a:pt x="132" y="36"/>
                    <a:pt x="132" y="36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9" y="35"/>
                    <a:pt x="129" y="35"/>
                    <a:pt x="129" y="35"/>
                  </a:cubicBezTo>
                  <a:close/>
                  <a:moveTo>
                    <a:pt x="122" y="50"/>
                  </a:moveTo>
                  <a:cubicBezTo>
                    <a:pt x="122" y="49"/>
                    <a:pt x="122" y="49"/>
                    <a:pt x="122" y="49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1"/>
                    <a:pt x="122" y="51"/>
                    <a:pt x="122" y="51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50"/>
                    <a:pt x="122" y="50"/>
                  </a:cubicBezTo>
                  <a:close/>
                  <a:moveTo>
                    <a:pt x="120" y="49"/>
                  </a:moveTo>
                  <a:cubicBezTo>
                    <a:pt x="120" y="49"/>
                    <a:pt x="120" y="49"/>
                    <a:pt x="120" y="49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9"/>
                    <a:pt x="120" y="49"/>
                    <a:pt x="120" y="49"/>
                  </a:cubicBezTo>
                  <a:close/>
                  <a:moveTo>
                    <a:pt x="118" y="48"/>
                  </a:moveTo>
                  <a:cubicBezTo>
                    <a:pt x="118" y="49"/>
                    <a:pt x="118" y="49"/>
                    <a:pt x="118" y="49"/>
                  </a:cubicBezTo>
                  <a:cubicBezTo>
                    <a:pt x="117" y="49"/>
                    <a:pt x="117" y="49"/>
                    <a:pt x="117" y="49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8" y="48"/>
                    <a:pt x="118" y="48"/>
                    <a:pt x="118" y="48"/>
                  </a:cubicBezTo>
                  <a:close/>
                  <a:moveTo>
                    <a:pt x="124" y="35"/>
                  </a:moveTo>
                  <a:cubicBezTo>
                    <a:pt x="123" y="36"/>
                    <a:pt x="123" y="36"/>
                    <a:pt x="123" y="36"/>
                  </a:cubicBezTo>
                  <a:cubicBezTo>
                    <a:pt x="124" y="36"/>
                    <a:pt x="124" y="36"/>
                    <a:pt x="124" y="36"/>
                  </a:cubicBezTo>
                  <a:cubicBezTo>
                    <a:pt x="124" y="36"/>
                    <a:pt x="124" y="35"/>
                    <a:pt x="124" y="35"/>
                  </a:cubicBezTo>
                  <a:close/>
                  <a:moveTo>
                    <a:pt x="125" y="35"/>
                  </a:move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lose/>
                  <a:moveTo>
                    <a:pt x="126" y="34"/>
                  </a:moveTo>
                  <a:cubicBezTo>
                    <a:pt x="126" y="34"/>
                    <a:pt x="126" y="34"/>
                    <a:pt x="126" y="34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6" y="34"/>
                    <a:pt x="126" y="34"/>
                    <a:pt x="126" y="34"/>
                  </a:cubicBezTo>
                  <a:close/>
                  <a:moveTo>
                    <a:pt x="123" y="33"/>
                  </a:move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3"/>
                    <a:pt x="123" y="33"/>
                    <a:pt x="123" y="33"/>
                  </a:cubicBezTo>
                  <a:close/>
                  <a:moveTo>
                    <a:pt x="118" y="29"/>
                  </a:move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8" y="29"/>
                    <a:pt x="118" y="29"/>
                  </a:cubicBezTo>
                  <a:close/>
                  <a:moveTo>
                    <a:pt x="117" y="29"/>
                  </a:moveTo>
                  <a:cubicBezTo>
                    <a:pt x="118" y="29"/>
                    <a:pt x="118" y="29"/>
                    <a:pt x="118" y="29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7" y="29"/>
                    <a:pt x="117" y="29"/>
                    <a:pt x="117" y="29"/>
                  </a:cubicBezTo>
                  <a:close/>
                  <a:moveTo>
                    <a:pt x="112" y="26"/>
                  </a:moveTo>
                  <a:cubicBezTo>
                    <a:pt x="113" y="25"/>
                    <a:pt x="113" y="25"/>
                    <a:pt x="113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9" y="26"/>
                    <a:pt x="119" y="26"/>
                    <a:pt x="119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1" y="24"/>
                    <a:pt x="131" y="24"/>
                    <a:pt x="131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2"/>
                    <a:pt x="133" y="22"/>
                    <a:pt x="133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1" y="21"/>
                    <a:pt x="131" y="21"/>
                    <a:pt x="131" y="21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127" y="24"/>
                    <a:pt x="127" y="24"/>
                    <a:pt x="127" y="24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1" y="23"/>
                    <a:pt x="121" y="23"/>
                    <a:pt x="121" y="23"/>
                  </a:cubicBezTo>
                  <a:cubicBezTo>
                    <a:pt x="120" y="23"/>
                    <a:pt x="120" y="23"/>
                    <a:pt x="120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1" y="50"/>
                    <a:pt x="111" y="50"/>
                    <a:pt x="111" y="50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3"/>
                    <a:pt x="114" y="43"/>
                    <a:pt x="114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30"/>
                    <a:pt x="126" y="30"/>
                    <a:pt x="126" y="30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1" y="31"/>
                    <a:pt x="111" y="31"/>
                    <a:pt x="111" y="31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2" y="26"/>
                    <a:pt x="112" y="26"/>
                    <a:pt x="112" y="26"/>
                  </a:cubicBezTo>
                  <a:close/>
                  <a:moveTo>
                    <a:pt x="113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lose/>
                  <a:moveTo>
                    <a:pt x="114" y="3"/>
                  </a:moveTo>
                  <a:cubicBezTo>
                    <a:pt x="114" y="3"/>
                    <a:pt x="114" y="3"/>
                    <a:pt x="114" y="3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4" y="3"/>
                    <a:pt x="114" y="3"/>
                    <a:pt x="114" y="3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lose/>
                  <a:moveTo>
                    <a:pt x="108" y="6"/>
                  </a:move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8" y="6"/>
                    <a:pt x="108" y="6"/>
                    <a:pt x="108" y="6"/>
                  </a:cubicBezTo>
                  <a:close/>
                  <a:moveTo>
                    <a:pt x="99" y="10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0" y="12"/>
                  </a:move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3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3" y="42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62" y="29"/>
                  </a:moveTo>
                  <a:cubicBezTo>
                    <a:pt x="63" y="29"/>
                    <a:pt x="63" y="29"/>
                    <a:pt x="63" y="29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lose/>
                  <a:moveTo>
                    <a:pt x="63" y="31"/>
                  </a:move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lose/>
                  <a:moveTo>
                    <a:pt x="64" y="32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62" y="23"/>
                  </a:moveTo>
                  <a:cubicBezTo>
                    <a:pt x="62" y="21"/>
                    <a:pt x="62" y="21"/>
                    <a:pt x="62" y="2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21"/>
                    <a:pt x="65" y="21"/>
                    <a:pt x="65" y="21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7" y="41"/>
                    <a:pt x="77" y="41"/>
                    <a:pt x="77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3"/>
                    <a:pt x="62" y="23"/>
                    <a:pt x="62" y="23"/>
                  </a:cubicBezTo>
                  <a:close/>
                  <a:moveTo>
                    <a:pt x="176" y="31"/>
                  </a:moveTo>
                  <a:cubicBezTo>
                    <a:pt x="176" y="31"/>
                    <a:pt x="176" y="31"/>
                    <a:pt x="176" y="31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6" y="31"/>
                    <a:pt x="176" y="31"/>
                    <a:pt x="176" y="31"/>
                  </a:cubicBezTo>
                  <a:close/>
                  <a:moveTo>
                    <a:pt x="178" y="34"/>
                  </a:moveTo>
                  <a:cubicBezTo>
                    <a:pt x="177" y="34"/>
                    <a:pt x="177" y="34"/>
                    <a:pt x="177" y="3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8" y="34"/>
                    <a:pt x="178" y="34"/>
                    <a:pt x="178" y="34"/>
                  </a:cubicBezTo>
                  <a:close/>
                  <a:moveTo>
                    <a:pt x="179" y="34"/>
                  </a:moveTo>
                  <a:cubicBezTo>
                    <a:pt x="179" y="34"/>
                    <a:pt x="179" y="34"/>
                    <a:pt x="179" y="34"/>
                  </a:cubicBezTo>
                  <a:cubicBezTo>
                    <a:pt x="181" y="35"/>
                    <a:pt x="181" y="35"/>
                    <a:pt x="181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79" y="34"/>
                    <a:pt x="179" y="34"/>
                    <a:pt x="179" y="34"/>
                  </a:cubicBezTo>
                  <a:close/>
                  <a:moveTo>
                    <a:pt x="179" y="30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1" y="31"/>
                    <a:pt x="181" y="31"/>
                    <a:pt x="181" y="31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2" y="31"/>
                    <a:pt x="182" y="31"/>
                    <a:pt x="182" y="31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9" y="30"/>
                    <a:pt x="179" y="30"/>
                    <a:pt x="179" y="30"/>
                  </a:cubicBezTo>
                  <a:close/>
                  <a:moveTo>
                    <a:pt x="166" y="50"/>
                  </a:moveTo>
                  <a:cubicBezTo>
                    <a:pt x="166" y="51"/>
                    <a:pt x="166" y="51"/>
                    <a:pt x="166" y="51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6" y="50"/>
                    <a:pt x="166" y="50"/>
                    <a:pt x="166" y="50"/>
                  </a:cubicBezTo>
                  <a:close/>
                  <a:moveTo>
                    <a:pt x="168" y="49"/>
                  </a:moveTo>
                  <a:cubicBezTo>
                    <a:pt x="168" y="50"/>
                    <a:pt x="168" y="50"/>
                    <a:pt x="168" y="50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49"/>
                    <a:pt x="168" y="49"/>
                    <a:pt x="168" y="49"/>
                  </a:cubicBezTo>
                  <a:close/>
                  <a:moveTo>
                    <a:pt x="175" y="55"/>
                  </a:move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6" y="55"/>
                    <a:pt x="176" y="55"/>
                    <a:pt x="176" y="55"/>
                  </a:cubicBezTo>
                  <a:cubicBezTo>
                    <a:pt x="175" y="55"/>
                    <a:pt x="175" y="55"/>
                    <a:pt x="175" y="55"/>
                  </a:cubicBezTo>
                  <a:close/>
                  <a:moveTo>
                    <a:pt x="173" y="53"/>
                  </a:move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4"/>
                    <a:pt x="173" y="54"/>
                    <a:pt x="173" y="54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lose/>
                  <a:moveTo>
                    <a:pt x="174" y="54"/>
                  </a:moveTo>
                  <a:cubicBezTo>
                    <a:pt x="174" y="54"/>
                    <a:pt x="174" y="54"/>
                    <a:pt x="174" y="54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4" y="54"/>
                    <a:pt x="174" y="54"/>
                    <a:pt x="174" y="54"/>
                  </a:cubicBezTo>
                  <a:close/>
                  <a:moveTo>
                    <a:pt x="173" y="52"/>
                  </a:moveTo>
                  <a:cubicBezTo>
                    <a:pt x="173" y="52"/>
                    <a:pt x="173" y="52"/>
                    <a:pt x="173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lose/>
                  <a:moveTo>
                    <a:pt x="175" y="52"/>
                  </a:moveTo>
                  <a:cubicBezTo>
                    <a:pt x="174" y="52"/>
                    <a:pt x="174" y="52"/>
                    <a:pt x="174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lose/>
                  <a:moveTo>
                    <a:pt x="173" y="51"/>
                  </a:move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lose/>
                  <a:moveTo>
                    <a:pt x="175" y="50"/>
                  </a:move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lose/>
                  <a:moveTo>
                    <a:pt x="174" y="50"/>
                  </a:moveTo>
                  <a:cubicBezTo>
                    <a:pt x="174" y="50"/>
                    <a:pt x="174" y="50"/>
                    <a:pt x="174" y="50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4" y="50"/>
                    <a:pt x="174" y="50"/>
                    <a:pt x="174" y="50"/>
                  </a:cubicBezTo>
                  <a:close/>
                  <a:moveTo>
                    <a:pt x="163" y="56"/>
                  </a:move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lose/>
                  <a:moveTo>
                    <a:pt x="162" y="57"/>
                  </a:moveTo>
                  <a:cubicBezTo>
                    <a:pt x="163" y="57"/>
                    <a:pt x="163" y="57"/>
                    <a:pt x="163" y="57"/>
                  </a:cubicBezTo>
                  <a:cubicBezTo>
                    <a:pt x="163" y="57"/>
                    <a:pt x="163" y="57"/>
                    <a:pt x="163" y="57"/>
                  </a:cubicBezTo>
                  <a:cubicBezTo>
                    <a:pt x="162" y="57"/>
                    <a:pt x="162" y="57"/>
                    <a:pt x="162" y="57"/>
                  </a:cubicBezTo>
                  <a:close/>
                  <a:moveTo>
                    <a:pt x="158" y="58"/>
                  </a:move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8"/>
                    <a:pt x="158" y="58"/>
                  </a:cubicBezTo>
                  <a:close/>
                  <a:moveTo>
                    <a:pt x="159" y="58"/>
                  </a:moveTo>
                  <a:cubicBezTo>
                    <a:pt x="158" y="58"/>
                    <a:pt x="158" y="58"/>
                    <a:pt x="158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lose/>
                  <a:moveTo>
                    <a:pt x="159" y="61"/>
                  </a:moveTo>
                  <a:cubicBezTo>
                    <a:pt x="159" y="61"/>
                    <a:pt x="159" y="61"/>
                    <a:pt x="159" y="61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58" y="62"/>
                    <a:pt x="158" y="62"/>
                    <a:pt x="158" y="62"/>
                  </a:cubicBezTo>
                  <a:cubicBezTo>
                    <a:pt x="159" y="62"/>
                    <a:pt x="159" y="62"/>
                    <a:pt x="159" y="62"/>
                  </a:cubicBezTo>
                  <a:cubicBezTo>
                    <a:pt x="159" y="61"/>
                    <a:pt x="159" y="61"/>
                    <a:pt x="159" y="61"/>
                  </a:cubicBezTo>
                  <a:cubicBezTo>
                    <a:pt x="159" y="61"/>
                    <a:pt x="159" y="61"/>
                    <a:pt x="159" y="61"/>
                  </a:cubicBezTo>
                  <a:close/>
                  <a:moveTo>
                    <a:pt x="161" y="58"/>
                  </a:move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60" y="61"/>
                    <a:pt x="160" y="61"/>
                    <a:pt x="160" y="61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8"/>
                    <a:pt x="161" y="58"/>
                    <a:pt x="161" y="58"/>
                  </a:cubicBezTo>
                  <a:close/>
                  <a:moveTo>
                    <a:pt x="154" y="54"/>
                  </a:moveTo>
                  <a:cubicBezTo>
                    <a:pt x="155" y="53"/>
                    <a:pt x="155" y="53"/>
                    <a:pt x="155" y="53"/>
                  </a:cubicBezTo>
                  <a:cubicBezTo>
                    <a:pt x="154" y="53"/>
                    <a:pt x="154" y="53"/>
                    <a:pt x="154" y="53"/>
                  </a:cubicBezTo>
                  <a:cubicBezTo>
                    <a:pt x="154" y="54"/>
                    <a:pt x="154" y="54"/>
                    <a:pt x="154" y="54"/>
                  </a:cubicBezTo>
                  <a:close/>
                  <a:moveTo>
                    <a:pt x="152" y="55"/>
                  </a:move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lose/>
                  <a:moveTo>
                    <a:pt x="154" y="61"/>
                  </a:moveTo>
                  <a:cubicBezTo>
                    <a:pt x="153" y="61"/>
                    <a:pt x="153" y="61"/>
                    <a:pt x="153" y="61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4" y="61"/>
                    <a:pt x="154" y="61"/>
                    <a:pt x="154" y="61"/>
                  </a:cubicBezTo>
                  <a:close/>
                  <a:moveTo>
                    <a:pt x="152" y="60"/>
                  </a:moveTo>
                  <a:cubicBezTo>
                    <a:pt x="153" y="59"/>
                    <a:pt x="153" y="59"/>
                    <a:pt x="153" y="59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2" y="60"/>
                    <a:pt x="152" y="60"/>
                    <a:pt x="152" y="60"/>
                  </a:cubicBezTo>
                  <a:cubicBezTo>
                    <a:pt x="152" y="60"/>
                    <a:pt x="152" y="60"/>
                    <a:pt x="152" y="60"/>
                  </a:cubicBezTo>
                  <a:close/>
                  <a:moveTo>
                    <a:pt x="147" y="57"/>
                  </a:move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7" y="57"/>
                    <a:pt x="147" y="57"/>
                    <a:pt x="147" y="57"/>
                  </a:cubicBezTo>
                  <a:close/>
                  <a:moveTo>
                    <a:pt x="148" y="62"/>
                  </a:moveTo>
                  <a:cubicBezTo>
                    <a:pt x="149" y="62"/>
                    <a:pt x="149" y="62"/>
                    <a:pt x="149" y="62"/>
                  </a:cubicBezTo>
                  <a:cubicBezTo>
                    <a:pt x="150" y="62"/>
                    <a:pt x="150" y="62"/>
                    <a:pt x="150" y="62"/>
                  </a:cubicBezTo>
                  <a:cubicBezTo>
                    <a:pt x="149" y="62"/>
                    <a:pt x="149" y="62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lose/>
                  <a:moveTo>
                    <a:pt x="142" y="59"/>
                  </a:move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9"/>
                    <a:pt x="142" y="59"/>
                    <a:pt x="142" y="59"/>
                  </a:cubicBezTo>
                  <a:close/>
                  <a:moveTo>
                    <a:pt x="144" y="61"/>
                  </a:moveTo>
                  <a:cubicBezTo>
                    <a:pt x="145" y="61"/>
                    <a:pt x="145" y="61"/>
                    <a:pt x="145" y="61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6" y="62"/>
                    <a:pt x="146" y="62"/>
                    <a:pt x="146" y="62"/>
                  </a:cubicBezTo>
                  <a:cubicBezTo>
                    <a:pt x="145" y="62"/>
                    <a:pt x="145" y="62"/>
                    <a:pt x="145" y="62"/>
                  </a:cubicBezTo>
                  <a:cubicBezTo>
                    <a:pt x="144" y="62"/>
                    <a:pt x="144" y="62"/>
                    <a:pt x="144" y="62"/>
                  </a:cubicBezTo>
                  <a:cubicBezTo>
                    <a:pt x="144" y="61"/>
                    <a:pt x="144" y="61"/>
                    <a:pt x="144" y="61"/>
                  </a:cubicBezTo>
                  <a:close/>
                  <a:moveTo>
                    <a:pt x="143" y="62"/>
                  </a:moveTo>
                  <a:cubicBezTo>
                    <a:pt x="143" y="61"/>
                    <a:pt x="143" y="61"/>
                    <a:pt x="143" y="61"/>
                  </a:cubicBezTo>
                  <a:cubicBezTo>
                    <a:pt x="143" y="62"/>
                    <a:pt x="143" y="62"/>
                    <a:pt x="143" y="62"/>
                  </a:cubicBezTo>
                  <a:cubicBezTo>
                    <a:pt x="143" y="62"/>
                    <a:pt x="143" y="62"/>
                    <a:pt x="143" y="62"/>
                  </a:cubicBezTo>
                  <a:close/>
                  <a:moveTo>
                    <a:pt x="141" y="61"/>
                  </a:moveTo>
                  <a:cubicBezTo>
                    <a:pt x="141" y="61"/>
                    <a:pt x="141" y="61"/>
                    <a:pt x="141" y="61"/>
                  </a:cubicBezTo>
                  <a:cubicBezTo>
                    <a:pt x="142" y="61"/>
                    <a:pt x="142" y="61"/>
                    <a:pt x="142" y="61"/>
                  </a:cubicBezTo>
                  <a:cubicBezTo>
                    <a:pt x="141" y="62"/>
                    <a:pt x="141" y="62"/>
                    <a:pt x="141" y="62"/>
                  </a:cubicBezTo>
                  <a:cubicBezTo>
                    <a:pt x="141" y="61"/>
                    <a:pt x="141" y="61"/>
                    <a:pt x="141" y="61"/>
                  </a:cubicBezTo>
                  <a:close/>
                  <a:moveTo>
                    <a:pt x="124" y="70"/>
                  </a:move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9" y="69"/>
                    <a:pt x="129" y="69"/>
                    <a:pt x="129" y="69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28" y="66"/>
                    <a:pt x="128" y="66"/>
                    <a:pt x="128" y="66"/>
                  </a:cubicBezTo>
                  <a:cubicBezTo>
                    <a:pt x="128" y="67"/>
                    <a:pt x="128" y="67"/>
                    <a:pt x="128" y="67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4" y="70"/>
                    <a:pt x="124" y="70"/>
                    <a:pt x="124" y="70"/>
                  </a:cubicBezTo>
                  <a:close/>
                  <a:moveTo>
                    <a:pt x="123" y="71"/>
                  </a:move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23" y="71"/>
                  </a:moveTo>
                  <a:cubicBezTo>
                    <a:pt x="123" y="71"/>
                    <a:pt x="123" y="71"/>
                    <a:pt x="123" y="71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17" y="71"/>
                  </a:moveTo>
                  <a:cubicBezTo>
                    <a:pt x="117" y="71"/>
                    <a:pt x="117" y="71"/>
                    <a:pt x="117" y="71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7" y="71"/>
                    <a:pt x="117" y="71"/>
                    <a:pt x="117" y="71"/>
                  </a:cubicBezTo>
                  <a:close/>
                  <a:moveTo>
                    <a:pt x="104" y="67"/>
                  </a:moveTo>
                  <a:cubicBezTo>
                    <a:pt x="106" y="66"/>
                    <a:pt x="106" y="66"/>
                    <a:pt x="106" y="66"/>
                  </a:cubicBezTo>
                  <a:cubicBezTo>
                    <a:pt x="107" y="67"/>
                    <a:pt x="107" y="67"/>
                    <a:pt x="107" y="67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1" y="67"/>
                    <a:pt x="111" y="67"/>
                    <a:pt x="111" y="67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0"/>
                    <a:pt x="112" y="70"/>
                    <a:pt x="112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68"/>
                    <a:pt x="107" y="68"/>
                    <a:pt x="107" y="68"/>
                  </a:cubicBezTo>
                  <a:cubicBezTo>
                    <a:pt x="106" y="68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4" y="67"/>
                    <a:pt x="104" y="67"/>
                    <a:pt x="104" y="67"/>
                  </a:cubicBezTo>
                  <a:close/>
                  <a:moveTo>
                    <a:pt x="90" y="57"/>
                  </a:moveTo>
                  <a:cubicBezTo>
                    <a:pt x="91" y="58"/>
                    <a:pt x="91" y="58"/>
                    <a:pt x="91" y="58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7"/>
                    <a:pt x="90" y="57"/>
                    <a:pt x="90" y="57"/>
                  </a:cubicBezTo>
                  <a:close/>
                  <a:moveTo>
                    <a:pt x="88" y="56"/>
                  </a:moveTo>
                  <a:cubicBezTo>
                    <a:pt x="88" y="57"/>
                    <a:pt x="88" y="57"/>
                    <a:pt x="88" y="57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lose/>
                  <a:moveTo>
                    <a:pt x="135" y="60"/>
                  </a:moveTo>
                  <a:cubicBezTo>
                    <a:pt x="136" y="60"/>
                    <a:pt x="136" y="60"/>
                    <a:pt x="136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8" y="59"/>
                    <a:pt x="138" y="59"/>
                    <a:pt x="138" y="59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lose/>
                  <a:moveTo>
                    <a:pt x="134" y="61"/>
                  </a:move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1"/>
                    <a:pt x="134" y="61"/>
                    <a:pt x="134" y="61"/>
                  </a:cubicBezTo>
                  <a:close/>
                  <a:moveTo>
                    <a:pt x="130" y="61"/>
                  </a:move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3"/>
                    <a:pt x="129" y="63"/>
                    <a:pt x="129" y="63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0" y="62"/>
                    <a:pt x="130" y="62"/>
                    <a:pt x="130" y="62"/>
                  </a:cubicBezTo>
                  <a:cubicBezTo>
                    <a:pt x="130" y="61"/>
                    <a:pt x="130" y="61"/>
                    <a:pt x="130" y="61"/>
                  </a:cubicBezTo>
                  <a:close/>
                  <a:moveTo>
                    <a:pt x="127" y="63"/>
                  </a:moveTo>
                  <a:cubicBezTo>
                    <a:pt x="127" y="63"/>
                    <a:pt x="127" y="63"/>
                    <a:pt x="127" y="63"/>
                  </a:cubicBezTo>
                  <a:cubicBezTo>
                    <a:pt x="128" y="63"/>
                    <a:pt x="128" y="63"/>
                    <a:pt x="128" y="63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7" y="63"/>
                    <a:pt x="127" y="63"/>
                    <a:pt x="127" y="63"/>
                  </a:cubicBezTo>
                  <a:close/>
                  <a:moveTo>
                    <a:pt x="124" y="63"/>
                  </a:move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2"/>
                    <a:pt x="127" y="62"/>
                    <a:pt x="127" y="62"/>
                  </a:cubicBezTo>
                  <a:cubicBezTo>
                    <a:pt x="126" y="63"/>
                    <a:pt x="126" y="63"/>
                    <a:pt x="126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4" y="63"/>
                    <a:pt x="124" y="63"/>
                    <a:pt x="124" y="63"/>
                  </a:cubicBezTo>
                  <a:close/>
                  <a:moveTo>
                    <a:pt x="123" y="63"/>
                  </a:moveTo>
                  <a:cubicBezTo>
                    <a:pt x="122" y="63"/>
                    <a:pt x="122" y="63"/>
                    <a:pt x="122" y="63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3" y="63"/>
                    <a:pt x="123" y="63"/>
                    <a:pt x="123" y="63"/>
                  </a:cubicBezTo>
                  <a:close/>
                  <a:moveTo>
                    <a:pt x="124" y="62"/>
                  </a:moveTo>
                  <a:cubicBezTo>
                    <a:pt x="123" y="62"/>
                    <a:pt x="123" y="62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4" y="62"/>
                    <a:pt x="124" y="62"/>
                    <a:pt x="124" y="62"/>
                  </a:cubicBezTo>
                  <a:cubicBezTo>
                    <a:pt x="124" y="62"/>
                    <a:pt x="124" y="62"/>
                    <a:pt x="124" y="62"/>
                  </a:cubicBezTo>
                  <a:close/>
                  <a:moveTo>
                    <a:pt x="108" y="63"/>
                  </a:moveTo>
                  <a:cubicBezTo>
                    <a:pt x="108" y="63"/>
                    <a:pt x="108" y="63"/>
                    <a:pt x="108" y="63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2" y="61"/>
                    <a:pt x="112" y="61"/>
                    <a:pt x="112" y="61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9" y="63"/>
                    <a:pt x="119" y="63"/>
                    <a:pt x="119" y="63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4" y="64"/>
                    <a:pt x="114" y="64"/>
                    <a:pt x="114" y="64"/>
                  </a:cubicBezTo>
                  <a:cubicBezTo>
                    <a:pt x="114" y="65"/>
                    <a:pt x="114" y="65"/>
                    <a:pt x="114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lose/>
                  <a:moveTo>
                    <a:pt x="107" y="63"/>
                  </a:moveTo>
                  <a:cubicBezTo>
                    <a:pt x="107" y="64"/>
                    <a:pt x="107" y="64"/>
                    <a:pt x="107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107" y="63"/>
                  </a:move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7" y="63"/>
                    <a:pt x="107" y="63"/>
                    <a:pt x="107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94" y="63"/>
                  </a:move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2"/>
                    <a:pt x="105" y="62"/>
                    <a:pt x="105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3" y="63"/>
                    <a:pt x="103" y="63"/>
                    <a:pt x="103" y="63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2" y="61"/>
                    <a:pt x="102" y="61"/>
                    <a:pt x="102" y="61"/>
                  </a:cubicBezTo>
                  <a:cubicBezTo>
                    <a:pt x="101" y="62"/>
                    <a:pt x="101" y="62"/>
                    <a:pt x="101" y="62"/>
                  </a:cubicBezTo>
                  <a:cubicBezTo>
                    <a:pt x="101" y="61"/>
                    <a:pt x="101" y="61"/>
                    <a:pt x="101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0" y="63"/>
                    <a:pt x="100" y="63"/>
                    <a:pt x="100" y="63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8" y="63"/>
                    <a:pt x="98" y="63"/>
                    <a:pt x="98" y="63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63"/>
                    <a:pt x="94" y="63"/>
                    <a:pt x="94" y="63"/>
                  </a:cubicBezTo>
                  <a:close/>
                  <a:moveTo>
                    <a:pt x="92" y="62"/>
                  </a:moveTo>
                  <a:cubicBezTo>
                    <a:pt x="93" y="62"/>
                    <a:pt x="93" y="62"/>
                    <a:pt x="93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2" y="62"/>
                    <a:pt x="92" y="62"/>
                    <a:pt x="92" y="62"/>
                  </a:cubicBezTo>
                  <a:close/>
                  <a:moveTo>
                    <a:pt x="89" y="64"/>
                  </a:moveTo>
                  <a:cubicBezTo>
                    <a:pt x="89" y="63"/>
                    <a:pt x="89" y="63"/>
                    <a:pt x="89" y="63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lose/>
                  <a:moveTo>
                    <a:pt x="85" y="61"/>
                  </a:moveTo>
                  <a:cubicBezTo>
                    <a:pt x="85" y="62"/>
                    <a:pt x="85" y="62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5" y="61"/>
                    <a:pt x="85" y="61"/>
                    <a:pt x="85" y="61"/>
                  </a:cubicBezTo>
                  <a:close/>
                  <a:moveTo>
                    <a:pt x="192" y="62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2" y="62"/>
                    <a:pt x="192" y="62"/>
                    <a:pt x="192" y="62"/>
                  </a:cubicBezTo>
                  <a:close/>
                  <a:moveTo>
                    <a:pt x="188" y="62"/>
                  </a:moveTo>
                  <a:cubicBezTo>
                    <a:pt x="188" y="62"/>
                    <a:pt x="189" y="62"/>
                    <a:pt x="189" y="62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0" y="59"/>
                    <a:pt x="190" y="59"/>
                    <a:pt x="190" y="59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8" y="62"/>
                    <a:pt x="188" y="62"/>
                    <a:pt x="188" y="62"/>
                  </a:cubicBezTo>
                  <a:close/>
                  <a:moveTo>
                    <a:pt x="78" y="56"/>
                  </a:moveTo>
                  <a:cubicBezTo>
                    <a:pt x="77" y="57"/>
                    <a:pt x="77" y="57"/>
                    <a:pt x="77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lose/>
                  <a:moveTo>
                    <a:pt x="44" y="55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4" y="55"/>
                    <a:pt x="44" y="55"/>
                    <a:pt x="44" y="55"/>
                  </a:cubicBezTo>
                  <a:close/>
                  <a:moveTo>
                    <a:pt x="45" y="55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8" y="53"/>
                    <a:pt x="58" y="53"/>
                    <a:pt x="58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70" y="55"/>
                    <a:pt x="70" y="55"/>
                    <a:pt x="70" y="55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7"/>
                    <a:pt x="77" y="57"/>
                    <a:pt x="77" y="57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0"/>
                    <a:pt x="79" y="60"/>
                    <a:pt x="79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80" y="62"/>
                    <a:pt x="80" y="62"/>
                    <a:pt x="80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1" y="62"/>
                    <a:pt x="71" y="62"/>
                    <a:pt x="71" y="62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lose/>
                  <a:moveTo>
                    <a:pt x="57" y="10"/>
                  </a:moveTo>
                  <a:cubicBezTo>
                    <a:pt x="57" y="11"/>
                    <a:pt x="57" y="11"/>
                    <a:pt x="57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10"/>
                    <a:pt x="57" y="10"/>
                    <a:pt x="57" y="10"/>
                  </a:cubicBezTo>
                  <a:close/>
                  <a:moveTo>
                    <a:pt x="49" y="15"/>
                  </a:moveTo>
                  <a:cubicBezTo>
                    <a:pt x="49" y="16"/>
                    <a:pt x="49" y="16"/>
                    <a:pt x="49" y="16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9" y="15"/>
                    <a:pt x="49" y="15"/>
                    <a:pt x="49" y="15"/>
                  </a:cubicBezTo>
                  <a:close/>
                  <a:moveTo>
                    <a:pt x="49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46" y="14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39" y="23"/>
                  </a:moveTo>
                  <a:cubicBezTo>
                    <a:pt x="40" y="23"/>
                    <a:pt x="40" y="23"/>
                    <a:pt x="40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3"/>
                    <a:pt x="39" y="23"/>
                    <a:pt x="39" y="23"/>
                  </a:cubicBezTo>
                  <a:close/>
                  <a:moveTo>
                    <a:pt x="41" y="22"/>
                  </a:moveTo>
                  <a:cubicBezTo>
                    <a:pt x="41" y="23"/>
                    <a:pt x="41" y="23"/>
                    <a:pt x="41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1" y="22"/>
                    <a:pt x="41" y="22"/>
                    <a:pt x="41" y="22"/>
                  </a:cubicBezTo>
                  <a:close/>
                  <a:moveTo>
                    <a:pt x="61" y="34"/>
                  </a:moveTo>
                  <a:cubicBezTo>
                    <a:pt x="61" y="35"/>
                    <a:pt x="61" y="35"/>
                    <a:pt x="61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55" y="38"/>
                  </a:move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  <a:moveTo>
                    <a:pt x="52" y="40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lose/>
                  <a:moveTo>
                    <a:pt x="46" y="35"/>
                  </a:moveTo>
                  <a:cubicBezTo>
                    <a:pt x="46" y="35"/>
                    <a:pt x="46" y="35"/>
                    <a:pt x="46" y="35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5"/>
                    <a:pt x="46" y="35"/>
                    <a:pt x="46" y="35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42" y="28"/>
                  </a:move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33" y="23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1" y="21"/>
                    <a:pt x="31" y="21"/>
                    <a:pt x="31" y="21"/>
                  </a:cubicBezTo>
                  <a:close/>
                  <a:moveTo>
                    <a:pt x="28" y="19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lose/>
                  <a:moveTo>
                    <a:pt x="31" y="49"/>
                  </a:moveTo>
                  <a:cubicBezTo>
                    <a:pt x="32" y="50"/>
                    <a:pt x="32" y="50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9"/>
                    <a:pt x="31" y="49"/>
                    <a:pt x="31" y="49"/>
                  </a:cubicBezTo>
                  <a:close/>
                  <a:moveTo>
                    <a:pt x="23" y="39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3" y="39"/>
                    <a:pt x="23" y="39"/>
                  </a:cubicBezTo>
                  <a:close/>
                  <a:moveTo>
                    <a:pt x="21" y="38"/>
                  </a:moveTo>
                  <a:cubicBezTo>
                    <a:pt x="22" y="39"/>
                    <a:pt x="22" y="39"/>
                    <a:pt x="22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20" y="36"/>
                  </a:moveTo>
                  <a:cubicBezTo>
                    <a:pt x="19" y="36"/>
                    <a:pt x="19" y="36"/>
                    <a:pt x="19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15" y="32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2"/>
                    <a:pt x="15" y="32"/>
                    <a:pt x="15" y="32"/>
                  </a:cubicBezTo>
                  <a:close/>
                  <a:moveTo>
                    <a:pt x="14" y="29"/>
                  </a:move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4" y="29"/>
                    <a:pt x="14" y="29"/>
                    <a:pt x="14" y="29"/>
                  </a:cubicBezTo>
                  <a:close/>
                  <a:moveTo>
                    <a:pt x="15" y="27"/>
                  </a:move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8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8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9"/>
                    <a:pt x="8" y="19"/>
                    <a:pt x="8" y="19"/>
                  </a:cubicBezTo>
                  <a:close/>
                  <a:moveTo>
                    <a:pt x="2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5"/>
                    <a:pt x="2" y="15"/>
                    <a:pt x="2" y="15"/>
                  </a:cubicBezTo>
                  <a:close/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" name="Freeform 21"/>
            <p:cNvSpPr>
              <a:spLocks noEditPoints="1"/>
            </p:cNvSpPr>
            <p:nvPr/>
          </p:nvSpPr>
          <p:spPr bwMode="auto">
            <a:xfrm>
              <a:off x="6922893" y="3353524"/>
              <a:ext cx="66905" cy="18013"/>
            </a:xfrm>
            <a:custGeom>
              <a:avLst/>
              <a:gdLst>
                <a:gd name="T0" fmla="*/ 0 w 52"/>
                <a:gd name="T1" fmla="*/ 11 h 14"/>
                <a:gd name="T2" fmla="*/ 4 w 52"/>
                <a:gd name="T3" fmla="*/ 14 h 14"/>
                <a:gd name="T4" fmla="*/ 4 w 52"/>
                <a:gd name="T5" fmla="*/ 11 h 14"/>
                <a:gd name="T6" fmla="*/ 7 w 52"/>
                <a:gd name="T7" fmla="*/ 11 h 14"/>
                <a:gd name="T8" fmla="*/ 7 w 52"/>
                <a:gd name="T9" fmla="*/ 7 h 14"/>
                <a:gd name="T10" fmla="*/ 7 w 52"/>
                <a:gd name="T11" fmla="*/ 7 h 14"/>
                <a:gd name="T12" fmla="*/ 4 w 52"/>
                <a:gd name="T13" fmla="*/ 11 h 14"/>
                <a:gd name="T14" fmla="*/ 0 w 52"/>
                <a:gd name="T15" fmla="*/ 11 h 14"/>
                <a:gd name="T16" fmla="*/ 0 w 52"/>
                <a:gd name="T17" fmla="*/ 11 h 14"/>
                <a:gd name="T18" fmla="*/ 11 w 52"/>
                <a:gd name="T19" fmla="*/ 7 h 14"/>
                <a:gd name="T20" fmla="*/ 15 w 52"/>
                <a:gd name="T21" fmla="*/ 11 h 14"/>
                <a:gd name="T22" fmla="*/ 18 w 52"/>
                <a:gd name="T23" fmla="*/ 14 h 14"/>
                <a:gd name="T24" fmla="*/ 22 w 52"/>
                <a:gd name="T25" fmla="*/ 14 h 14"/>
                <a:gd name="T26" fmla="*/ 22 w 52"/>
                <a:gd name="T27" fmla="*/ 11 h 14"/>
                <a:gd name="T28" fmla="*/ 26 w 52"/>
                <a:gd name="T29" fmla="*/ 11 h 14"/>
                <a:gd name="T30" fmla="*/ 30 w 52"/>
                <a:gd name="T31" fmla="*/ 11 h 14"/>
                <a:gd name="T32" fmla="*/ 37 w 52"/>
                <a:gd name="T33" fmla="*/ 11 h 14"/>
                <a:gd name="T34" fmla="*/ 41 w 52"/>
                <a:gd name="T35" fmla="*/ 7 h 14"/>
                <a:gd name="T36" fmla="*/ 44 w 52"/>
                <a:gd name="T37" fmla="*/ 7 h 14"/>
                <a:gd name="T38" fmla="*/ 48 w 52"/>
                <a:gd name="T39" fmla="*/ 3 h 14"/>
                <a:gd name="T40" fmla="*/ 48 w 52"/>
                <a:gd name="T41" fmla="*/ 3 h 14"/>
                <a:gd name="T42" fmla="*/ 52 w 52"/>
                <a:gd name="T43" fmla="*/ 0 h 14"/>
                <a:gd name="T44" fmla="*/ 52 w 52"/>
                <a:gd name="T45" fmla="*/ 0 h 14"/>
                <a:gd name="T46" fmla="*/ 52 w 52"/>
                <a:gd name="T47" fmla="*/ 0 h 14"/>
                <a:gd name="T48" fmla="*/ 44 w 52"/>
                <a:gd name="T49" fmla="*/ 0 h 14"/>
                <a:gd name="T50" fmla="*/ 41 w 52"/>
                <a:gd name="T51" fmla="*/ 0 h 14"/>
                <a:gd name="T52" fmla="*/ 37 w 52"/>
                <a:gd name="T53" fmla="*/ 0 h 14"/>
                <a:gd name="T54" fmla="*/ 33 w 52"/>
                <a:gd name="T55" fmla="*/ 0 h 14"/>
                <a:gd name="T56" fmla="*/ 30 w 52"/>
                <a:gd name="T57" fmla="*/ 0 h 14"/>
                <a:gd name="T58" fmla="*/ 22 w 52"/>
                <a:gd name="T59" fmla="*/ 0 h 14"/>
                <a:gd name="T60" fmla="*/ 18 w 52"/>
                <a:gd name="T61" fmla="*/ 3 h 14"/>
                <a:gd name="T62" fmla="*/ 11 w 52"/>
                <a:gd name="T6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" h="14">
                  <a:moveTo>
                    <a:pt x="0" y="11"/>
                  </a:moveTo>
                  <a:lnTo>
                    <a:pt x="4" y="14"/>
                  </a:lnTo>
                  <a:lnTo>
                    <a:pt x="4" y="11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11" y="7"/>
                  </a:moveTo>
                  <a:lnTo>
                    <a:pt x="15" y="11"/>
                  </a:lnTo>
                  <a:lnTo>
                    <a:pt x="18" y="14"/>
                  </a:lnTo>
                  <a:lnTo>
                    <a:pt x="22" y="14"/>
                  </a:lnTo>
                  <a:lnTo>
                    <a:pt x="22" y="11"/>
                  </a:lnTo>
                  <a:lnTo>
                    <a:pt x="26" y="11"/>
                  </a:lnTo>
                  <a:lnTo>
                    <a:pt x="30" y="11"/>
                  </a:lnTo>
                  <a:lnTo>
                    <a:pt x="37" y="11"/>
                  </a:lnTo>
                  <a:lnTo>
                    <a:pt x="41" y="7"/>
                  </a:lnTo>
                  <a:lnTo>
                    <a:pt x="44" y="7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 22"/>
            <p:cNvSpPr>
              <a:spLocks noEditPoints="1"/>
            </p:cNvSpPr>
            <p:nvPr/>
          </p:nvSpPr>
          <p:spPr bwMode="auto">
            <a:xfrm>
              <a:off x="6417249" y="3033153"/>
              <a:ext cx="405289" cy="133810"/>
            </a:xfrm>
            <a:custGeom>
              <a:avLst/>
              <a:gdLst>
                <a:gd name="T0" fmla="*/ 193 w 315"/>
                <a:gd name="T1" fmla="*/ 74 h 104"/>
                <a:gd name="T2" fmla="*/ 4 w 315"/>
                <a:gd name="T3" fmla="*/ 33 h 104"/>
                <a:gd name="T4" fmla="*/ 0 w 315"/>
                <a:gd name="T5" fmla="*/ 30 h 104"/>
                <a:gd name="T6" fmla="*/ 174 w 315"/>
                <a:gd name="T7" fmla="*/ 100 h 104"/>
                <a:gd name="T8" fmla="*/ 186 w 315"/>
                <a:gd name="T9" fmla="*/ 100 h 104"/>
                <a:gd name="T10" fmla="*/ 219 w 315"/>
                <a:gd name="T11" fmla="*/ 93 h 104"/>
                <a:gd name="T12" fmla="*/ 241 w 315"/>
                <a:gd name="T13" fmla="*/ 93 h 104"/>
                <a:gd name="T14" fmla="*/ 260 w 315"/>
                <a:gd name="T15" fmla="*/ 56 h 104"/>
                <a:gd name="T16" fmla="*/ 267 w 315"/>
                <a:gd name="T17" fmla="*/ 48 h 104"/>
                <a:gd name="T18" fmla="*/ 289 w 315"/>
                <a:gd name="T19" fmla="*/ 48 h 104"/>
                <a:gd name="T20" fmla="*/ 304 w 315"/>
                <a:gd name="T21" fmla="*/ 48 h 104"/>
                <a:gd name="T22" fmla="*/ 308 w 315"/>
                <a:gd name="T23" fmla="*/ 41 h 104"/>
                <a:gd name="T24" fmla="*/ 311 w 315"/>
                <a:gd name="T25" fmla="*/ 33 h 104"/>
                <a:gd name="T26" fmla="*/ 297 w 315"/>
                <a:gd name="T27" fmla="*/ 30 h 104"/>
                <a:gd name="T28" fmla="*/ 293 w 315"/>
                <a:gd name="T29" fmla="*/ 26 h 104"/>
                <a:gd name="T30" fmla="*/ 293 w 315"/>
                <a:gd name="T31" fmla="*/ 19 h 104"/>
                <a:gd name="T32" fmla="*/ 282 w 315"/>
                <a:gd name="T33" fmla="*/ 8 h 104"/>
                <a:gd name="T34" fmla="*/ 274 w 315"/>
                <a:gd name="T35" fmla="*/ 11 h 104"/>
                <a:gd name="T36" fmla="*/ 263 w 315"/>
                <a:gd name="T37" fmla="*/ 22 h 104"/>
                <a:gd name="T38" fmla="*/ 248 w 315"/>
                <a:gd name="T39" fmla="*/ 37 h 104"/>
                <a:gd name="T40" fmla="*/ 252 w 315"/>
                <a:gd name="T41" fmla="*/ 37 h 104"/>
                <a:gd name="T42" fmla="*/ 252 w 315"/>
                <a:gd name="T43" fmla="*/ 48 h 104"/>
                <a:gd name="T44" fmla="*/ 248 w 315"/>
                <a:gd name="T45" fmla="*/ 41 h 104"/>
                <a:gd name="T46" fmla="*/ 241 w 315"/>
                <a:gd name="T47" fmla="*/ 48 h 104"/>
                <a:gd name="T48" fmla="*/ 230 w 315"/>
                <a:gd name="T49" fmla="*/ 48 h 104"/>
                <a:gd name="T50" fmla="*/ 215 w 315"/>
                <a:gd name="T51" fmla="*/ 67 h 104"/>
                <a:gd name="T52" fmla="*/ 200 w 315"/>
                <a:gd name="T53" fmla="*/ 78 h 104"/>
                <a:gd name="T54" fmla="*/ 189 w 315"/>
                <a:gd name="T55" fmla="*/ 85 h 104"/>
                <a:gd name="T56" fmla="*/ 171 w 315"/>
                <a:gd name="T57" fmla="*/ 93 h 104"/>
                <a:gd name="T58" fmla="*/ 160 w 315"/>
                <a:gd name="T59" fmla="*/ 85 h 104"/>
                <a:gd name="T60" fmla="*/ 278 w 315"/>
                <a:gd name="T61" fmla="*/ 0 h 104"/>
                <a:gd name="T62" fmla="*/ 286 w 315"/>
                <a:gd name="T63" fmla="*/ 4 h 104"/>
                <a:gd name="T64" fmla="*/ 189 w 315"/>
                <a:gd name="T65" fmla="*/ 82 h 104"/>
                <a:gd name="T66" fmla="*/ 193 w 315"/>
                <a:gd name="T67" fmla="*/ 78 h 104"/>
                <a:gd name="T68" fmla="*/ 197 w 315"/>
                <a:gd name="T69" fmla="*/ 74 h 104"/>
                <a:gd name="T70" fmla="*/ 193 w 315"/>
                <a:gd name="T71" fmla="*/ 74 h 104"/>
                <a:gd name="T72" fmla="*/ 4 w 315"/>
                <a:gd name="T73" fmla="*/ 11 h 104"/>
                <a:gd name="T74" fmla="*/ 15 w 315"/>
                <a:gd name="T75" fmla="*/ 15 h 104"/>
                <a:gd name="T76" fmla="*/ 23 w 315"/>
                <a:gd name="T77" fmla="*/ 26 h 104"/>
                <a:gd name="T78" fmla="*/ 34 w 315"/>
                <a:gd name="T79" fmla="*/ 22 h 104"/>
                <a:gd name="T80" fmla="*/ 37 w 315"/>
                <a:gd name="T81" fmla="*/ 19 h 104"/>
                <a:gd name="T82" fmla="*/ 56 w 315"/>
                <a:gd name="T83" fmla="*/ 48 h 104"/>
                <a:gd name="T84" fmla="*/ 56 w 315"/>
                <a:gd name="T85" fmla="*/ 67 h 104"/>
                <a:gd name="T86" fmla="*/ 67 w 315"/>
                <a:gd name="T87" fmla="*/ 78 h 104"/>
                <a:gd name="T88" fmla="*/ 71 w 315"/>
                <a:gd name="T89" fmla="*/ 85 h 104"/>
                <a:gd name="T90" fmla="*/ 71 w 315"/>
                <a:gd name="T91" fmla="*/ 93 h 104"/>
                <a:gd name="T92" fmla="*/ 71 w 315"/>
                <a:gd name="T93" fmla="*/ 93 h 104"/>
                <a:gd name="T94" fmla="*/ 60 w 315"/>
                <a:gd name="T95" fmla="*/ 93 h 104"/>
                <a:gd name="T96" fmla="*/ 45 w 315"/>
                <a:gd name="T97" fmla="*/ 85 h 104"/>
                <a:gd name="T98" fmla="*/ 30 w 315"/>
                <a:gd name="T99" fmla="*/ 74 h 104"/>
                <a:gd name="T100" fmla="*/ 23 w 315"/>
                <a:gd name="T101" fmla="*/ 63 h 104"/>
                <a:gd name="T102" fmla="*/ 12 w 315"/>
                <a:gd name="T103" fmla="*/ 52 h 104"/>
                <a:gd name="T104" fmla="*/ 8 w 315"/>
                <a:gd name="T105" fmla="*/ 3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15" h="104">
                  <a:moveTo>
                    <a:pt x="193" y="74"/>
                  </a:moveTo>
                  <a:lnTo>
                    <a:pt x="193" y="78"/>
                  </a:lnTo>
                  <a:lnTo>
                    <a:pt x="189" y="78"/>
                  </a:lnTo>
                  <a:lnTo>
                    <a:pt x="189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close/>
                  <a:moveTo>
                    <a:pt x="0" y="30"/>
                  </a:moveTo>
                  <a:lnTo>
                    <a:pt x="0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160" y="85"/>
                  </a:moveTo>
                  <a:lnTo>
                    <a:pt x="163" y="93"/>
                  </a:lnTo>
                  <a:lnTo>
                    <a:pt x="171" y="97"/>
                  </a:lnTo>
                  <a:lnTo>
                    <a:pt x="171" y="97"/>
                  </a:lnTo>
                  <a:lnTo>
                    <a:pt x="174" y="100"/>
                  </a:lnTo>
                  <a:lnTo>
                    <a:pt x="174" y="104"/>
                  </a:lnTo>
                  <a:lnTo>
                    <a:pt x="178" y="104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6" y="100"/>
                  </a:lnTo>
                  <a:lnTo>
                    <a:pt x="189" y="100"/>
                  </a:lnTo>
                  <a:lnTo>
                    <a:pt x="200" y="100"/>
                  </a:lnTo>
                  <a:lnTo>
                    <a:pt x="208" y="97"/>
                  </a:lnTo>
                  <a:lnTo>
                    <a:pt x="211" y="93"/>
                  </a:lnTo>
                  <a:lnTo>
                    <a:pt x="219" y="93"/>
                  </a:lnTo>
                  <a:lnTo>
                    <a:pt x="223" y="97"/>
                  </a:lnTo>
                  <a:lnTo>
                    <a:pt x="223" y="97"/>
                  </a:lnTo>
                  <a:lnTo>
                    <a:pt x="226" y="97"/>
                  </a:lnTo>
                  <a:lnTo>
                    <a:pt x="234" y="93"/>
                  </a:lnTo>
                  <a:lnTo>
                    <a:pt x="241" y="93"/>
                  </a:lnTo>
                  <a:lnTo>
                    <a:pt x="241" y="89"/>
                  </a:lnTo>
                  <a:lnTo>
                    <a:pt x="248" y="82"/>
                  </a:lnTo>
                  <a:lnTo>
                    <a:pt x="252" y="74"/>
                  </a:lnTo>
                  <a:lnTo>
                    <a:pt x="256" y="71"/>
                  </a:lnTo>
                  <a:lnTo>
                    <a:pt x="260" y="56"/>
                  </a:lnTo>
                  <a:lnTo>
                    <a:pt x="260" y="56"/>
                  </a:lnTo>
                  <a:lnTo>
                    <a:pt x="260" y="52"/>
                  </a:lnTo>
                  <a:lnTo>
                    <a:pt x="260" y="52"/>
                  </a:lnTo>
                  <a:lnTo>
                    <a:pt x="263" y="48"/>
                  </a:lnTo>
                  <a:lnTo>
                    <a:pt x="267" y="48"/>
                  </a:lnTo>
                  <a:lnTo>
                    <a:pt x="271" y="48"/>
                  </a:lnTo>
                  <a:lnTo>
                    <a:pt x="278" y="48"/>
                  </a:lnTo>
                  <a:lnTo>
                    <a:pt x="282" y="48"/>
                  </a:lnTo>
                  <a:lnTo>
                    <a:pt x="286" y="48"/>
                  </a:lnTo>
                  <a:lnTo>
                    <a:pt x="289" y="48"/>
                  </a:lnTo>
                  <a:lnTo>
                    <a:pt x="289" y="48"/>
                  </a:lnTo>
                  <a:lnTo>
                    <a:pt x="293" y="52"/>
                  </a:lnTo>
                  <a:lnTo>
                    <a:pt x="297" y="52"/>
                  </a:lnTo>
                  <a:lnTo>
                    <a:pt x="300" y="48"/>
                  </a:lnTo>
                  <a:lnTo>
                    <a:pt x="304" y="48"/>
                  </a:lnTo>
                  <a:lnTo>
                    <a:pt x="304" y="48"/>
                  </a:lnTo>
                  <a:lnTo>
                    <a:pt x="300" y="45"/>
                  </a:lnTo>
                  <a:lnTo>
                    <a:pt x="300" y="41"/>
                  </a:lnTo>
                  <a:lnTo>
                    <a:pt x="300" y="37"/>
                  </a:lnTo>
                  <a:lnTo>
                    <a:pt x="308" y="41"/>
                  </a:lnTo>
                  <a:lnTo>
                    <a:pt x="315" y="37"/>
                  </a:lnTo>
                  <a:lnTo>
                    <a:pt x="315" y="37"/>
                  </a:lnTo>
                  <a:lnTo>
                    <a:pt x="315" y="33"/>
                  </a:lnTo>
                  <a:lnTo>
                    <a:pt x="315" y="33"/>
                  </a:lnTo>
                  <a:lnTo>
                    <a:pt x="311" y="33"/>
                  </a:lnTo>
                  <a:lnTo>
                    <a:pt x="308" y="30"/>
                  </a:lnTo>
                  <a:lnTo>
                    <a:pt x="304" y="30"/>
                  </a:lnTo>
                  <a:lnTo>
                    <a:pt x="300" y="26"/>
                  </a:lnTo>
                  <a:lnTo>
                    <a:pt x="297" y="26"/>
                  </a:lnTo>
                  <a:lnTo>
                    <a:pt x="297" y="30"/>
                  </a:lnTo>
                  <a:lnTo>
                    <a:pt x="293" y="30"/>
                  </a:lnTo>
                  <a:lnTo>
                    <a:pt x="297" y="26"/>
                  </a:lnTo>
                  <a:lnTo>
                    <a:pt x="297" y="22"/>
                  </a:lnTo>
                  <a:lnTo>
                    <a:pt x="293" y="22"/>
                  </a:lnTo>
                  <a:lnTo>
                    <a:pt x="293" y="26"/>
                  </a:lnTo>
                  <a:lnTo>
                    <a:pt x="289" y="26"/>
                  </a:lnTo>
                  <a:lnTo>
                    <a:pt x="289" y="26"/>
                  </a:lnTo>
                  <a:lnTo>
                    <a:pt x="289" y="19"/>
                  </a:lnTo>
                  <a:lnTo>
                    <a:pt x="293" y="19"/>
                  </a:lnTo>
                  <a:lnTo>
                    <a:pt x="293" y="19"/>
                  </a:lnTo>
                  <a:lnTo>
                    <a:pt x="289" y="15"/>
                  </a:lnTo>
                  <a:lnTo>
                    <a:pt x="286" y="15"/>
                  </a:lnTo>
                  <a:lnTo>
                    <a:pt x="282" y="15"/>
                  </a:lnTo>
                  <a:lnTo>
                    <a:pt x="282" y="8"/>
                  </a:lnTo>
                  <a:lnTo>
                    <a:pt x="282" y="8"/>
                  </a:lnTo>
                  <a:lnTo>
                    <a:pt x="278" y="8"/>
                  </a:lnTo>
                  <a:lnTo>
                    <a:pt x="278" y="11"/>
                  </a:lnTo>
                  <a:lnTo>
                    <a:pt x="274" y="15"/>
                  </a:lnTo>
                  <a:lnTo>
                    <a:pt x="274" y="15"/>
                  </a:lnTo>
                  <a:lnTo>
                    <a:pt x="274" y="11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71" y="15"/>
                  </a:lnTo>
                  <a:lnTo>
                    <a:pt x="267" y="15"/>
                  </a:lnTo>
                  <a:lnTo>
                    <a:pt x="263" y="22"/>
                  </a:lnTo>
                  <a:lnTo>
                    <a:pt x="263" y="26"/>
                  </a:lnTo>
                  <a:lnTo>
                    <a:pt x="260" y="33"/>
                  </a:lnTo>
                  <a:lnTo>
                    <a:pt x="256" y="33"/>
                  </a:lnTo>
                  <a:lnTo>
                    <a:pt x="252" y="33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56" y="37"/>
                  </a:lnTo>
                  <a:lnTo>
                    <a:pt x="252" y="37"/>
                  </a:lnTo>
                  <a:lnTo>
                    <a:pt x="252" y="41"/>
                  </a:lnTo>
                  <a:lnTo>
                    <a:pt x="248" y="41"/>
                  </a:lnTo>
                  <a:lnTo>
                    <a:pt x="252" y="41"/>
                  </a:lnTo>
                  <a:lnTo>
                    <a:pt x="252" y="48"/>
                  </a:lnTo>
                  <a:lnTo>
                    <a:pt x="252" y="48"/>
                  </a:lnTo>
                  <a:lnTo>
                    <a:pt x="248" y="48"/>
                  </a:lnTo>
                  <a:lnTo>
                    <a:pt x="248" y="45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5" y="41"/>
                  </a:lnTo>
                  <a:lnTo>
                    <a:pt x="245" y="45"/>
                  </a:lnTo>
                  <a:lnTo>
                    <a:pt x="245" y="52"/>
                  </a:lnTo>
                  <a:lnTo>
                    <a:pt x="245" y="52"/>
                  </a:lnTo>
                  <a:lnTo>
                    <a:pt x="241" y="48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34" y="45"/>
                  </a:lnTo>
                  <a:lnTo>
                    <a:pt x="230" y="45"/>
                  </a:lnTo>
                  <a:lnTo>
                    <a:pt x="230" y="48"/>
                  </a:lnTo>
                  <a:lnTo>
                    <a:pt x="226" y="52"/>
                  </a:lnTo>
                  <a:lnTo>
                    <a:pt x="226" y="56"/>
                  </a:lnTo>
                  <a:lnTo>
                    <a:pt x="219" y="59"/>
                  </a:lnTo>
                  <a:lnTo>
                    <a:pt x="219" y="63"/>
                  </a:lnTo>
                  <a:lnTo>
                    <a:pt x="215" y="67"/>
                  </a:lnTo>
                  <a:lnTo>
                    <a:pt x="211" y="71"/>
                  </a:lnTo>
                  <a:lnTo>
                    <a:pt x="197" y="74"/>
                  </a:lnTo>
                  <a:lnTo>
                    <a:pt x="197" y="74"/>
                  </a:lnTo>
                  <a:lnTo>
                    <a:pt x="197" y="78"/>
                  </a:lnTo>
                  <a:lnTo>
                    <a:pt x="200" y="78"/>
                  </a:lnTo>
                  <a:lnTo>
                    <a:pt x="197" y="78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78" y="93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89"/>
                  </a:lnTo>
                  <a:lnTo>
                    <a:pt x="163" y="85"/>
                  </a:lnTo>
                  <a:lnTo>
                    <a:pt x="160" y="85"/>
                  </a:lnTo>
                  <a:lnTo>
                    <a:pt x="160" y="85"/>
                  </a:lnTo>
                  <a:close/>
                  <a:moveTo>
                    <a:pt x="278" y="0"/>
                  </a:moveTo>
                  <a:lnTo>
                    <a:pt x="274" y="4"/>
                  </a:lnTo>
                  <a:lnTo>
                    <a:pt x="274" y="4"/>
                  </a:lnTo>
                  <a:lnTo>
                    <a:pt x="278" y="4"/>
                  </a:lnTo>
                  <a:lnTo>
                    <a:pt x="278" y="0"/>
                  </a:lnTo>
                  <a:lnTo>
                    <a:pt x="278" y="0"/>
                  </a:lnTo>
                  <a:close/>
                  <a:moveTo>
                    <a:pt x="282" y="0"/>
                  </a:moveTo>
                  <a:lnTo>
                    <a:pt x="278" y="4"/>
                  </a:lnTo>
                  <a:lnTo>
                    <a:pt x="282" y="4"/>
                  </a:lnTo>
                  <a:lnTo>
                    <a:pt x="286" y="4"/>
                  </a:lnTo>
                  <a:lnTo>
                    <a:pt x="286" y="4"/>
                  </a:lnTo>
                  <a:lnTo>
                    <a:pt x="282" y="0"/>
                  </a:lnTo>
                  <a:lnTo>
                    <a:pt x="282" y="0"/>
                  </a:lnTo>
                  <a:close/>
                  <a:moveTo>
                    <a:pt x="193" y="82"/>
                  </a:moveTo>
                  <a:lnTo>
                    <a:pt x="189" y="82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3" y="82"/>
                  </a:lnTo>
                  <a:close/>
                  <a:moveTo>
                    <a:pt x="193" y="78"/>
                  </a:move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close/>
                  <a:moveTo>
                    <a:pt x="197" y="74"/>
                  </a:moveTo>
                  <a:lnTo>
                    <a:pt x="197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7" y="74"/>
                  </a:lnTo>
                  <a:lnTo>
                    <a:pt x="197" y="74"/>
                  </a:lnTo>
                  <a:close/>
                  <a:moveTo>
                    <a:pt x="0" y="15"/>
                  </a:moveTo>
                  <a:lnTo>
                    <a:pt x="4" y="11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2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41" y="22"/>
                  </a:lnTo>
                  <a:lnTo>
                    <a:pt x="52" y="33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67"/>
                  </a:lnTo>
                  <a:lnTo>
                    <a:pt x="60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5"/>
                  </a:lnTo>
                  <a:lnTo>
                    <a:pt x="71" y="85"/>
                  </a:lnTo>
                  <a:lnTo>
                    <a:pt x="74" y="89"/>
                  </a:lnTo>
                  <a:lnTo>
                    <a:pt x="74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97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0" y="93"/>
                  </a:lnTo>
                  <a:lnTo>
                    <a:pt x="60" y="93"/>
                  </a:lnTo>
                  <a:lnTo>
                    <a:pt x="52" y="89"/>
                  </a:lnTo>
                  <a:lnTo>
                    <a:pt x="49" y="89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1" y="85"/>
                  </a:lnTo>
                  <a:lnTo>
                    <a:pt x="37" y="85"/>
                  </a:lnTo>
                  <a:lnTo>
                    <a:pt x="34" y="82"/>
                  </a:lnTo>
                  <a:lnTo>
                    <a:pt x="34" y="78"/>
                  </a:lnTo>
                  <a:lnTo>
                    <a:pt x="30" y="74"/>
                  </a:lnTo>
                  <a:lnTo>
                    <a:pt x="26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2" y="56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12" y="45"/>
                  </a:lnTo>
                  <a:lnTo>
                    <a:pt x="12" y="41"/>
                  </a:lnTo>
                  <a:lnTo>
                    <a:pt x="8" y="37"/>
                  </a:lnTo>
                  <a:lnTo>
                    <a:pt x="8" y="33"/>
                  </a:lnTo>
                  <a:lnTo>
                    <a:pt x="4" y="2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" name="Freeform 23"/>
            <p:cNvSpPr>
              <a:spLocks noEditPoints="1"/>
            </p:cNvSpPr>
            <p:nvPr/>
          </p:nvSpPr>
          <p:spPr bwMode="auto">
            <a:xfrm>
              <a:off x="6718320" y="3080759"/>
              <a:ext cx="23159" cy="19300"/>
            </a:xfrm>
            <a:custGeom>
              <a:avLst/>
              <a:gdLst>
                <a:gd name="T0" fmla="*/ 0 w 18"/>
                <a:gd name="T1" fmla="*/ 8 h 15"/>
                <a:gd name="T2" fmla="*/ 3 w 18"/>
                <a:gd name="T3" fmla="*/ 8 h 15"/>
                <a:gd name="T4" fmla="*/ 3 w 18"/>
                <a:gd name="T5" fmla="*/ 8 h 15"/>
                <a:gd name="T6" fmla="*/ 7 w 18"/>
                <a:gd name="T7" fmla="*/ 11 h 15"/>
                <a:gd name="T8" fmla="*/ 11 w 18"/>
                <a:gd name="T9" fmla="*/ 15 h 15"/>
                <a:gd name="T10" fmla="*/ 11 w 18"/>
                <a:gd name="T11" fmla="*/ 15 h 15"/>
                <a:gd name="T12" fmla="*/ 11 w 18"/>
                <a:gd name="T13" fmla="*/ 8 h 15"/>
                <a:gd name="T14" fmla="*/ 11 w 18"/>
                <a:gd name="T15" fmla="*/ 4 h 15"/>
                <a:gd name="T16" fmla="*/ 14 w 18"/>
                <a:gd name="T17" fmla="*/ 4 h 15"/>
                <a:gd name="T18" fmla="*/ 14 w 18"/>
                <a:gd name="T19" fmla="*/ 4 h 15"/>
                <a:gd name="T20" fmla="*/ 14 w 18"/>
                <a:gd name="T21" fmla="*/ 0 h 15"/>
                <a:gd name="T22" fmla="*/ 11 w 18"/>
                <a:gd name="T23" fmla="*/ 0 h 15"/>
                <a:gd name="T24" fmla="*/ 7 w 18"/>
                <a:gd name="T25" fmla="*/ 4 h 15"/>
                <a:gd name="T26" fmla="*/ 0 w 18"/>
                <a:gd name="T27" fmla="*/ 8 h 15"/>
                <a:gd name="T28" fmla="*/ 0 w 18"/>
                <a:gd name="T29" fmla="*/ 8 h 15"/>
                <a:gd name="T30" fmla="*/ 0 w 18"/>
                <a:gd name="T31" fmla="*/ 8 h 15"/>
                <a:gd name="T32" fmla="*/ 14 w 18"/>
                <a:gd name="T33" fmla="*/ 4 h 15"/>
                <a:gd name="T34" fmla="*/ 14 w 18"/>
                <a:gd name="T35" fmla="*/ 8 h 15"/>
                <a:gd name="T36" fmla="*/ 14 w 18"/>
                <a:gd name="T37" fmla="*/ 11 h 15"/>
                <a:gd name="T38" fmla="*/ 18 w 18"/>
                <a:gd name="T39" fmla="*/ 11 h 15"/>
                <a:gd name="T40" fmla="*/ 18 w 18"/>
                <a:gd name="T41" fmla="*/ 11 h 15"/>
                <a:gd name="T42" fmla="*/ 18 w 18"/>
                <a:gd name="T43" fmla="*/ 4 h 15"/>
                <a:gd name="T44" fmla="*/ 14 w 18"/>
                <a:gd name="T45" fmla="*/ 4 h 15"/>
                <a:gd name="T46" fmla="*/ 14 w 18"/>
                <a:gd name="T47" fmla="*/ 4 h 15"/>
                <a:gd name="T48" fmla="*/ 14 w 18"/>
                <a:gd name="T4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8"/>
                  </a:lnTo>
                  <a:lnTo>
                    <a:pt x="11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14" y="4"/>
                  </a:moveTo>
                  <a:lnTo>
                    <a:pt x="14" y="8"/>
                  </a:lnTo>
                  <a:lnTo>
                    <a:pt x="14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" name="Freeform 24"/>
            <p:cNvSpPr>
              <a:spLocks noEditPoints="1"/>
            </p:cNvSpPr>
            <p:nvPr/>
          </p:nvSpPr>
          <p:spPr bwMode="auto">
            <a:xfrm>
              <a:off x="6436547" y="2703775"/>
              <a:ext cx="176269" cy="306218"/>
            </a:xfrm>
            <a:custGeom>
              <a:avLst/>
              <a:gdLst>
                <a:gd name="T0" fmla="*/ 4 w 137"/>
                <a:gd name="T1" fmla="*/ 11 h 238"/>
                <a:gd name="T2" fmla="*/ 15 w 137"/>
                <a:gd name="T3" fmla="*/ 15 h 238"/>
                <a:gd name="T4" fmla="*/ 22 w 137"/>
                <a:gd name="T5" fmla="*/ 11 h 238"/>
                <a:gd name="T6" fmla="*/ 37 w 137"/>
                <a:gd name="T7" fmla="*/ 11 h 238"/>
                <a:gd name="T8" fmla="*/ 52 w 137"/>
                <a:gd name="T9" fmla="*/ 0 h 238"/>
                <a:gd name="T10" fmla="*/ 67 w 137"/>
                <a:gd name="T11" fmla="*/ 8 h 238"/>
                <a:gd name="T12" fmla="*/ 74 w 137"/>
                <a:gd name="T13" fmla="*/ 11 h 238"/>
                <a:gd name="T14" fmla="*/ 82 w 137"/>
                <a:gd name="T15" fmla="*/ 26 h 238"/>
                <a:gd name="T16" fmla="*/ 96 w 137"/>
                <a:gd name="T17" fmla="*/ 26 h 238"/>
                <a:gd name="T18" fmla="*/ 96 w 137"/>
                <a:gd name="T19" fmla="*/ 34 h 238"/>
                <a:gd name="T20" fmla="*/ 85 w 137"/>
                <a:gd name="T21" fmla="*/ 37 h 238"/>
                <a:gd name="T22" fmla="*/ 78 w 137"/>
                <a:gd name="T23" fmla="*/ 41 h 238"/>
                <a:gd name="T24" fmla="*/ 74 w 137"/>
                <a:gd name="T25" fmla="*/ 41 h 238"/>
                <a:gd name="T26" fmla="*/ 74 w 137"/>
                <a:gd name="T27" fmla="*/ 48 h 238"/>
                <a:gd name="T28" fmla="*/ 67 w 137"/>
                <a:gd name="T29" fmla="*/ 56 h 238"/>
                <a:gd name="T30" fmla="*/ 63 w 137"/>
                <a:gd name="T31" fmla="*/ 59 h 238"/>
                <a:gd name="T32" fmla="*/ 63 w 137"/>
                <a:gd name="T33" fmla="*/ 74 h 238"/>
                <a:gd name="T34" fmla="*/ 71 w 137"/>
                <a:gd name="T35" fmla="*/ 82 h 238"/>
                <a:gd name="T36" fmla="*/ 78 w 137"/>
                <a:gd name="T37" fmla="*/ 93 h 238"/>
                <a:gd name="T38" fmla="*/ 89 w 137"/>
                <a:gd name="T39" fmla="*/ 104 h 238"/>
                <a:gd name="T40" fmla="*/ 119 w 137"/>
                <a:gd name="T41" fmla="*/ 126 h 238"/>
                <a:gd name="T42" fmla="*/ 122 w 137"/>
                <a:gd name="T43" fmla="*/ 134 h 238"/>
                <a:gd name="T44" fmla="*/ 126 w 137"/>
                <a:gd name="T45" fmla="*/ 149 h 238"/>
                <a:gd name="T46" fmla="*/ 130 w 137"/>
                <a:gd name="T47" fmla="*/ 160 h 238"/>
                <a:gd name="T48" fmla="*/ 134 w 137"/>
                <a:gd name="T49" fmla="*/ 167 h 238"/>
                <a:gd name="T50" fmla="*/ 134 w 137"/>
                <a:gd name="T51" fmla="*/ 171 h 238"/>
                <a:gd name="T52" fmla="*/ 130 w 137"/>
                <a:gd name="T53" fmla="*/ 178 h 238"/>
                <a:gd name="T54" fmla="*/ 130 w 137"/>
                <a:gd name="T55" fmla="*/ 189 h 238"/>
                <a:gd name="T56" fmla="*/ 122 w 137"/>
                <a:gd name="T57" fmla="*/ 200 h 238"/>
                <a:gd name="T58" fmla="*/ 111 w 137"/>
                <a:gd name="T59" fmla="*/ 208 h 238"/>
                <a:gd name="T60" fmla="*/ 93 w 137"/>
                <a:gd name="T61" fmla="*/ 212 h 238"/>
                <a:gd name="T62" fmla="*/ 89 w 137"/>
                <a:gd name="T63" fmla="*/ 208 h 238"/>
                <a:gd name="T64" fmla="*/ 93 w 137"/>
                <a:gd name="T65" fmla="*/ 212 h 238"/>
                <a:gd name="T66" fmla="*/ 89 w 137"/>
                <a:gd name="T67" fmla="*/ 219 h 238"/>
                <a:gd name="T68" fmla="*/ 82 w 137"/>
                <a:gd name="T69" fmla="*/ 219 h 238"/>
                <a:gd name="T70" fmla="*/ 82 w 137"/>
                <a:gd name="T71" fmla="*/ 226 h 238"/>
                <a:gd name="T72" fmla="*/ 74 w 137"/>
                <a:gd name="T73" fmla="*/ 230 h 238"/>
                <a:gd name="T74" fmla="*/ 63 w 137"/>
                <a:gd name="T75" fmla="*/ 238 h 238"/>
                <a:gd name="T76" fmla="*/ 63 w 137"/>
                <a:gd name="T77" fmla="*/ 234 h 238"/>
                <a:gd name="T78" fmla="*/ 63 w 137"/>
                <a:gd name="T79" fmla="*/ 226 h 238"/>
                <a:gd name="T80" fmla="*/ 67 w 137"/>
                <a:gd name="T81" fmla="*/ 215 h 238"/>
                <a:gd name="T82" fmla="*/ 56 w 137"/>
                <a:gd name="T83" fmla="*/ 212 h 238"/>
                <a:gd name="T84" fmla="*/ 63 w 137"/>
                <a:gd name="T85" fmla="*/ 204 h 238"/>
                <a:gd name="T86" fmla="*/ 82 w 137"/>
                <a:gd name="T87" fmla="*/ 200 h 238"/>
                <a:gd name="T88" fmla="*/ 82 w 137"/>
                <a:gd name="T89" fmla="*/ 197 h 238"/>
                <a:gd name="T90" fmla="*/ 89 w 137"/>
                <a:gd name="T91" fmla="*/ 186 h 238"/>
                <a:gd name="T92" fmla="*/ 104 w 137"/>
                <a:gd name="T93" fmla="*/ 174 h 238"/>
                <a:gd name="T94" fmla="*/ 100 w 137"/>
                <a:gd name="T95" fmla="*/ 152 h 238"/>
                <a:gd name="T96" fmla="*/ 100 w 137"/>
                <a:gd name="T97" fmla="*/ 141 h 238"/>
                <a:gd name="T98" fmla="*/ 100 w 137"/>
                <a:gd name="T99" fmla="*/ 126 h 238"/>
                <a:gd name="T100" fmla="*/ 96 w 137"/>
                <a:gd name="T101" fmla="*/ 119 h 238"/>
                <a:gd name="T102" fmla="*/ 89 w 137"/>
                <a:gd name="T103" fmla="*/ 111 h 238"/>
                <a:gd name="T104" fmla="*/ 82 w 137"/>
                <a:gd name="T105" fmla="*/ 104 h 238"/>
                <a:gd name="T106" fmla="*/ 67 w 137"/>
                <a:gd name="T107" fmla="*/ 93 h 238"/>
                <a:gd name="T108" fmla="*/ 48 w 137"/>
                <a:gd name="T109" fmla="*/ 78 h 238"/>
                <a:gd name="T110" fmla="*/ 41 w 137"/>
                <a:gd name="T111" fmla="*/ 71 h 238"/>
                <a:gd name="T112" fmla="*/ 45 w 137"/>
                <a:gd name="T113" fmla="*/ 59 h 238"/>
                <a:gd name="T114" fmla="*/ 48 w 137"/>
                <a:gd name="T115" fmla="*/ 48 h 238"/>
                <a:gd name="T116" fmla="*/ 37 w 137"/>
                <a:gd name="T117" fmla="*/ 41 h 238"/>
                <a:gd name="T118" fmla="*/ 11 w 137"/>
                <a:gd name="T119" fmla="*/ 34 h 238"/>
                <a:gd name="T120" fmla="*/ 0 w 137"/>
                <a:gd name="T121" fmla="*/ 19 h 238"/>
                <a:gd name="T122" fmla="*/ 48 w 137"/>
                <a:gd name="T123" fmla="*/ 215 h 238"/>
                <a:gd name="T124" fmla="*/ 48 w 137"/>
                <a:gd name="T125" fmla="*/ 20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238">
                  <a:moveTo>
                    <a:pt x="0" y="15"/>
                  </a:move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6" y="15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34" y="8"/>
                  </a:lnTo>
                  <a:lnTo>
                    <a:pt x="37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5" y="0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67" y="8"/>
                  </a:lnTo>
                  <a:lnTo>
                    <a:pt x="71" y="8"/>
                  </a:lnTo>
                  <a:lnTo>
                    <a:pt x="74" y="8"/>
                  </a:lnTo>
                  <a:lnTo>
                    <a:pt x="78" y="8"/>
                  </a:lnTo>
                  <a:lnTo>
                    <a:pt x="74" y="11"/>
                  </a:lnTo>
                  <a:lnTo>
                    <a:pt x="74" y="11"/>
                  </a:lnTo>
                  <a:lnTo>
                    <a:pt x="71" y="19"/>
                  </a:lnTo>
                  <a:lnTo>
                    <a:pt x="74" y="19"/>
                  </a:lnTo>
                  <a:lnTo>
                    <a:pt x="74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5" y="26"/>
                  </a:lnTo>
                  <a:lnTo>
                    <a:pt x="89" y="30"/>
                  </a:lnTo>
                  <a:lnTo>
                    <a:pt x="93" y="26"/>
                  </a:lnTo>
                  <a:lnTo>
                    <a:pt x="93" y="30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6" y="30"/>
                  </a:lnTo>
                  <a:lnTo>
                    <a:pt x="100" y="30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5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67" y="67"/>
                  </a:lnTo>
                  <a:lnTo>
                    <a:pt x="63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71" y="82"/>
                  </a:lnTo>
                  <a:lnTo>
                    <a:pt x="74" y="85"/>
                  </a:lnTo>
                  <a:lnTo>
                    <a:pt x="74" y="85"/>
                  </a:lnTo>
                  <a:lnTo>
                    <a:pt x="78" y="89"/>
                  </a:lnTo>
                  <a:lnTo>
                    <a:pt x="78" y="89"/>
                  </a:lnTo>
                  <a:lnTo>
                    <a:pt x="78" y="93"/>
                  </a:lnTo>
                  <a:lnTo>
                    <a:pt x="78" y="93"/>
                  </a:lnTo>
                  <a:lnTo>
                    <a:pt x="78" y="97"/>
                  </a:lnTo>
                  <a:lnTo>
                    <a:pt x="85" y="100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96" y="108"/>
                  </a:lnTo>
                  <a:lnTo>
                    <a:pt x="108" y="115"/>
                  </a:lnTo>
                  <a:lnTo>
                    <a:pt x="108" y="115"/>
                  </a:lnTo>
                  <a:lnTo>
                    <a:pt x="115" y="123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7"/>
                  </a:lnTo>
                  <a:lnTo>
                    <a:pt x="122" y="137"/>
                  </a:lnTo>
                  <a:lnTo>
                    <a:pt x="126" y="141"/>
                  </a:lnTo>
                  <a:lnTo>
                    <a:pt x="126" y="145"/>
                  </a:lnTo>
                  <a:lnTo>
                    <a:pt x="126" y="149"/>
                  </a:lnTo>
                  <a:lnTo>
                    <a:pt x="130" y="152"/>
                  </a:lnTo>
                  <a:lnTo>
                    <a:pt x="130" y="152"/>
                  </a:lnTo>
                  <a:lnTo>
                    <a:pt x="130" y="156"/>
                  </a:lnTo>
                  <a:lnTo>
                    <a:pt x="130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30" y="163"/>
                  </a:lnTo>
                  <a:lnTo>
                    <a:pt x="130" y="167"/>
                  </a:lnTo>
                  <a:lnTo>
                    <a:pt x="134" y="167"/>
                  </a:lnTo>
                  <a:lnTo>
                    <a:pt x="134" y="167"/>
                  </a:lnTo>
                  <a:lnTo>
                    <a:pt x="137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8"/>
                  </a:lnTo>
                  <a:lnTo>
                    <a:pt x="130" y="178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0" y="186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2" y="200"/>
                  </a:lnTo>
                  <a:lnTo>
                    <a:pt x="119" y="200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1" y="204"/>
                  </a:lnTo>
                  <a:lnTo>
                    <a:pt x="111" y="208"/>
                  </a:lnTo>
                  <a:lnTo>
                    <a:pt x="104" y="212"/>
                  </a:lnTo>
                  <a:lnTo>
                    <a:pt x="100" y="212"/>
                  </a:lnTo>
                  <a:lnTo>
                    <a:pt x="96" y="212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89" y="208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93" y="212"/>
                  </a:lnTo>
                  <a:lnTo>
                    <a:pt x="93" y="215"/>
                  </a:lnTo>
                  <a:lnTo>
                    <a:pt x="93" y="215"/>
                  </a:lnTo>
                  <a:lnTo>
                    <a:pt x="89" y="219"/>
                  </a:lnTo>
                  <a:lnTo>
                    <a:pt x="85" y="215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23"/>
                  </a:lnTo>
                  <a:lnTo>
                    <a:pt x="85" y="223"/>
                  </a:lnTo>
                  <a:lnTo>
                    <a:pt x="85" y="219"/>
                  </a:lnTo>
                  <a:lnTo>
                    <a:pt x="82" y="219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2" y="223"/>
                  </a:lnTo>
                  <a:lnTo>
                    <a:pt x="82" y="226"/>
                  </a:lnTo>
                  <a:lnTo>
                    <a:pt x="82" y="226"/>
                  </a:lnTo>
                  <a:lnTo>
                    <a:pt x="78" y="226"/>
                  </a:lnTo>
                  <a:lnTo>
                    <a:pt x="78" y="230"/>
                  </a:lnTo>
                  <a:lnTo>
                    <a:pt x="74" y="230"/>
                  </a:lnTo>
                  <a:lnTo>
                    <a:pt x="74" y="230"/>
                  </a:lnTo>
                  <a:lnTo>
                    <a:pt x="74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63" y="238"/>
                  </a:lnTo>
                  <a:lnTo>
                    <a:pt x="59" y="238"/>
                  </a:lnTo>
                  <a:lnTo>
                    <a:pt x="63" y="238"/>
                  </a:lnTo>
                  <a:lnTo>
                    <a:pt x="63" y="234"/>
                  </a:lnTo>
                  <a:lnTo>
                    <a:pt x="67" y="234"/>
                  </a:lnTo>
                  <a:lnTo>
                    <a:pt x="63" y="234"/>
                  </a:lnTo>
                  <a:lnTo>
                    <a:pt x="63" y="234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3"/>
                  </a:lnTo>
                  <a:lnTo>
                    <a:pt x="63" y="219"/>
                  </a:lnTo>
                  <a:lnTo>
                    <a:pt x="71" y="215"/>
                  </a:lnTo>
                  <a:lnTo>
                    <a:pt x="71" y="212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5"/>
                  </a:lnTo>
                  <a:lnTo>
                    <a:pt x="59" y="212"/>
                  </a:lnTo>
                  <a:lnTo>
                    <a:pt x="59" y="215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08"/>
                  </a:lnTo>
                  <a:lnTo>
                    <a:pt x="59" y="204"/>
                  </a:lnTo>
                  <a:lnTo>
                    <a:pt x="63" y="204"/>
                  </a:lnTo>
                  <a:lnTo>
                    <a:pt x="63" y="200"/>
                  </a:lnTo>
                  <a:lnTo>
                    <a:pt x="67" y="200"/>
                  </a:lnTo>
                  <a:lnTo>
                    <a:pt x="71" y="200"/>
                  </a:lnTo>
                  <a:lnTo>
                    <a:pt x="78" y="200"/>
                  </a:lnTo>
                  <a:lnTo>
                    <a:pt x="82" y="200"/>
                  </a:lnTo>
                  <a:lnTo>
                    <a:pt x="82" y="204"/>
                  </a:lnTo>
                  <a:lnTo>
                    <a:pt x="85" y="204"/>
                  </a:lnTo>
                  <a:lnTo>
                    <a:pt x="85" y="200"/>
                  </a:lnTo>
                  <a:lnTo>
                    <a:pt x="85" y="200"/>
                  </a:lnTo>
                  <a:lnTo>
                    <a:pt x="82" y="197"/>
                  </a:lnTo>
                  <a:lnTo>
                    <a:pt x="78" y="197"/>
                  </a:lnTo>
                  <a:lnTo>
                    <a:pt x="78" y="189"/>
                  </a:lnTo>
                  <a:lnTo>
                    <a:pt x="82" y="189"/>
                  </a:lnTo>
                  <a:lnTo>
                    <a:pt x="89" y="189"/>
                  </a:lnTo>
                  <a:lnTo>
                    <a:pt x="89" y="186"/>
                  </a:lnTo>
                  <a:lnTo>
                    <a:pt x="93" y="182"/>
                  </a:lnTo>
                  <a:lnTo>
                    <a:pt x="96" y="182"/>
                  </a:lnTo>
                  <a:lnTo>
                    <a:pt x="100" y="178"/>
                  </a:lnTo>
                  <a:lnTo>
                    <a:pt x="100" y="178"/>
                  </a:lnTo>
                  <a:lnTo>
                    <a:pt x="104" y="174"/>
                  </a:lnTo>
                  <a:lnTo>
                    <a:pt x="104" y="171"/>
                  </a:lnTo>
                  <a:lnTo>
                    <a:pt x="104" y="167"/>
                  </a:lnTo>
                  <a:lnTo>
                    <a:pt x="104" y="163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96" y="152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100" y="145"/>
                  </a:lnTo>
                  <a:lnTo>
                    <a:pt x="100" y="141"/>
                  </a:lnTo>
                  <a:lnTo>
                    <a:pt x="96" y="137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6"/>
                  </a:lnTo>
                  <a:lnTo>
                    <a:pt x="96" y="126"/>
                  </a:lnTo>
                  <a:lnTo>
                    <a:pt x="100" y="123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3" y="115"/>
                  </a:lnTo>
                  <a:lnTo>
                    <a:pt x="89" y="115"/>
                  </a:lnTo>
                  <a:lnTo>
                    <a:pt x="89" y="115"/>
                  </a:lnTo>
                  <a:lnTo>
                    <a:pt x="89" y="111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2" y="108"/>
                  </a:lnTo>
                  <a:lnTo>
                    <a:pt x="82" y="108"/>
                  </a:lnTo>
                  <a:lnTo>
                    <a:pt x="82" y="104"/>
                  </a:lnTo>
                  <a:lnTo>
                    <a:pt x="78" y="104"/>
                  </a:lnTo>
                  <a:lnTo>
                    <a:pt x="74" y="104"/>
                  </a:lnTo>
                  <a:lnTo>
                    <a:pt x="74" y="100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63" y="89"/>
                  </a:lnTo>
                  <a:lnTo>
                    <a:pt x="59" y="85"/>
                  </a:lnTo>
                  <a:lnTo>
                    <a:pt x="56" y="82"/>
                  </a:lnTo>
                  <a:lnTo>
                    <a:pt x="52" y="82"/>
                  </a:lnTo>
                  <a:lnTo>
                    <a:pt x="48" y="78"/>
                  </a:lnTo>
                  <a:lnTo>
                    <a:pt x="41" y="78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1"/>
                  </a:lnTo>
                  <a:lnTo>
                    <a:pt x="41" y="71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41" y="63"/>
                  </a:lnTo>
                  <a:lnTo>
                    <a:pt x="45" y="59"/>
                  </a:lnTo>
                  <a:lnTo>
                    <a:pt x="48" y="59"/>
                  </a:lnTo>
                  <a:lnTo>
                    <a:pt x="48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37" y="41"/>
                  </a:lnTo>
                  <a:lnTo>
                    <a:pt x="34" y="45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9" y="37"/>
                  </a:lnTo>
                  <a:lnTo>
                    <a:pt x="11" y="34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close/>
                  <a:moveTo>
                    <a:pt x="45" y="212"/>
                  </a:moveTo>
                  <a:lnTo>
                    <a:pt x="48" y="212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52" y="212"/>
                  </a:lnTo>
                  <a:lnTo>
                    <a:pt x="48" y="212"/>
                  </a:lnTo>
                  <a:lnTo>
                    <a:pt x="48" y="208"/>
                  </a:lnTo>
                  <a:lnTo>
                    <a:pt x="45" y="2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" name="Freeform 25"/>
            <p:cNvSpPr/>
            <p:nvPr/>
          </p:nvSpPr>
          <p:spPr bwMode="auto">
            <a:xfrm>
              <a:off x="6460992" y="2885191"/>
              <a:ext cx="109364" cy="86205"/>
            </a:xfrm>
            <a:custGeom>
              <a:avLst/>
              <a:gdLst>
                <a:gd name="T0" fmla="*/ 40 w 85"/>
                <a:gd name="T1" fmla="*/ 63 h 67"/>
                <a:gd name="T2" fmla="*/ 44 w 85"/>
                <a:gd name="T3" fmla="*/ 59 h 67"/>
                <a:gd name="T4" fmla="*/ 52 w 85"/>
                <a:gd name="T5" fmla="*/ 59 h 67"/>
                <a:gd name="T6" fmla="*/ 63 w 85"/>
                <a:gd name="T7" fmla="*/ 59 h 67"/>
                <a:gd name="T8" fmla="*/ 66 w 85"/>
                <a:gd name="T9" fmla="*/ 63 h 67"/>
                <a:gd name="T10" fmla="*/ 66 w 85"/>
                <a:gd name="T11" fmla="*/ 59 h 67"/>
                <a:gd name="T12" fmla="*/ 59 w 85"/>
                <a:gd name="T13" fmla="*/ 56 h 67"/>
                <a:gd name="T14" fmla="*/ 63 w 85"/>
                <a:gd name="T15" fmla="*/ 48 h 67"/>
                <a:gd name="T16" fmla="*/ 70 w 85"/>
                <a:gd name="T17" fmla="*/ 45 h 67"/>
                <a:gd name="T18" fmla="*/ 77 w 85"/>
                <a:gd name="T19" fmla="*/ 41 h 67"/>
                <a:gd name="T20" fmla="*/ 81 w 85"/>
                <a:gd name="T21" fmla="*/ 37 h 67"/>
                <a:gd name="T22" fmla="*/ 85 w 85"/>
                <a:gd name="T23" fmla="*/ 30 h 67"/>
                <a:gd name="T24" fmla="*/ 85 w 85"/>
                <a:gd name="T25" fmla="*/ 22 h 67"/>
                <a:gd name="T26" fmla="*/ 81 w 85"/>
                <a:gd name="T27" fmla="*/ 11 h 67"/>
                <a:gd name="T28" fmla="*/ 77 w 85"/>
                <a:gd name="T29" fmla="*/ 8 h 67"/>
                <a:gd name="T30" fmla="*/ 70 w 85"/>
                <a:gd name="T31" fmla="*/ 4 h 67"/>
                <a:gd name="T32" fmla="*/ 66 w 85"/>
                <a:gd name="T33" fmla="*/ 0 h 67"/>
                <a:gd name="T34" fmla="*/ 59 w 85"/>
                <a:gd name="T35" fmla="*/ 4 h 67"/>
                <a:gd name="T36" fmla="*/ 63 w 85"/>
                <a:gd name="T37" fmla="*/ 11 h 67"/>
                <a:gd name="T38" fmla="*/ 63 w 85"/>
                <a:gd name="T39" fmla="*/ 15 h 67"/>
                <a:gd name="T40" fmla="*/ 55 w 85"/>
                <a:gd name="T41" fmla="*/ 8 h 67"/>
                <a:gd name="T42" fmla="*/ 48 w 85"/>
                <a:gd name="T43" fmla="*/ 8 h 67"/>
                <a:gd name="T44" fmla="*/ 44 w 85"/>
                <a:gd name="T45" fmla="*/ 4 h 67"/>
                <a:gd name="T46" fmla="*/ 37 w 85"/>
                <a:gd name="T47" fmla="*/ 4 h 67"/>
                <a:gd name="T48" fmla="*/ 29 w 85"/>
                <a:gd name="T49" fmla="*/ 4 h 67"/>
                <a:gd name="T50" fmla="*/ 22 w 85"/>
                <a:gd name="T51" fmla="*/ 4 h 67"/>
                <a:gd name="T52" fmla="*/ 11 w 85"/>
                <a:gd name="T53" fmla="*/ 4 h 67"/>
                <a:gd name="T54" fmla="*/ 3 w 85"/>
                <a:gd name="T55" fmla="*/ 11 h 67"/>
                <a:gd name="T56" fmla="*/ 0 w 85"/>
                <a:gd name="T57" fmla="*/ 19 h 67"/>
                <a:gd name="T58" fmla="*/ 0 w 85"/>
                <a:gd name="T59" fmla="*/ 30 h 67"/>
                <a:gd name="T60" fmla="*/ 3 w 85"/>
                <a:gd name="T61" fmla="*/ 33 h 67"/>
                <a:gd name="T62" fmla="*/ 3 w 85"/>
                <a:gd name="T63" fmla="*/ 41 h 67"/>
                <a:gd name="T64" fmla="*/ 7 w 85"/>
                <a:gd name="T65" fmla="*/ 45 h 67"/>
                <a:gd name="T66" fmla="*/ 7 w 85"/>
                <a:gd name="T67" fmla="*/ 48 h 67"/>
                <a:gd name="T68" fmla="*/ 11 w 85"/>
                <a:gd name="T69" fmla="*/ 56 h 67"/>
                <a:gd name="T70" fmla="*/ 15 w 85"/>
                <a:gd name="T71" fmla="*/ 56 h 67"/>
                <a:gd name="T72" fmla="*/ 15 w 85"/>
                <a:gd name="T73" fmla="*/ 59 h 67"/>
                <a:gd name="T74" fmla="*/ 18 w 85"/>
                <a:gd name="T75" fmla="*/ 63 h 67"/>
                <a:gd name="T76" fmla="*/ 18 w 85"/>
                <a:gd name="T77" fmla="*/ 59 h 67"/>
                <a:gd name="T78" fmla="*/ 22 w 85"/>
                <a:gd name="T79" fmla="*/ 56 h 67"/>
                <a:gd name="T80" fmla="*/ 26 w 85"/>
                <a:gd name="T81" fmla="*/ 59 h 67"/>
                <a:gd name="T82" fmla="*/ 22 w 85"/>
                <a:gd name="T83" fmla="*/ 67 h 67"/>
                <a:gd name="T84" fmla="*/ 22 w 85"/>
                <a:gd name="T85" fmla="*/ 67 h 67"/>
                <a:gd name="T86" fmla="*/ 26 w 85"/>
                <a:gd name="T87" fmla="*/ 67 h 67"/>
                <a:gd name="T88" fmla="*/ 29 w 85"/>
                <a:gd name="T89" fmla="*/ 67 h 67"/>
                <a:gd name="T90" fmla="*/ 33 w 85"/>
                <a:gd name="T9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5" h="67">
                  <a:moveTo>
                    <a:pt x="37" y="67"/>
                  </a:moveTo>
                  <a:lnTo>
                    <a:pt x="40" y="63"/>
                  </a:lnTo>
                  <a:lnTo>
                    <a:pt x="44" y="63"/>
                  </a:lnTo>
                  <a:lnTo>
                    <a:pt x="44" y="59"/>
                  </a:lnTo>
                  <a:lnTo>
                    <a:pt x="48" y="59"/>
                  </a:lnTo>
                  <a:lnTo>
                    <a:pt x="52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6" y="63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3" y="56"/>
                  </a:lnTo>
                  <a:lnTo>
                    <a:pt x="59" y="56"/>
                  </a:lnTo>
                  <a:lnTo>
                    <a:pt x="59" y="48"/>
                  </a:lnTo>
                  <a:lnTo>
                    <a:pt x="63" y="48"/>
                  </a:lnTo>
                  <a:lnTo>
                    <a:pt x="70" y="48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7" y="41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0"/>
                  </a:lnTo>
                  <a:lnTo>
                    <a:pt x="85" y="26"/>
                  </a:lnTo>
                  <a:lnTo>
                    <a:pt x="85" y="22"/>
                  </a:lnTo>
                  <a:lnTo>
                    <a:pt x="85" y="19"/>
                  </a:lnTo>
                  <a:lnTo>
                    <a:pt x="81" y="11"/>
                  </a:lnTo>
                  <a:lnTo>
                    <a:pt x="77" y="11"/>
                  </a:lnTo>
                  <a:lnTo>
                    <a:pt x="77" y="8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70" y="4"/>
                  </a:lnTo>
                  <a:lnTo>
                    <a:pt x="66" y="0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55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8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0" y="30"/>
                  </a:lnTo>
                  <a:lnTo>
                    <a:pt x="3" y="30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7" y="52"/>
                  </a:lnTo>
                  <a:lnTo>
                    <a:pt x="11" y="56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5" y="63"/>
                  </a:lnTo>
                  <a:lnTo>
                    <a:pt x="18" y="63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7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Freeform 26"/>
            <p:cNvSpPr/>
            <p:nvPr/>
          </p:nvSpPr>
          <p:spPr bwMode="auto">
            <a:xfrm>
              <a:off x="6394088" y="2723074"/>
              <a:ext cx="171122" cy="181415"/>
            </a:xfrm>
            <a:custGeom>
              <a:avLst/>
              <a:gdLst>
                <a:gd name="T0" fmla="*/ 18 w 133"/>
                <a:gd name="T1" fmla="*/ 22 h 141"/>
                <a:gd name="T2" fmla="*/ 26 w 133"/>
                <a:gd name="T3" fmla="*/ 15 h 141"/>
                <a:gd name="T4" fmla="*/ 26 w 133"/>
                <a:gd name="T5" fmla="*/ 4 h 141"/>
                <a:gd name="T6" fmla="*/ 33 w 133"/>
                <a:gd name="T7" fmla="*/ 0 h 141"/>
                <a:gd name="T8" fmla="*/ 44 w 133"/>
                <a:gd name="T9" fmla="*/ 7 h 141"/>
                <a:gd name="T10" fmla="*/ 44 w 133"/>
                <a:gd name="T11" fmla="*/ 19 h 141"/>
                <a:gd name="T12" fmla="*/ 59 w 133"/>
                <a:gd name="T13" fmla="*/ 26 h 141"/>
                <a:gd name="T14" fmla="*/ 74 w 133"/>
                <a:gd name="T15" fmla="*/ 26 h 141"/>
                <a:gd name="T16" fmla="*/ 81 w 133"/>
                <a:gd name="T17" fmla="*/ 33 h 141"/>
                <a:gd name="T18" fmla="*/ 85 w 133"/>
                <a:gd name="T19" fmla="*/ 37 h 141"/>
                <a:gd name="T20" fmla="*/ 78 w 133"/>
                <a:gd name="T21" fmla="*/ 44 h 141"/>
                <a:gd name="T22" fmla="*/ 70 w 133"/>
                <a:gd name="T23" fmla="*/ 48 h 141"/>
                <a:gd name="T24" fmla="*/ 70 w 133"/>
                <a:gd name="T25" fmla="*/ 56 h 141"/>
                <a:gd name="T26" fmla="*/ 74 w 133"/>
                <a:gd name="T27" fmla="*/ 63 h 141"/>
                <a:gd name="T28" fmla="*/ 89 w 133"/>
                <a:gd name="T29" fmla="*/ 67 h 141"/>
                <a:gd name="T30" fmla="*/ 100 w 133"/>
                <a:gd name="T31" fmla="*/ 78 h 141"/>
                <a:gd name="T32" fmla="*/ 107 w 133"/>
                <a:gd name="T33" fmla="*/ 89 h 141"/>
                <a:gd name="T34" fmla="*/ 115 w 133"/>
                <a:gd name="T35" fmla="*/ 93 h 141"/>
                <a:gd name="T36" fmla="*/ 118 w 133"/>
                <a:gd name="T37" fmla="*/ 96 h 141"/>
                <a:gd name="T38" fmla="*/ 122 w 133"/>
                <a:gd name="T39" fmla="*/ 100 h 141"/>
                <a:gd name="T40" fmla="*/ 129 w 133"/>
                <a:gd name="T41" fmla="*/ 104 h 141"/>
                <a:gd name="T42" fmla="*/ 133 w 133"/>
                <a:gd name="T43" fmla="*/ 108 h 141"/>
                <a:gd name="T44" fmla="*/ 133 w 133"/>
                <a:gd name="T45" fmla="*/ 111 h 141"/>
                <a:gd name="T46" fmla="*/ 129 w 133"/>
                <a:gd name="T47" fmla="*/ 122 h 141"/>
                <a:gd name="T48" fmla="*/ 129 w 133"/>
                <a:gd name="T49" fmla="*/ 134 h 141"/>
                <a:gd name="T50" fmla="*/ 122 w 133"/>
                <a:gd name="T51" fmla="*/ 130 h 141"/>
                <a:gd name="T52" fmla="*/ 111 w 133"/>
                <a:gd name="T53" fmla="*/ 130 h 141"/>
                <a:gd name="T54" fmla="*/ 115 w 133"/>
                <a:gd name="T55" fmla="*/ 141 h 141"/>
                <a:gd name="T56" fmla="*/ 107 w 133"/>
                <a:gd name="T57" fmla="*/ 134 h 141"/>
                <a:gd name="T58" fmla="*/ 96 w 133"/>
                <a:gd name="T59" fmla="*/ 130 h 141"/>
                <a:gd name="T60" fmla="*/ 100 w 133"/>
                <a:gd name="T61" fmla="*/ 122 h 141"/>
                <a:gd name="T62" fmla="*/ 100 w 133"/>
                <a:gd name="T63" fmla="*/ 115 h 141"/>
                <a:gd name="T64" fmla="*/ 96 w 133"/>
                <a:gd name="T65" fmla="*/ 108 h 141"/>
                <a:gd name="T66" fmla="*/ 92 w 133"/>
                <a:gd name="T67" fmla="*/ 104 h 141"/>
                <a:gd name="T68" fmla="*/ 85 w 133"/>
                <a:gd name="T69" fmla="*/ 96 h 141"/>
                <a:gd name="T70" fmla="*/ 85 w 133"/>
                <a:gd name="T71" fmla="*/ 89 h 141"/>
                <a:gd name="T72" fmla="*/ 81 w 133"/>
                <a:gd name="T73" fmla="*/ 78 h 141"/>
                <a:gd name="T74" fmla="*/ 63 w 133"/>
                <a:gd name="T75" fmla="*/ 67 h 141"/>
                <a:gd name="T76" fmla="*/ 48 w 133"/>
                <a:gd name="T77" fmla="*/ 78 h 141"/>
                <a:gd name="T78" fmla="*/ 37 w 133"/>
                <a:gd name="T79" fmla="*/ 70 h 141"/>
                <a:gd name="T80" fmla="*/ 26 w 133"/>
                <a:gd name="T81" fmla="*/ 78 h 141"/>
                <a:gd name="T82" fmla="*/ 22 w 133"/>
                <a:gd name="T83" fmla="*/ 67 h 141"/>
                <a:gd name="T84" fmla="*/ 22 w 133"/>
                <a:gd name="T85" fmla="*/ 59 h 141"/>
                <a:gd name="T86" fmla="*/ 22 w 133"/>
                <a:gd name="T87" fmla="*/ 48 h 141"/>
                <a:gd name="T88" fmla="*/ 11 w 133"/>
                <a:gd name="T89" fmla="*/ 52 h 141"/>
                <a:gd name="T90" fmla="*/ 11 w 133"/>
                <a:gd name="T91" fmla="*/ 41 h 141"/>
                <a:gd name="T92" fmla="*/ 0 w 133"/>
                <a:gd name="T93" fmla="*/ 33 h 141"/>
                <a:gd name="T94" fmla="*/ 7 w 133"/>
                <a:gd name="T95" fmla="*/ 26 h 141"/>
                <a:gd name="T96" fmla="*/ 7 w 133"/>
                <a:gd name="T97" fmla="*/ 1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3" h="141">
                  <a:moveTo>
                    <a:pt x="15" y="19"/>
                  </a:moveTo>
                  <a:lnTo>
                    <a:pt x="18" y="19"/>
                  </a:lnTo>
                  <a:lnTo>
                    <a:pt x="18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4" y="11"/>
                  </a:lnTo>
                  <a:lnTo>
                    <a:pt x="44" y="15"/>
                  </a:lnTo>
                  <a:lnTo>
                    <a:pt x="44" y="19"/>
                  </a:lnTo>
                  <a:lnTo>
                    <a:pt x="52" y="22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7" y="30"/>
                  </a:lnTo>
                  <a:lnTo>
                    <a:pt x="70" y="26"/>
                  </a:lnTo>
                  <a:lnTo>
                    <a:pt x="74" y="26"/>
                  </a:lnTo>
                  <a:lnTo>
                    <a:pt x="74" y="30"/>
                  </a:lnTo>
                  <a:lnTo>
                    <a:pt x="81" y="30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1" y="37"/>
                  </a:lnTo>
                  <a:lnTo>
                    <a:pt x="81" y="44"/>
                  </a:lnTo>
                  <a:lnTo>
                    <a:pt x="78" y="44"/>
                  </a:lnTo>
                  <a:lnTo>
                    <a:pt x="74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0" y="52"/>
                  </a:lnTo>
                  <a:lnTo>
                    <a:pt x="74" y="56"/>
                  </a:lnTo>
                  <a:lnTo>
                    <a:pt x="70" y="56"/>
                  </a:lnTo>
                  <a:lnTo>
                    <a:pt x="70" y="59"/>
                  </a:lnTo>
                  <a:lnTo>
                    <a:pt x="74" y="59"/>
                  </a:lnTo>
                  <a:lnTo>
                    <a:pt x="74" y="63"/>
                  </a:lnTo>
                  <a:lnTo>
                    <a:pt x="81" y="63"/>
                  </a:lnTo>
                  <a:lnTo>
                    <a:pt x="85" y="67"/>
                  </a:lnTo>
                  <a:lnTo>
                    <a:pt x="89" y="67"/>
                  </a:lnTo>
                  <a:lnTo>
                    <a:pt x="92" y="70"/>
                  </a:lnTo>
                  <a:lnTo>
                    <a:pt x="96" y="74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7" y="85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22" y="96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8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9" y="122"/>
                  </a:lnTo>
                  <a:lnTo>
                    <a:pt x="133" y="126"/>
                  </a:lnTo>
                  <a:lnTo>
                    <a:pt x="133" y="130"/>
                  </a:lnTo>
                  <a:lnTo>
                    <a:pt x="129" y="134"/>
                  </a:lnTo>
                  <a:lnTo>
                    <a:pt x="126" y="134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18" y="126"/>
                  </a:lnTo>
                  <a:lnTo>
                    <a:pt x="115" y="130"/>
                  </a:lnTo>
                  <a:lnTo>
                    <a:pt x="111" y="130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7" y="134"/>
                  </a:lnTo>
                  <a:lnTo>
                    <a:pt x="104" y="134"/>
                  </a:lnTo>
                  <a:lnTo>
                    <a:pt x="100" y="134"/>
                  </a:lnTo>
                  <a:lnTo>
                    <a:pt x="96" y="130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2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100" y="115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96" y="108"/>
                  </a:lnTo>
                  <a:lnTo>
                    <a:pt x="100" y="108"/>
                  </a:lnTo>
                  <a:lnTo>
                    <a:pt x="96" y="104"/>
                  </a:lnTo>
                  <a:lnTo>
                    <a:pt x="92" y="104"/>
                  </a:lnTo>
                  <a:lnTo>
                    <a:pt x="89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5" y="93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5" y="85"/>
                  </a:lnTo>
                  <a:lnTo>
                    <a:pt x="85" y="82"/>
                  </a:lnTo>
                  <a:lnTo>
                    <a:pt x="81" y="78"/>
                  </a:lnTo>
                  <a:lnTo>
                    <a:pt x="74" y="74"/>
                  </a:lnTo>
                  <a:lnTo>
                    <a:pt x="70" y="70"/>
                  </a:lnTo>
                  <a:lnTo>
                    <a:pt x="63" y="67"/>
                  </a:lnTo>
                  <a:lnTo>
                    <a:pt x="59" y="70"/>
                  </a:lnTo>
                  <a:lnTo>
                    <a:pt x="55" y="74"/>
                  </a:lnTo>
                  <a:lnTo>
                    <a:pt x="48" y="78"/>
                  </a:lnTo>
                  <a:lnTo>
                    <a:pt x="44" y="74"/>
                  </a:lnTo>
                  <a:lnTo>
                    <a:pt x="41" y="74"/>
                  </a:lnTo>
                  <a:lnTo>
                    <a:pt x="37" y="70"/>
                  </a:lnTo>
                  <a:lnTo>
                    <a:pt x="33" y="74"/>
                  </a:lnTo>
                  <a:lnTo>
                    <a:pt x="30" y="78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22" y="70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2"/>
                  </a:lnTo>
                  <a:lnTo>
                    <a:pt x="22" y="48"/>
                  </a:lnTo>
                  <a:lnTo>
                    <a:pt x="18" y="48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7" y="48"/>
                  </a:lnTo>
                  <a:lnTo>
                    <a:pt x="11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7" y="19"/>
                  </a:lnTo>
                  <a:lnTo>
                    <a:pt x="15" y="19"/>
                  </a:ln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Freeform 27"/>
            <p:cNvSpPr>
              <a:spLocks noEditPoints="1"/>
            </p:cNvSpPr>
            <p:nvPr/>
          </p:nvSpPr>
          <p:spPr bwMode="auto">
            <a:xfrm>
              <a:off x="6346483" y="2765533"/>
              <a:ext cx="181415" cy="301072"/>
            </a:xfrm>
            <a:custGeom>
              <a:avLst/>
              <a:gdLst>
                <a:gd name="T0" fmla="*/ 13 w 38"/>
                <a:gd name="T1" fmla="*/ 3 h 63"/>
                <a:gd name="T2" fmla="*/ 16 w 38"/>
                <a:gd name="T3" fmla="*/ 4 h 63"/>
                <a:gd name="T4" fmla="*/ 16 w 38"/>
                <a:gd name="T5" fmla="*/ 8 h 63"/>
                <a:gd name="T6" fmla="*/ 18 w 38"/>
                <a:gd name="T7" fmla="*/ 12 h 63"/>
                <a:gd name="T8" fmla="*/ 23 w 38"/>
                <a:gd name="T9" fmla="*/ 12 h 63"/>
                <a:gd name="T10" fmla="*/ 30 w 38"/>
                <a:gd name="T11" fmla="*/ 11 h 63"/>
                <a:gd name="T12" fmla="*/ 33 w 38"/>
                <a:gd name="T13" fmla="*/ 15 h 63"/>
                <a:gd name="T14" fmla="*/ 35 w 38"/>
                <a:gd name="T15" fmla="*/ 19 h 63"/>
                <a:gd name="T16" fmla="*/ 38 w 38"/>
                <a:gd name="T17" fmla="*/ 21 h 63"/>
                <a:gd name="T18" fmla="*/ 37 w 38"/>
                <a:gd name="T19" fmla="*/ 25 h 63"/>
                <a:gd name="T20" fmla="*/ 33 w 38"/>
                <a:gd name="T21" fmla="*/ 26 h 63"/>
                <a:gd name="T22" fmla="*/ 27 w 38"/>
                <a:gd name="T23" fmla="*/ 26 h 63"/>
                <a:gd name="T24" fmla="*/ 24 w 38"/>
                <a:gd name="T25" fmla="*/ 31 h 63"/>
                <a:gd name="T26" fmla="*/ 25 w 38"/>
                <a:gd name="T27" fmla="*/ 36 h 63"/>
                <a:gd name="T28" fmla="*/ 23 w 38"/>
                <a:gd name="T29" fmla="*/ 36 h 63"/>
                <a:gd name="T30" fmla="*/ 21 w 38"/>
                <a:gd name="T31" fmla="*/ 34 h 63"/>
                <a:gd name="T32" fmla="*/ 19 w 38"/>
                <a:gd name="T33" fmla="*/ 34 h 63"/>
                <a:gd name="T34" fmla="*/ 17 w 38"/>
                <a:gd name="T35" fmla="*/ 33 h 63"/>
                <a:gd name="T36" fmla="*/ 16 w 38"/>
                <a:gd name="T37" fmla="*/ 31 h 63"/>
                <a:gd name="T38" fmla="*/ 14 w 38"/>
                <a:gd name="T39" fmla="*/ 31 h 63"/>
                <a:gd name="T40" fmla="*/ 13 w 38"/>
                <a:gd name="T41" fmla="*/ 31 h 63"/>
                <a:gd name="T42" fmla="*/ 13 w 38"/>
                <a:gd name="T43" fmla="*/ 34 h 63"/>
                <a:gd name="T44" fmla="*/ 12 w 38"/>
                <a:gd name="T45" fmla="*/ 38 h 63"/>
                <a:gd name="T46" fmla="*/ 10 w 38"/>
                <a:gd name="T47" fmla="*/ 44 h 63"/>
                <a:gd name="T48" fmla="*/ 10 w 38"/>
                <a:gd name="T49" fmla="*/ 46 h 63"/>
                <a:gd name="T50" fmla="*/ 12 w 38"/>
                <a:gd name="T51" fmla="*/ 49 h 63"/>
                <a:gd name="T52" fmla="*/ 13 w 38"/>
                <a:gd name="T53" fmla="*/ 49 h 63"/>
                <a:gd name="T54" fmla="*/ 15 w 38"/>
                <a:gd name="T55" fmla="*/ 52 h 63"/>
                <a:gd name="T56" fmla="*/ 16 w 38"/>
                <a:gd name="T57" fmla="*/ 52 h 63"/>
                <a:gd name="T58" fmla="*/ 17 w 38"/>
                <a:gd name="T59" fmla="*/ 55 h 63"/>
                <a:gd name="T60" fmla="*/ 17 w 38"/>
                <a:gd name="T61" fmla="*/ 56 h 63"/>
                <a:gd name="T62" fmla="*/ 20 w 38"/>
                <a:gd name="T63" fmla="*/ 59 h 63"/>
                <a:gd name="T64" fmla="*/ 23 w 38"/>
                <a:gd name="T65" fmla="*/ 61 h 63"/>
                <a:gd name="T66" fmla="*/ 23 w 38"/>
                <a:gd name="T67" fmla="*/ 63 h 63"/>
                <a:gd name="T68" fmla="*/ 19 w 38"/>
                <a:gd name="T69" fmla="*/ 62 h 63"/>
                <a:gd name="T70" fmla="*/ 18 w 38"/>
                <a:gd name="T71" fmla="*/ 60 h 63"/>
                <a:gd name="T72" fmla="*/ 15 w 38"/>
                <a:gd name="T73" fmla="*/ 60 h 63"/>
                <a:gd name="T74" fmla="*/ 13 w 38"/>
                <a:gd name="T75" fmla="*/ 57 h 63"/>
                <a:gd name="T76" fmla="*/ 10 w 38"/>
                <a:gd name="T77" fmla="*/ 55 h 63"/>
                <a:gd name="T78" fmla="*/ 8 w 38"/>
                <a:gd name="T79" fmla="*/ 52 h 63"/>
                <a:gd name="T80" fmla="*/ 6 w 38"/>
                <a:gd name="T81" fmla="*/ 51 h 63"/>
                <a:gd name="T82" fmla="*/ 7 w 38"/>
                <a:gd name="T83" fmla="*/ 48 h 63"/>
                <a:gd name="T84" fmla="*/ 8 w 38"/>
                <a:gd name="T85" fmla="*/ 45 h 63"/>
                <a:gd name="T86" fmla="*/ 9 w 38"/>
                <a:gd name="T87" fmla="*/ 42 h 63"/>
                <a:gd name="T88" fmla="*/ 11 w 38"/>
                <a:gd name="T89" fmla="*/ 36 h 63"/>
                <a:gd name="T90" fmla="*/ 10 w 38"/>
                <a:gd name="T91" fmla="*/ 31 h 63"/>
                <a:gd name="T92" fmla="*/ 7 w 38"/>
                <a:gd name="T93" fmla="*/ 26 h 63"/>
                <a:gd name="T94" fmla="*/ 6 w 38"/>
                <a:gd name="T95" fmla="*/ 22 h 63"/>
                <a:gd name="T96" fmla="*/ 6 w 38"/>
                <a:gd name="T97" fmla="*/ 18 h 63"/>
                <a:gd name="T98" fmla="*/ 2 w 38"/>
                <a:gd name="T99" fmla="*/ 13 h 63"/>
                <a:gd name="T100" fmla="*/ 0 w 38"/>
                <a:gd name="T101" fmla="*/ 10 h 63"/>
                <a:gd name="T102" fmla="*/ 2 w 38"/>
                <a:gd name="T103" fmla="*/ 6 h 63"/>
                <a:gd name="T104" fmla="*/ 6 w 38"/>
                <a:gd name="T105" fmla="*/ 4 h 63"/>
                <a:gd name="T106" fmla="*/ 9 w 38"/>
                <a:gd name="T107" fmla="*/ 2 h 63"/>
                <a:gd name="T108" fmla="*/ 10 w 38"/>
                <a:gd name="T109" fmla="*/ 0 h 63"/>
                <a:gd name="T110" fmla="*/ 13 w 38"/>
                <a:gd name="T111" fmla="*/ 59 h 63"/>
                <a:gd name="T112" fmla="*/ 10 w 38"/>
                <a:gd name="T113" fmla="*/ 55 h 63"/>
                <a:gd name="T114" fmla="*/ 7 w 38"/>
                <a:gd name="T115" fmla="*/ 55 h 63"/>
                <a:gd name="T116" fmla="*/ 23 w 38"/>
                <a:gd name="T117" fmla="*/ 37 h 63"/>
                <a:gd name="T118" fmla="*/ 13 w 38"/>
                <a:gd name="T119" fmla="*/ 46 h 63"/>
                <a:gd name="T120" fmla="*/ 14 w 38"/>
                <a:gd name="T121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63">
                  <a:moveTo>
                    <a:pt x="10" y="0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3" y="59"/>
                  </a:moveTo>
                  <a:cubicBezTo>
                    <a:pt x="13" y="60"/>
                    <a:pt x="13" y="60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lose/>
                  <a:moveTo>
                    <a:pt x="10" y="55"/>
                  </a:moveTo>
                  <a:cubicBezTo>
                    <a:pt x="10" y="56"/>
                    <a:pt x="10" y="56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lose/>
                  <a:moveTo>
                    <a:pt x="7" y="53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lose/>
                  <a:moveTo>
                    <a:pt x="23" y="36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3" y="36"/>
                    <a:pt x="23" y="36"/>
                    <a:pt x="23" y="36"/>
                  </a:cubicBezTo>
                  <a:close/>
                  <a:moveTo>
                    <a:pt x="14" y="46"/>
                  </a:move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4" y="47"/>
                  </a:moveTo>
                  <a:cubicBezTo>
                    <a:pt x="14" y="47"/>
                    <a:pt x="14" y="47"/>
                    <a:pt x="14" y="47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7"/>
                    <a:pt x="15" y="47"/>
                    <a:pt x="15" y="47"/>
                  </a:cubicBezTo>
                  <a:lnTo>
                    <a:pt x="14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6226826" y="2603418"/>
              <a:ext cx="190421" cy="382130"/>
            </a:xfrm>
            <a:custGeom>
              <a:avLst/>
              <a:gdLst>
                <a:gd name="T0" fmla="*/ 82 w 148"/>
                <a:gd name="T1" fmla="*/ 4 h 297"/>
                <a:gd name="T2" fmla="*/ 97 w 148"/>
                <a:gd name="T3" fmla="*/ 22 h 297"/>
                <a:gd name="T4" fmla="*/ 89 w 148"/>
                <a:gd name="T5" fmla="*/ 41 h 297"/>
                <a:gd name="T6" fmla="*/ 85 w 148"/>
                <a:gd name="T7" fmla="*/ 48 h 297"/>
                <a:gd name="T8" fmla="*/ 85 w 148"/>
                <a:gd name="T9" fmla="*/ 63 h 297"/>
                <a:gd name="T10" fmla="*/ 100 w 148"/>
                <a:gd name="T11" fmla="*/ 71 h 297"/>
                <a:gd name="T12" fmla="*/ 108 w 148"/>
                <a:gd name="T13" fmla="*/ 78 h 297"/>
                <a:gd name="T14" fmla="*/ 122 w 148"/>
                <a:gd name="T15" fmla="*/ 86 h 297"/>
                <a:gd name="T16" fmla="*/ 115 w 148"/>
                <a:gd name="T17" fmla="*/ 100 h 297"/>
                <a:gd name="T18" fmla="*/ 126 w 148"/>
                <a:gd name="T19" fmla="*/ 104 h 297"/>
                <a:gd name="T20" fmla="*/ 148 w 148"/>
                <a:gd name="T21" fmla="*/ 108 h 297"/>
                <a:gd name="T22" fmla="*/ 137 w 148"/>
                <a:gd name="T23" fmla="*/ 119 h 297"/>
                <a:gd name="T24" fmla="*/ 122 w 148"/>
                <a:gd name="T25" fmla="*/ 130 h 297"/>
                <a:gd name="T26" fmla="*/ 115 w 148"/>
                <a:gd name="T27" fmla="*/ 141 h 297"/>
                <a:gd name="T28" fmla="*/ 97 w 148"/>
                <a:gd name="T29" fmla="*/ 152 h 297"/>
                <a:gd name="T30" fmla="*/ 93 w 148"/>
                <a:gd name="T31" fmla="*/ 163 h 297"/>
                <a:gd name="T32" fmla="*/ 111 w 148"/>
                <a:gd name="T33" fmla="*/ 186 h 297"/>
                <a:gd name="T34" fmla="*/ 115 w 148"/>
                <a:gd name="T35" fmla="*/ 201 h 297"/>
                <a:gd name="T36" fmla="*/ 119 w 148"/>
                <a:gd name="T37" fmla="*/ 223 h 297"/>
                <a:gd name="T38" fmla="*/ 130 w 148"/>
                <a:gd name="T39" fmla="*/ 245 h 297"/>
                <a:gd name="T40" fmla="*/ 134 w 148"/>
                <a:gd name="T41" fmla="*/ 267 h 297"/>
                <a:gd name="T42" fmla="*/ 122 w 148"/>
                <a:gd name="T43" fmla="*/ 290 h 297"/>
                <a:gd name="T44" fmla="*/ 119 w 148"/>
                <a:gd name="T45" fmla="*/ 286 h 297"/>
                <a:gd name="T46" fmla="*/ 122 w 148"/>
                <a:gd name="T47" fmla="*/ 278 h 297"/>
                <a:gd name="T48" fmla="*/ 122 w 148"/>
                <a:gd name="T49" fmla="*/ 264 h 297"/>
                <a:gd name="T50" fmla="*/ 119 w 148"/>
                <a:gd name="T51" fmla="*/ 241 h 297"/>
                <a:gd name="T52" fmla="*/ 111 w 148"/>
                <a:gd name="T53" fmla="*/ 238 h 297"/>
                <a:gd name="T54" fmla="*/ 104 w 148"/>
                <a:gd name="T55" fmla="*/ 219 h 297"/>
                <a:gd name="T56" fmla="*/ 100 w 148"/>
                <a:gd name="T57" fmla="*/ 197 h 297"/>
                <a:gd name="T58" fmla="*/ 97 w 148"/>
                <a:gd name="T59" fmla="*/ 193 h 297"/>
                <a:gd name="T60" fmla="*/ 85 w 148"/>
                <a:gd name="T61" fmla="*/ 178 h 297"/>
                <a:gd name="T62" fmla="*/ 85 w 148"/>
                <a:gd name="T63" fmla="*/ 182 h 297"/>
                <a:gd name="T64" fmla="*/ 74 w 148"/>
                <a:gd name="T65" fmla="*/ 189 h 297"/>
                <a:gd name="T66" fmla="*/ 71 w 148"/>
                <a:gd name="T67" fmla="*/ 193 h 297"/>
                <a:gd name="T68" fmla="*/ 56 w 148"/>
                <a:gd name="T69" fmla="*/ 201 h 297"/>
                <a:gd name="T70" fmla="*/ 48 w 148"/>
                <a:gd name="T71" fmla="*/ 204 h 297"/>
                <a:gd name="T72" fmla="*/ 45 w 148"/>
                <a:gd name="T73" fmla="*/ 197 h 297"/>
                <a:gd name="T74" fmla="*/ 48 w 148"/>
                <a:gd name="T75" fmla="*/ 178 h 297"/>
                <a:gd name="T76" fmla="*/ 41 w 148"/>
                <a:gd name="T77" fmla="*/ 163 h 297"/>
                <a:gd name="T78" fmla="*/ 30 w 148"/>
                <a:gd name="T79" fmla="*/ 149 h 297"/>
                <a:gd name="T80" fmla="*/ 23 w 148"/>
                <a:gd name="T81" fmla="*/ 145 h 297"/>
                <a:gd name="T82" fmla="*/ 26 w 148"/>
                <a:gd name="T83" fmla="*/ 149 h 297"/>
                <a:gd name="T84" fmla="*/ 26 w 148"/>
                <a:gd name="T85" fmla="*/ 137 h 297"/>
                <a:gd name="T86" fmla="*/ 15 w 148"/>
                <a:gd name="T87" fmla="*/ 134 h 297"/>
                <a:gd name="T88" fmla="*/ 11 w 148"/>
                <a:gd name="T89" fmla="*/ 134 h 297"/>
                <a:gd name="T90" fmla="*/ 4 w 148"/>
                <a:gd name="T91" fmla="*/ 115 h 297"/>
                <a:gd name="T92" fmla="*/ 11 w 148"/>
                <a:gd name="T93" fmla="*/ 104 h 297"/>
                <a:gd name="T94" fmla="*/ 19 w 148"/>
                <a:gd name="T95" fmla="*/ 86 h 297"/>
                <a:gd name="T96" fmla="*/ 26 w 148"/>
                <a:gd name="T97" fmla="*/ 71 h 297"/>
                <a:gd name="T98" fmla="*/ 34 w 148"/>
                <a:gd name="T99" fmla="*/ 41 h 297"/>
                <a:gd name="T100" fmla="*/ 48 w 148"/>
                <a:gd name="T101" fmla="*/ 15 h 297"/>
                <a:gd name="T102" fmla="*/ 67 w 148"/>
                <a:gd name="T103" fmla="*/ 8 h 297"/>
                <a:gd name="T104" fmla="*/ 23 w 148"/>
                <a:gd name="T105" fmla="*/ 156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8" h="297">
                  <a:moveTo>
                    <a:pt x="67" y="0"/>
                  </a:move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4"/>
                  </a:lnTo>
                  <a:lnTo>
                    <a:pt x="85" y="4"/>
                  </a:lnTo>
                  <a:lnTo>
                    <a:pt x="85" y="11"/>
                  </a:lnTo>
                  <a:lnTo>
                    <a:pt x="89" y="8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7" y="22"/>
                  </a:lnTo>
                  <a:lnTo>
                    <a:pt x="97" y="26"/>
                  </a:lnTo>
                  <a:lnTo>
                    <a:pt x="97" y="34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93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8"/>
                  </a:lnTo>
                  <a:lnTo>
                    <a:pt x="89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2" y="52"/>
                  </a:lnTo>
                  <a:lnTo>
                    <a:pt x="85" y="56"/>
                  </a:lnTo>
                  <a:lnTo>
                    <a:pt x="82" y="56"/>
                  </a:lnTo>
                  <a:lnTo>
                    <a:pt x="82" y="60"/>
                  </a:lnTo>
                  <a:lnTo>
                    <a:pt x="85" y="60"/>
                  </a:lnTo>
                  <a:lnTo>
                    <a:pt x="85" y="63"/>
                  </a:lnTo>
                  <a:lnTo>
                    <a:pt x="89" y="63"/>
                  </a:lnTo>
                  <a:lnTo>
                    <a:pt x="89" y="67"/>
                  </a:lnTo>
                  <a:lnTo>
                    <a:pt x="89" y="71"/>
                  </a:lnTo>
                  <a:lnTo>
                    <a:pt x="93" y="67"/>
                  </a:lnTo>
                  <a:lnTo>
                    <a:pt x="100" y="67"/>
                  </a:lnTo>
                  <a:lnTo>
                    <a:pt x="100" y="71"/>
                  </a:lnTo>
                  <a:lnTo>
                    <a:pt x="100" y="71"/>
                  </a:lnTo>
                  <a:lnTo>
                    <a:pt x="104" y="74"/>
                  </a:lnTo>
                  <a:lnTo>
                    <a:pt x="108" y="71"/>
                  </a:lnTo>
                  <a:lnTo>
                    <a:pt x="108" y="74"/>
                  </a:lnTo>
                  <a:lnTo>
                    <a:pt x="108" y="78"/>
                  </a:lnTo>
                  <a:lnTo>
                    <a:pt x="108" y="78"/>
                  </a:lnTo>
                  <a:lnTo>
                    <a:pt x="111" y="82"/>
                  </a:lnTo>
                  <a:lnTo>
                    <a:pt x="111" y="82"/>
                  </a:lnTo>
                  <a:lnTo>
                    <a:pt x="115" y="82"/>
                  </a:lnTo>
                  <a:lnTo>
                    <a:pt x="115" y="82"/>
                  </a:lnTo>
                  <a:lnTo>
                    <a:pt x="119" y="82"/>
                  </a:lnTo>
                  <a:lnTo>
                    <a:pt x="122" y="86"/>
                  </a:lnTo>
                  <a:lnTo>
                    <a:pt x="122" y="86"/>
                  </a:lnTo>
                  <a:lnTo>
                    <a:pt x="122" y="89"/>
                  </a:lnTo>
                  <a:lnTo>
                    <a:pt x="122" y="89"/>
                  </a:lnTo>
                  <a:lnTo>
                    <a:pt x="119" y="97"/>
                  </a:lnTo>
                  <a:lnTo>
                    <a:pt x="115" y="97"/>
                  </a:lnTo>
                  <a:lnTo>
                    <a:pt x="115" y="100"/>
                  </a:lnTo>
                  <a:lnTo>
                    <a:pt x="119" y="100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6" y="108"/>
                  </a:lnTo>
                  <a:lnTo>
                    <a:pt x="130" y="112"/>
                  </a:lnTo>
                  <a:lnTo>
                    <a:pt x="134" y="108"/>
                  </a:lnTo>
                  <a:lnTo>
                    <a:pt x="137" y="108"/>
                  </a:lnTo>
                  <a:lnTo>
                    <a:pt x="145" y="104"/>
                  </a:lnTo>
                  <a:lnTo>
                    <a:pt x="148" y="108"/>
                  </a:lnTo>
                  <a:lnTo>
                    <a:pt x="148" y="108"/>
                  </a:lnTo>
                  <a:lnTo>
                    <a:pt x="145" y="112"/>
                  </a:lnTo>
                  <a:lnTo>
                    <a:pt x="137" y="112"/>
                  </a:lnTo>
                  <a:lnTo>
                    <a:pt x="137" y="115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0" y="126"/>
                  </a:lnTo>
                  <a:lnTo>
                    <a:pt x="126" y="126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6" y="134"/>
                  </a:lnTo>
                  <a:lnTo>
                    <a:pt x="122" y="134"/>
                  </a:lnTo>
                  <a:lnTo>
                    <a:pt x="119" y="134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8" y="141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97" y="152"/>
                  </a:lnTo>
                  <a:lnTo>
                    <a:pt x="97" y="156"/>
                  </a:lnTo>
                  <a:lnTo>
                    <a:pt x="100" y="160"/>
                  </a:lnTo>
                  <a:lnTo>
                    <a:pt x="97" y="160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7" y="167"/>
                  </a:lnTo>
                  <a:lnTo>
                    <a:pt x="100" y="171"/>
                  </a:lnTo>
                  <a:lnTo>
                    <a:pt x="100" y="175"/>
                  </a:lnTo>
                  <a:lnTo>
                    <a:pt x="104" y="175"/>
                  </a:lnTo>
                  <a:lnTo>
                    <a:pt x="108" y="182"/>
                  </a:lnTo>
                  <a:lnTo>
                    <a:pt x="111" y="186"/>
                  </a:lnTo>
                  <a:lnTo>
                    <a:pt x="115" y="189"/>
                  </a:lnTo>
                  <a:lnTo>
                    <a:pt x="115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15" y="197"/>
                  </a:lnTo>
                  <a:lnTo>
                    <a:pt x="115" y="201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1" y="212"/>
                  </a:lnTo>
                  <a:lnTo>
                    <a:pt x="115" y="215"/>
                  </a:lnTo>
                  <a:lnTo>
                    <a:pt x="115" y="219"/>
                  </a:lnTo>
                  <a:lnTo>
                    <a:pt x="119" y="223"/>
                  </a:lnTo>
                  <a:lnTo>
                    <a:pt x="122" y="227"/>
                  </a:lnTo>
                  <a:lnTo>
                    <a:pt x="126" y="230"/>
                  </a:lnTo>
                  <a:lnTo>
                    <a:pt x="130" y="238"/>
                  </a:lnTo>
                  <a:lnTo>
                    <a:pt x="130" y="241"/>
                  </a:lnTo>
                  <a:lnTo>
                    <a:pt x="130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52"/>
                  </a:lnTo>
                  <a:lnTo>
                    <a:pt x="134" y="256"/>
                  </a:lnTo>
                  <a:lnTo>
                    <a:pt x="134" y="260"/>
                  </a:lnTo>
                  <a:lnTo>
                    <a:pt x="134" y="264"/>
                  </a:lnTo>
                  <a:lnTo>
                    <a:pt x="134" y="267"/>
                  </a:lnTo>
                  <a:lnTo>
                    <a:pt x="134" y="267"/>
                  </a:lnTo>
                  <a:lnTo>
                    <a:pt x="130" y="278"/>
                  </a:lnTo>
                  <a:lnTo>
                    <a:pt x="126" y="282"/>
                  </a:lnTo>
                  <a:lnTo>
                    <a:pt x="126" y="286"/>
                  </a:lnTo>
                  <a:lnTo>
                    <a:pt x="122" y="286"/>
                  </a:lnTo>
                  <a:lnTo>
                    <a:pt x="122" y="290"/>
                  </a:lnTo>
                  <a:lnTo>
                    <a:pt x="122" y="290"/>
                  </a:lnTo>
                  <a:lnTo>
                    <a:pt x="122" y="293"/>
                  </a:lnTo>
                  <a:lnTo>
                    <a:pt x="119" y="297"/>
                  </a:lnTo>
                  <a:lnTo>
                    <a:pt x="119" y="290"/>
                  </a:lnTo>
                  <a:lnTo>
                    <a:pt x="119" y="286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5"/>
                  </a:lnTo>
                  <a:lnTo>
                    <a:pt x="122" y="271"/>
                  </a:lnTo>
                  <a:lnTo>
                    <a:pt x="122" y="271"/>
                  </a:lnTo>
                  <a:lnTo>
                    <a:pt x="122" y="267"/>
                  </a:lnTo>
                  <a:lnTo>
                    <a:pt x="122" y="264"/>
                  </a:lnTo>
                  <a:lnTo>
                    <a:pt x="122" y="264"/>
                  </a:lnTo>
                  <a:lnTo>
                    <a:pt x="119" y="260"/>
                  </a:lnTo>
                  <a:lnTo>
                    <a:pt x="119" y="256"/>
                  </a:lnTo>
                  <a:lnTo>
                    <a:pt x="122" y="256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19" y="241"/>
                  </a:lnTo>
                  <a:lnTo>
                    <a:pt x="115" y="241"/>
                  </a:lnTo>
                  <a:lnTo>
                    <a:pt x="115" y="238"/>
                  </a:lnTo>
                  <a:lnTo>
                    <a:pt x="111" y="234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08" y="234"/>
                  </a:lnTo>
                  <a:lnTo>
                    <a:pt x="108" y="227"/>
                  </a:lnTo>
                  <a:lnTo>
                    <a:pt x="108" y="227"/>
                  </a:lnTo>
                  <a:lnTo>
                    <a:pt x="108" y="223"/>
                  </a:lnTo>
                  <a:lnTo>
                    <a:pt x="108" y="219"/>
                  </a:lnTo>
                  <a:lnTo>
                    <a:pt x="104" y="219"/>
                  </a:lnTo>
                  <a:lnTo>
                    <a:pt x="104" y="212"/>
                  </a:lnTo>
                  <a:lnTo>
                    <a:pt x="104" y="212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97" y="193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93"/>
                  </a:lnTo>
                  <a:lnTo>
                    <a:pt x="97" y="193"/>
                  </a:lnTo>
                  <a:lnTo>
                    <a:pt x="93" y="193"/>
                  </a:lnTo>
                  <a:lnTo>
                    <a:pt x="93" y="189"/>
                  </a:lnTo>
                  <a:lnTo>
                    <a:pt x="89" y="186"/>
                  </a:lnTo>
                  <a:lnTo>
                    <a:pt x="85" y="182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2" y="175"/>
                  </a:lnTo>
                  <a:lnTo>
                    <a:pt x="85" y="178"/>
                  </a:lnTo>
                  <a:lnTo>
                    <a:pt x="82" y="178"/>
                  </a:lnTo>
                  <a:lnTo>
                    <a:pt x="82" y="182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2" y="186"/>
                  </a:lnTo>
                  <a:lnTo>
                    <a:pt x="85" y="189"/>
                  </a:lnTo>
                  <a:lnTo>
                    <a:pt x="78" y="193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3"/>
                  </a:lnTo>
                  <a:lnTo>
                    <a:pt x="78" y="193"/>
                  </a:lnTo>
                  <a:lnTo>
                    <a:pt x="74" y="193"/>
                  </a:lnTo>
                  <a:lnTo>
                    <a:pt x="71" y="193"/>
                  </a:lnTo>
                  <a:lnTo>
                    <a:pt x="71" y="193"/>
                  </a:lnTo>
                  <a:lnTo>
                    <a:pt x="71" y="197"/>
                  </a:lnTo>
                  <a:lnTo>
                    <a:pt x="63" y="201"/>
                  </a:lnTo>
                  <a:lnTo>
                    <a:pt x="60" y="201"/>
                  </a:lnTo>
                  <a:lnTo>
                    <a:pt x="60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2" y="201"/>
                  </a:lnTo>
                  <a:lnTo>
                    <a:pt x="48" y="201"/>
                  </a:lnTo>
                  <a:lnTo>
                    <a:pt x="48" y="204"/>
                  </a:lnTo>
                  <a:lnTo>
                    <a:pt x="45" y="204"/>
                  </a:lnTo>
                  <a:lnTo>
                    <a:pt x="45" y="201"/>
                  </a:lnTo>
                  <a:lnTo>
                    <a:pt x="52" y="197"/>
                  </a:lnTo>
                  <a:lnTo>
                    <a:pt x="52" y="193"/>
                  </a:lnTo>
                  <a:lnTo>
                    <a:pt x="48" y="197"/>
                  </a:lnTo>
                  <a:lnTo>
                    <a:pt x="45" y="197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197"/>
                  </a:lnTo>
                  <a:lnTo>
                    <a:pt x="45" y="182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5" y="171"/>
                  </a:lnTo>
                  <a:lnTo>
                    <a:pt x="45" y="167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0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4" y="152"/>
                  </a:lnTo>
                  <a:lnTo>
                    <a:pt x="34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4" y="156"/>
                  </a:lnTo>
                  <a:lnTo>
                    <a:pt x="26" y="152"/>
                  </a:lnTo>
                  <a:lnTo>
                    <a:pt x="23" y="152"/>
                  </a:lnTo>
                  <a:lnTo>
                    <a:pt x="23" y="149"/>
                  </a:lnTo>
                  <a:lnTo>
                    <a:pt x="23" y="145"/>
                  </a:lnTo>
                  <a:lnTo>
                    <a:pt x="19" y="145"/>
                  </a:lnTo>
                  <a:lnTo>
                    <a:pt x="23" y="145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30" y="149"/>
                  </a:lnTo>
                  <a:lnTo>
                    <a:pt x="26" y="149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23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30"/>
                  </a:lnTo>
                  <a:lnTo>
                    <a:pt x="15" y="130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4" y="126"/>
                  </a:lnTo>
                  <a:lnTo>
                    <a:pt x="4" y="123"/>
                  </a:lnTo>
                  <a:lnTo>
                    <a:pt x="4" y="119"/>
                  </a:lnTo>
                  <a:lnTo>
                    <a:pt x="4" y="119"/>
                  </a:lnTo>
                  <a:lnTo>
                    <a:pt x="0" y="119"/>
                  </a:lnTo>
                  <a:lnTo>
                    <a:pt x="4" y="115"/>
                  </a:lnTo>
                  <a:lnTo>
                    <a:pt x="4" y="112"/>
                  </a:lnTo>
                  <a:lnTo>
                    <a:pt x="8" y="115"/>
                  </a:lnTo>
                  <a:lnTo>
                    <a:pt x="8" y="112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11" y="104"/>
                  </a:lnTo>
                  <a:lnTo>
                    <a:pt x="11" y="100"/>
                  </a:lnTo>
                  <a:lnTo>
                    <a:pt x="15" y="97"/>
                  </a:lnTo>
                  <a:lnTo>
                    <a:pt x="15" y="93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9" y="86"/>
                  </a:lnTo>
                  <a:lnTo>
                    <a:pt x="19" y="82"/>
                  </a:lnTo>
                  <a:lnTo>
                    <a:pt x="19" y="78"/>
                  </a:lnTo>
                  <a:lnTo>
                    <a:pt x="15" y="71"/>
                  </a:lnTo>
                  <a:lnTo>
                    <a:pt x="19" y="71"/>
                  </a:lnTo>
                  <a:lnTo>
                    <a:pt x="23" y="71"/>
                  </a:lnTo>
                  <a:lnTo>
                    <a:pt x="26" y="71"/>
                  </a:lnTo>
                  <a:lnTo>
                    <a:pt x="30" y="67"/>
                  </a:lnTo>
                  <a:lnTo>
                    <a:pt x="30" y="60"/>
                  </a:lnTo>
                  <a:lnTo>
                    <a:pt x="34" y="52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34" y="41"/>
                  </a:lnTo>
                  <a:lnTo>
                    <a:pt x="37" y="34"/>
                  </a:lnTo>
                  <a:lnTo>
                    <a:pt x="34" y="34"/>
                  </a:lnTo>
                  <a:lnTo>
                    <a:pt x="37" y="30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15"/>
                  </a:lnTo>
                  <a:lnTo>
                    <a:pt x="52" y="11"/>
                  </a:lnTo>
                  <a:lnTo>
                    <a:pt x="56" y="11"/>
                  </a:lnTo>
                  <a:lnTo>
                    <a:pt x="60" y="8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8"/>
                  </a:lnTo>
                  <a:lnTo>
                    <a:pt x="67" y="4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23" y="156"/>
                  </a:moveTo>
                  <a:lnTo>
                    <a:pt x="26" y="160"/>
                  </a:lnTo>
                  <a:lnTo>
                    <a:pt x="26" y="160"/>
                  </a:lnTo>
                  <a:lnTo>
                    <a:pt x="30" y="160"/>
                  </a:lnTo>
                  <a:lnTo>
                    <a:pt x="26" y="156"/>
                  </a:lnTo>
                  <a:lnTo>
                    <a:pt x="23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Freeform 29"/>
            <p:cNvSpPr>
              <a:spLocks noEditPoints="1"/>
            </p:cNvSpPr>
            <p:nvPr/>
          </p:nvSpPr>
          <p:spPr bwMode="auto">
            <a:xfrm>
              <a:off x="5983653" y="2985548"/>
              <a:ext cx="47606" cy="81058"/>
            </a:xfrm>
            <a:custGeom>
              <a:avLst/>
              <a:gdLst>
                <a:gd name="T0" fmla="*/ 0 w 37"/>
                <a:gd name="T1" fmla="*/ 26 h 63"/>
                <a:gd name="T2" fmla="*/ 4 w 37"/>
                <a:gd name="T3" fmla="*/ 22 h 63"/>
                <a:gd name="T4" fmla="*/ 0 w 37"/>
                <a:gd name="T5" fmla="*/ 26 h 63"/>
                <a:gd name="T6" fmla="*/ 0 w 37"/>
                <a:gd name="T7" fmla="*/ 30 h 63"/>
                <a:gd name="T8" fmla="*/ 8 w 37"/>
                <a:gd name="T9" fmla="*/ 4 h 63"/>
                <a:gd name="T10" fmla="*/ 0 w 37"/>
                <a:gd name="T11" fmla="*/ 0 h 63"/>
                <a:gd name="T12" fmla="*/ 8 w 37"/>
                <a:gd name="T13" fmla="*/ 0 h 63"/>
                <a:gd name="T14" fmla="*/ 8 w 37"/>
                <a:gd name="T15" fmla="*/ 4 h 63"/>
                <a:gd name="T16" fmla="*/ 8 w 37"/>
                <a:gd name="T17" fmla="*/ 4 h 63"/>
                <a:gd name="T18" fmla="*/ 12 w 37"/>
                <a:gd name="T19" fmla="*/ 4 h 63"/>
                <a:gd name="T20" fmla="*/ 15 w 37"/>
                <a:gd name="T21" fmla="*/ 7 h 63"/>
                <a:gd name="T22" fmla="*/ 15 w 37"/>
                <a:gd name="T23" fmla="*/ 7 h 63"/>
                <a:gd name="T24" fmla="*/ 12 w 37"/>
                <a:gd name="T25" fmla="*/ 7 h 63"/>
                <a:gd name="T26" fmla="*/ 8 w 37"/>
                <a:gd name="T27" fmla="*/ 4 h 63"/>
                <a:gd name="T28" fmla="*/ 8 w 37"/>
                <a:gd name="T29" fmla="*/ 4 h 63"/>
                <a:gd name="T30" fmla="*/ 12 w 37"/>
                <a:gd name="T31" fmla="*/ 4 h 63"/>
                <a:gd name="T32" fmla="*/ 8 w 37"/>
                <a:gd name="T33" fmla="*/ 7 h 63"/>
                <a:gd name="T34" fmla="*/ 8 w 37"/>
                <a:gd name="T35" fmla="*/ 7 h 63"/>
                <a:gd name="T36" fmla="*/ 8 w 37"/>
                <a:gd name="T37" fmla="*/ 11 h 63"/>
                <a:gd name="T38" fmla="*/ 4 w 37"/>
                <a:gd name="T39" fmla="*/ 15 h 63"/>
                <a:gd name="T40" fmla="*/ 4 w 37"/>
                <a:gd name="T41" fmla="*/ 11 h 63"/>
                <a:gd name="T42" fmla="*/ 0 w 37"/>
                <a:gd name="T43" fmla="*/ 15 h 63"/>
                <a:gd name="T44" fmla="*/ 4 w 37"/>
                <a:gd name="T45" fmla="*/ 15 h 63"/>
                <a:gd name="T46" fmla="*/ 4 w 37"/>
                <a:gd name="T47" fmla="*/ 19 h 63"/>
                <a:gd name="T48" fmla="*/ 4 w 37"/>
                <a:gd name="T49" fmla="*/ 26 h 63"/>
                <a:gd name="T50" fmla="*/ 0 w 37"/>
                <a:gd name="T51" fmla="*/ 33 h 63"/>
                <a:gd name="T52" fmla="*/ 4 w 37"/>
                <a:gd name="T53" fmla="*/ 41 h 63"/>
                <a:gd name="T54" fmla="*/ 4 w 37"/>
                <a:gd name="T55" fmla="*/ 48 h 63"/>
                <a:gd name="T56" fmla="*/ 8 w 37"/>
                <a:gd name="T57" fmla="*/ 59 h 63"/>
                <a:gd name="T58" fmla="*/ 15 w 37"/>
                <a:gd name="T59" fmla="*/ 59 h 63"/>
                <a:gd name="T60" fmla="*/ 26 w 37"/>
                <a:gd name="T61" fmla="*/ 59 h 63"/>
                <a:gd name="T62" fmla="*/ 34 w 37"/>
                <a:gd name="T63" fmla="*/ 48 h 63"/>
                <a:gd name="T64" fmla="*/ 37 w 37"/>
                <a:gd name="T65" fmla="*/ 45 h 63"/>
                <a:gd name="T66" fmla="*/ 37 w 37"/>
                <a:gd name="T67" fmla="*/ 41 h 63"/>
                <a:gd name="T68" fmla="*/ 37 w 37"/>
                <a:gd name="T69" fmla="*/ 37 h 63"/>
                <a:gd name="T70" fmla="*/ 30 w 37"/>
                <a:gd name="T71" fmla="*/ 26 h 63"/>
                <a:gd name="T72" fmla="*/ 26 w 37"/>
                <a:gd name="T73" fmla="*/ 22 h 63"/>
                <a:gd name="T74" fmla="*/ 23 w 37"/>
                <a:gd name="T75" fmla="*/ 22 h 63"/>
                <a:gd name="T76" fmla="*/ 26 w 37"/>
                <a:gd name="T77" fmla="*/ 19 h 63"/>
                <a:gd name="T78" fmla="*/ 23 w 37"/>
                <a:gd name="T79" fmla="*/ 15 h 63"/>
                <a:gd name="T80" fmla="*/ 19 w 37"/>
                <a:gd name="T81" fmla="*/ 11 h 63"/>
                <a:gd name="T82" fmla="*/ 19 w 37"/>
                <a:gd name="T83" fmla="*/ 11 h 63"/>
                <a:gd name="T84" fmla="*/ 12 w 37"/>
                <a:gd name="T85" fmla="*/ 7 h 63"/>
                <a:gd name="T86" fmla="*/ 12 w 37"/>
                <a:gd name="T87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" h="63">
                  <a:moveTo>
                    <a:pt x="0" y="30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8" y="4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close/>
                  <a:moveTo>
                    <a:pt x="12" y="4"/>
                  </a:moveTo>
                  <a:lnTo>
                    <a:pt x="12" y="4"/>
                  </a:lnTo>
                  <a:lnTo>
                    <a:pt x="12" y="4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2" y="4"/>
                  </a:lnTo>
                  <a:close/>
                  <a:moveTo>
                    <a:pt x="8" y="7"/>
                  </a:move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8"/>
                  </a:lnTo>
                  <a:lnTo>
                    <a:pt x="8" y="56"/>
                  </a:lnTo>
                  <a:lnTo>
                    <a:pt x="8" y="59"/>
                  </a:lnTo>
                  <a:lnTo>
                    <a:pt x="12" y="63"/>
                  </a:lnTo>
                  <a:lnTo>
                    <a:pt x="15" y="59"/>
                  </a:lnTo>
                  <a:lnTo>
                    <a:pt x="23" y="59"/>
                  </a:lnTo>
                  <a:lnTo>
                    <a:pt x="26" y="59"/>
                  </a:lnTo>
                  <a:lnTo>
                    <a:pt x="34" y="56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7" y="37"/>
                  </a:lnTo>
                  <a:lnTo>
                    <a:pt x="34" y="33"/>
                  </a:lnTo>
                  <a:lnTo>
                    <a:pt x="30" y="26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Freeform 30"/>
            <p:cNvSpPr>
              <a:spLocks noEditPoints="1"/>
            </p:cNvSpPr>
            <p:nvPr/>
          </p:nvSpPr>
          <p:spPr bwMode="auto">
            <a:xfrm>
              <a:off x="5722468" y="2494055"/>
              <a:ext cx="595711" cy="530092"/>
            </a:xfrm>
            <a:custGeom>
              <a:avLst/>
              <a:gdLst>
                <a:gd name="T0" fmla="*/ 155 w 463"/>
                <a:gd name="T1" fmla="*/ 37 h 412"/>
                <a:gd name="T2" fmla="*/ 181 w 463"/>
                <a:gd name="T3" fmla="*/ 48 h 412"/>
                <a:gd name="T4" fmla="*/ 189 w 463"/>
                <a:gd name="T5" fmla="*/ 82 h 412"/>
                <a:gd name="T6" fmla="*/ 240 w 463"/>
                <a:gd name="T7" fmla="*/ 100 h 412"/>
                <a:gd name="T8" fmla="*/ 300 w 463"/>
                <a:gd name="T9" fmla="*/ 111 h 412"/>
                <a:gd name="T10" fmla="*/ 322 w 463"/>
                <a:gd name="T11" fmla="*/ 93 h 412"/>
                <a:gd name="T12" fmla="*/ 348 w 463"/>
                <a:gd name="T13" fmla="*/ 111 h 412"/>
                <a:gd name="T14" fmla="*/ 370 w 463"/>
                <a:gd name="T15" fmla="*/ 93 h 412"/>
                <a:gd name="T16" fmla="*/ 392 w 463"/>
                <a:gd name="T17" fmla="*/ 78 h 412"/>
                <a:gd name="T18" fmla="*/ 429 w 463"/>
                <a:gd name="T19" fmla="*/ 67 h 412"/>
                <a:gd name="T20" fmla="*/ 444 w 463"/>
                <a:gd name="T21" fmla="*/ 70 h 412"/>
                <a:gd name="T22" fmla="*/ 459 w 463"/>
                <a:gd name="T23" fmla="*/ 85 h 412"/>
                <a:gd name="T24" fmla="*/ 437 w 463"/>
                <a:gd name="T25" fmla="*/ 107 h 412"/>
                <a:gd name="T26" fmla="*/ 422 w 463"/>
                <a:gd name="T27" fmla="*/ 152 h 412"/>
                <a:gd name="T28" fmla="*/ 407 w 463"/>
                <a:gd name="T29" fmla="*/ 178 h 412"/>
                <a:gd name="T30" fmla="*/ 400 w 463"/>
                <a:gd name="T31" fmla="*/ 189 h 412"/>
                <a:gd name="T32" fmla="*/ 385 w 463"/>
                <a:gd name="T33" fmla="*/ 159 h 412"/>
                <a:gd name="T34" fmla="*/ 377 w 463"/>
                <a:gd name="T35" fmla="*/ 167 h 412"/>
                <a:gd name="T36" fmla="*/ 381 w 463"/>
                <a:gd name="T37" fmla="*/ 152 h 412"/>
                <a:gd name="T38" fmla="*/ 377 w 463"/>
                <a:gd name="T39" fmla="*/ 133 h 412"/>
                <a:gd name="T40" fmla="*/ 344 w 463"/>
                <a:gd name="T41" fmla="*/ 126 h 412"/>
                <a:gd name="T42" fmla="*/ 333 w 463"/>
                <a:gd name="T43" fmla="*/ 119 h 412"/>
                <a:gd name="T44" fmla="*/ 322 w 463"/>
                <a:gd name="T45" fmla="*/ 115 h 412"/>
                <a:gd name="T46" fmla="*/ 329 w 463"/>
                <a:gd name="T47" fmla="*/ 133 h 412"/>
                <a:gd name="T48" fmla="*/ 333 w 463"/>
                <a:gd name="T49" fmla="*/ 167 h 412"/>
                <a:gd name="T50" fmla="*/ 337 w 463"/>
                <a:gd name="T51" fmla="*/ 197 h 412"/>
                <a:gd name="T52" fmla="*/ 326 w 463"/>
                <a:gd name="T53" fmla="*/ 193 h 412"/>
                <a:gd name="T54" fmla="*/ 322 w 463"/>
                <a:gd name="T55" fmla="*/ 193 h 412"/>
                <a:gd name="T56" fmla="*/ 303 w 463"/>
                <a:gd name="T57" fmla="*/ 215 h 412"/>
                <a:gd name="T58" fmla="*/ 285 w 463"/>
                <a:gd name="T59" fmla="*/ 226 h 412"/>
                <a:gd name="T60" fmla="*/ 255 w 463"/>
                <a:gd name="T61" fmla="*/ 260 h 412"/>
                <a:gd name="T62" fmla="*/ 222 w 463"/>
                <a:gd name="T63" fmla="*/ 286 h 412"/>
                <a:gd name="T64" fmla="*/ 207 w 463"/>
                <a:gd name="T65" fmla="*/ 315 h 412"/>
                <a:gd name="T66" fmla="*/ 203 w 463"/>
                <a:gd name="T67" fmla="*/ 378 h 412"/>
                <a:gd name="T68" fmla="*/ 196 w 463"/>
                <a:gd name="T69" fmla="*/ 393 h 412"/>
                <a:gd name="T70" fmla="*/ 178 w 463"/>
                <a:gd name="T71" fmla="*/ 408 h 412"/>
                <a:gd name="T72" fmla="*/ 141 w 463"/>
                <a:gd name="T73" fmla="*/ 371 h 412"/>
                <a:gd name="T74" fmla="*/ 118 w 463"/>
                <a:gd name="T75" fmla="*/ 334 h 412"/>
                <a:gd name="T76" fmla="*/ 100 w 463"/>
                <a:gd name="T77" fmla="*/ 297 h 412"/>
                <a:gd name="T78" fmla="*/ 85 w 463"/>
                <a:gd name="T79" fmla="*/ 252 h 412"/>
                <a:gd name="T80" fmla="*/ 78 w 463"/>
                <a:gd name="T81" fmla="*/ 219 h 412"/>
                <a:gd name="T82" fmla="*/ 74 w 463"/>
                <a:gd name="T83" fmla="*/ 197 h 412"/>
                <a:gd name="T84" fmla="*/ 74 w 463"/>
                <a:gd name="T85" fmla="*/ 185 h 412"/>
                <a:gd name="T86" fmla="*/ 59 w 463"/>
                <a:gd name="T87" fmla="*/ 208 h 412"/>
                <a:gd name="T88" fmla="*/ 11 w 463"/>
                <a:gd name="T89" fmla="*/ 185 h 412"/>
                <a:gd name="T90" fmla="*/ 22 w 463"/>
                <a:gd name="T91" fmla="*/ 185 h 412"/>
                <a:gd name="T92" fmla="*/ 26 w 463"/>
                <a:gd name="T93" fmla="*/ 178 h 412"/>
                <a:gd name="T94" fmla="*/ 0 w 463"/>
                <a:gd name="T95" fmla="*/ 167 h 412"/>
                <a:gd name="T96" fmla="*/ 33 w 463"/>
                <a:gd name="T97" fmla="*/ 152 h 412"/>
                <a:gd name="T98" fmla="*/ 33 w 463"/>
                <a:gd name="T99" fmla="*/ 130 h 412"/>
                <a:gd name="T100" fmla="*/ 11 w 463"/>
                <a:gd name="T101" fmla="*/ 111 h 412"/>
                <a:gd name="T102" fmla="*/ 37 w 463"/>
                <a:gd name="T103" fmla="*/ 96 h 412"/>
                <a:gd name="T104" fmla="*/ 78 w 463"/>
                <a:gd name="T105" fmla="*/ 56 h 412"/>
                <a:gd name="T106" fmla="*/ 92 w 463"/>
                <a:gd name="T107" fmla="*/ 22 h 412"/>
                <a:gd name="T108" fmla="*/ 137 w 463"/>
                <a:gd name="T109" fmla="*/ 7 h 412"/>
                <a:gd name="T110" fmla="*/ 333 w 463"/>
                <a:gd name="T111" fmla="*/ 197 h 412"/>
                <a:gd name="T112" fmla="*/ 329 w 463"/>
                <a:gd name="T113" fmla="*/ 19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3" h="412">
                  <a:moveTo>
                    <a:pt x="148" y="15"/>
                  </a:moveTo>
                  <a:lnTo>
                    <a:pt x="148" y="15"/>
                  </a:lnTo>
                  <a:lnTo>
                    <a:pt x="148" y="18"/>
                  </a:lnTo>
                  <a:lnTo>
                    <a:pt x="152" y="22"/>
                  </a:lnTo>
                  <a:lnTo>
                    <a:pt x="152" y="26"/>
                  </a:lnTo>
                  <a:lnTo>
                    <a:pt x="155" y="30"/>
                  </a:lnTo>
                  <a:lnTo>
                    <a:pt x="152" y="30"/>
                  </a:lnTo>
                  <a:lnTo>
                    <a:pt x="155" y="33"/>
                  </a:lnTo>
                  <a:lnTo>
                    <a:pt x="155" y="33"/>
                  </a:lnTo>
                  <a:lnTo>
                    <a:pt x="155" y="37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63" y="41"/>
                  </a:lnTo>
                  <a:lnTo>
                    <a:pt x="166" y="41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4" y="41"/>
                  </a:lnTo>
                  <a:lnTo>
                    <a:pt x="178" y="44"/>
                  </a:lnTo>
                  <a:lnTo>
                    <a:pt x="181" y="44"/>
                  </a:lnTo>
                  <a:lnTo>
                    <a:pt x="181" y="48"/>
                  </a:lnTo>
                  <a:lnTo>
                    <a:pt x="185" y="48"/>
                  </a:lnTo>
                  <a:lnTo>
                    <a:pt x="185" y="52"/>
                  </a:lnTo>
                  <a:lnTo>
                    <a:pt x="185" y="52"/>
                  </a:lnTo>
                  <a:lnTo>
                    <a:pt x="185" y="56"/>
                  </a:lnTo>
                  <a:lnTo>
                    <a:pt x="185" y="63"/>
                  </a:lnTo>
                  <a:lnTo>
                    <a:pt x="185" y="70"/>
                  </a:lnTo>
                  <a:lnTo>
                    <a:pt x="181" y="74"/>
                  </a:lnTo>
                  <a:lnTo>
                    <a:pt x="181" y="78"/>
                  </a:lnTo>
                  <a:lnTo>
                    <a:pt x="185" y="78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92" y="82"/>
                  </a:lnTo>
                  <a:lnTo>
                    <a:pt x="200" y="85"/>
                  </a:lnTo>
                  <a:lnTo>
                    <a:pt x="207" y="89"/>
                  </a:lnTo>
                  <a:lnTo>
                    <a:pt x="211" y="93"/>
                  </a:lnTo>
                  <a:lnTo>
                    <a:pt x="218" y="96"/>
                  </a:lnTo>
                  <a:lnTo>
                    <a:pt x="222" y="96"/>
                  </a:lnTo>
                  <a:lnTo>
                    <a:pt x="226" y="96"/>
                  </a:lnTo>
                  <a:lnTo>
                    <a:pt x="229" y="100"/>
                  </a:lnTo>
                  <a:lnTo>
                    <a:pt x="240" y="100"/>
                  </a:lnTo>
                  <a:lnTo>
                    <a:pt x="240" y="104"/>
                  </a:lnTo>
                  <a:lnTo>
                    <a:pt x="252" y="100"/>
                  </a:lnTo>
                  <a:lnTo>
                    <a:pt x="259" y="104"/>
                  </a:lnTo>
                  <a:lnTo>
                    <a:pt x="259" y="107"/>
                  </a:lnTo>
                  <a:lnTo>
                    <a:pt x="263" y="107"/>
                  </a:lnTo>
                  <a:lnTo>
                    <a:pt x="274" y="111"/>
                  </a:lnTo>
                  <a:lnTo>
                    <a:pt x="274" y="111"/>
                  </a:lnTo>
                  <a:lnTo>
                    <a:pt x="281" y="111"/>
                  </a:lnTo>
                  <a:lnTo>
                    <a:pt x="296" y="115"/>
                  </a:lnTo>
                  <a:lnTo>
                    <a:pt x="300" y="111"/>
                  </a:lnTo>
                  <a:lnTo>
                    <a:pt x="303" y="115"/>
                  </a:lnTo>
                  <a:lnTo>
                    <a:pt x="315" y="115"/>
                  </a:lnTo>
                  <a:lnTo>
                    <a:pt x="318" y="107"/>
                  </a:lnTo>
                  <a:lnTo>
                    <a:pt x="315" y="100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8" y="89"/>
                  </a:lnTo>
                  <a:lnTo>
                    <a:pt x="322" y="89"/>
                  </a:lnTo>
                  <a:lnTo>
                    <a:pt x="322" y="93"/>
                  </a:lnTo>
                  <a:lnTo>
                    <a:pt x="322" y="96"/>
                  </a:lnTo>
                  <a:lnTo>
                    <a:pt x="326" y="96"/>
                  </a:lnTo>
                  <a:lnTo>
                    <a:pt x="326" y="96"/>
                  </a:lnTo>
                  <a:lnTo>
                    <a:pt x="326" y="100"/>
                  </a:lnTo>
                  <a:lnTo>
                    <a:pt x="326" y="104"/>
                  </a:lnTo>
                  <a:lnTo>
                    <a:pt x="329" y="107"/>
                  </a:lnTo>
                  <a:lnTo>
                    <a:pt x="333" y="107"/>
                  </a:lnTo>
                  <a:lnTo>
                    <a:pt x="337" y="107"/>
                  </a:lnTo>
                  <a:lnTo>
                    <a:pt x="344" y="111"/>
                  </a:lnTo>
                  <a:lnTo>
                    <a:pt x="348" y="111"/>
                  </a:lnTo>
                  <a:lnTo>
                    <a:pt x="352" y="107"/>
                  </a:lnTo>
                  <a:lnTo>
                    <a:pt x="355" y="107"/>
                  </a:lnTo>
                  <a:lnTo>
                    <a:pt x="359" y="107"/>
                  </a:lnTo>
                  <a:lnTo>
                    <a:pt x="366" y="107"/>
                  </a:lnTo>
                  <a:lnTo>
                    <a:pt x="370" y="107"/>
                  </a:lnTo>
                  <a:lnTo>
                    <a:pt x="377" y="104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0" y="96"/>
                  </a:lnTo>
                  <a:lnTo>
                    <a:pt x="370" y="93"/>
                  </a:lnTo>
                  <a:lnTo>
                    <a:pt x="370" y="89"/>
                  </a:lnTo>
                  <a:lnTo>
                    <a:pt x="374" y="89"/>
                  </a:lnTo>
                  <a:lnTo>
                    <a:pt x="377" y="89"/>
                  </a:lnTo>
                  <a:lnTo>
                    <a:pt x="381" y="89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9" y="85"/>
                  </a:lnTo>
                  <a:lnTo>
                    <a:pt x="389" y="82"/>
                  </a:lnTo>
                  <a:lnTo>
                    <a:pt x="392" y="82"/>
                  </a:lnTo>
                  <a:lnTo>
                    <a:pt x="392" y="78"/>
                  </a:lnTo>
                  <a:lnTo>
                    <a:pt x="396" y="74"/>
                  </a:lnTo>
                  <a:lnTo>
                    <a:pt x="400" y="74"/>
                  </a:lnTo>
                  <a:lnTo>
                    <a:pt x="407" y="74"/>
                  </a:lnTo>
                  <a:lnTo>
                    <a:pt x="411" y="70"/>
                  </a:lnTo>
                  <a:lnTo>
                    <a:pt x="411" y="67"/>
                  </a:lnTo>
                  <a:lnTo>
                    <a:pt x="411" y="67"/>
                  </a:lnTo>
                  <a:lnTo>
                    <a:pt x="415" y="63"/>
                  </a:lnTo>
                  <a:lnTo>
                    <a:pt x="418" y="67"/>
                  </a:lnTo>
                  <a:lnTo>
                    <a:pt x="422" y="67"/>
                  </a:lnTo>
                  <a:lnTo>
                    <a:pt x="429" y="67"/>
                  </a:lnTo>
                  <a:lnTo>
                    <a:pt x="429" y="67"/>
                  </a:lnTo>
                  <a:lnTo>
                    <a:pt x="429" y="63"/>
                  </a:lnTo>
                  <a:lnTo>
                    <a:pt x="437" y="59"/>
                  </a:lnTo>
                  <a:lnTo>
                    <a:pt x="440" y="59"/>
                  </a:lnTo>
                  <a:lnTo>
                    <a:pt x="440" y="63"/>
                  </a:lnTo>
                  <a:lnTo>
                    <a:pt x="444" y="63"/>
                  </a:lnTo>
                  <a:lnTo>
                    <a:pt x="444" y="63"/>
                  </a:lnTo>
                  <a:lnTo>
                    <a:pt x="440" y="67"/>
                  </a:lnTo>
                  <a:lnTo>
                    <a:pt x="444" y="70"/>
                  </a:lnTo>
                  <a:lnTo>
                    <a:pt x="444" y="70"/>
                  </a:lnTo>
                  <a:lnTo>
                    <a:pt x="448" y="70"/>
                  </a:lnTo>
                  <a:lnTo>
                    <a:pt x="448" y="70"/>
                  </a:lnTo>
                  <a:lnTo>
                    <a:pt x="452" y="74"/>
                  </a:lnTo>
                  <a:lnTo>
                    <a:pt x="452" y="78"/>
                  </a:lnTo>
                  <a:lnTo>
                    <a:pt x="448" y="78"/>
                  </a:lnTo>
                  <a:lnTo>
                    <a:pt x="448" y="82"/>
                  </a:lnTo>
                  <a:lnTo>
                    <a:pt x="452" y="82"/>
                  </a:lnTo>
                  <a:lnTo>
                    <a:pt x="455" y="82"/>
                  </a:lnTo>
                  <a:lnTo>
                    <a:pt x="459" y="82"/>
                  </a:lnTo>
                  <a:lnTo>
                    <a:pt x="459" y="85"/>
                  </a:lnTo>
                  <a:lnTo>
                    <a:pt x="463" y="89"/>
                  </a:lnTo>
                  <a:lnTo>
                    <a:pt x="459" y="89"/>
                  </a:lnTo>
                  <a:lnTo>
                    <a:pt x="459" y="93"/>
                  </a:lnTo>
                  <a:lnTo>
                    <a:pt x="459" y="96"/>
                  </a:lnTo>
                  <a:lnTo>
                    <a:pt x="455" y="96"/>
                  </a:lnTo>
                  <a:lnTo>
                    <a:pt x="452" y="93"/>
                  </a:lnTo>
                  <a:lnTo>
                    <a:pt x="448" y="96"/>
                  </a:lnTo>
                  <a:lnTo>
                    <a:pt x="444" y="96"/>
                  </a:lnTo>
                  <a:lnTo>
                    <a:pt x="440" y="100"/>
                  </a:lnTo>
                  <a:lnTo>
                    <a:pt x="437" y="107"/>
                  </a:lnTo>
                  <a:lnTo>
                    <a:pt x="433" y="107"/>
                  </a:lnTo>
                  <a:lnTo>
                    <a:pt x="429" y="115"/>
                  </a:lnTo>
                  <a:lnTo>
                    <a:pt x="426" y="119"/>
                  </a:lnTo>
                  <a:lnTo>
                    <a:pt x="429" y="119"/>
                  </a:lnTo>
                  <a:lnTo>
                    <a:pt x="426" y="126"/>
                  </a:lnTo>
                  <a:lnTo>
                    <a:pt x="422" y="133"/>
                  </a:lnTo>
                  <a:lnTo>
                    <a:pt x="422" y="133"/>
                  </a:lnTo>
                  <a:lnTo>
                    <a:pt x="426" y="137"/>
                  </a:lnTo>
                  <a:lnTo>
                    <a:pt x="422" y="145"/>
                  </a:lnTo>
                  <a:lnTo>
                    <a:pt x="422" y="152"/>
                  </a:lnTo>
                  <a:lnTo>
                    <a:pt x="418" y="156"/>
                  </a:lnTo>
                  <a:lnTo>
                    <a:pt x="415" y="156"/>
                  </a:lnTo>
                  <a:lnTo>
                    <a:pt x="411" y="156"/>
                  </a:lnTo>
                  <a:lnTo>
                    <a:pt x="407" y="156"/>
                  </a:lnTo>
                  <a:lnTo>
                    <a:pt x="411" y="163"/>
                  </a:lnTo>
                  <a:lnTo>
                    <a:pt x="411" y="167"/>
                  </a:lnTo>
                  <a:lnTo>
                    <a:pt x="411" y="171"/>
                  </a:lnTo>
                  <a:lnTo>
                    <a:pt x="407" y="171"/>
                  </a:lnTo>
                  <a:lnTo>
                    <a:pt x="407" y="174"/>
                  </a:lnTo>
                  <a:lnTo>
                    <a:pt x="407" y="178"/>
                  </a:lnTo>
                  <a:lnTo>
                    <a:pt x="407" y="182"/>
                  </a:lnTo>
                  <a:lnTo>
                    <a:pt x="403" y="185"/>
                  </a:lnTo>
                  <a:lnTo>
                    <a:pt x="403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396" y="185"/>
                  </a:lnTo>
                  <a:lnTo>
                    <a:pt x="396" y="182"/>
                  </a:lnTo>
                  <a:lnTo>
                    <a:pt x="396" y="174"/>
                  </a:lnTo>
                  <a:lnTo>
                    <a:pt x="392" y="174"/>
                  </a:lnTo>
                  <a:lnTo>
                    <a:pt x="392" y="171"/>
                  </a:lnTo>
                  <a:lnTo>
                    <a:pt x="392" y="167"/>
                  </a:lnTo>
                  <a:lnTo>
                    <a:pt x="392" y="163"/>
                  </a:lnTo>
                  <a:lnTo>
                    <a:pt x="392" y="163"/>
                  </a:lnTo>
                  <a:lnTo>
                    <a:pt x="389" y="163"/>
                  </a:lnTo>
                  <a:lnTo>
                    <a:pt x="385" y="159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7"/>
                  </a:lnTo>
                  <a:lnTo>
                    <a:pt x="381" y="171"/>
                  </a:lnTo>
                  <a:lnTo>
                    <a:pt x="385" y="171"/>
                  </a:lnTo>
                  <a:lnTo>
                    <a:pt x="385" y="171"/>
                  </a:lnTo>
                  <a:lnTo>
                    <a:pt x="381" y="171"/>
                  </a:lnTo>
                  <a:lnTo>
                    <a:pt x="377" y="171"/>
                  </a:lnTo>
                  <a:lnTo>
                    <a:pt x="377" y="167"/>
                  </a:lnTo>
                  <a:lnTo>
                    <a:pt x="377" y="167"/>
                  </a:lnTo>
                  <a:lnTo>
                    <a:pt x="374" y="163"/>
                  </a:lnTo>
                  <a:lnTo>
                    <a:pt x="374" y="159"/>
                  </a:lnTo>
                  <a:lnTo>
                    <a:pt x="374" y="159"/>
                  </a:lnTo>
                  <a:lnTo>
                    <a:pt x="374" y="156"/>
                  </a:lnTo>
                  <a:lnTo>
                    <a:pt x="374" y="156"/>
                  </a:lnTo>
                  <a:lnTo>
                    <a:pt x="377" y="152"/>
                  </a:lnTo>
                  <a:lnTo>
                    <a:pt x="377" y="156"/>
                  </a:lnTo>
                  <a:lnTo>
                    <a:pt x="381" y="156"/>
                  </a:lnTo>
                  <a:lnTo>
                    <a:pt x="381" y="152"/>
                  </a:lnTo>
                  <a:lnTo>
                    <a:pt x="381" y="152"/>
                  </a:lnTo>
                  <a:lnTo>
                    <a:pt x="385" y="148"/>
                  </a:lnTo>
                  <a:lnTo>
                    <a:pt x="385" y="145"/>
                  </a:lnTo>
                  <a:lnTo>
                    <a:pt x="385" y="141"/>
                  </a:lnTo>
                  <a:lnTo>
                    <a:pt x="389" y="137"/>
                  </a:lnTo>
                  <a:lnTo>
                    <a:pt x="385" y="137"/>
                  </a:lnTo>
                  <a:lnTo>
                    <a:pt x="385" y="133"/>
                  </a:lnTo>
                  <a:lnTo>
                    <a:pt x="381" y="137"/>
                  </a:lnTo>
                  <a:lnTo>
                    <a:pt x="381" y="133"/>
                  </a:lnTo>
                  <a:lnTo>
                    <a:pt x="377" y="133"/>
                  </a:lnTo>
                  <a:lnTo>
                    <a:pt x="374" y="133"/>
                  </a:lnTo>
                  <a:lnTo>
                    <a:pt x="366" y="133"/>
                  </a:lnTo>
                  <a:lnTo>
                    <a:pt x="363" y="133"/>
                  </a:lnTo>
                  <a:lnTo>
                    <a:pt x="355" y="133"/>
                  </a:lnTo>
                  <a:lnTo>
                    <a:pt x="352" y="133"/>
                  </a:lnTo>
                  <a:lnTo>
                    <a:pt x="352" y="133"/>
                  </a:lnTo>
                  <a:lnTo>
                    <a:pt x="348" y="133"/>
                  </a:lnTo>
                  <a:lnTo>
                    <a:pt x="348" y="130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2"/>
                  </a:lnTo>
                  <a:lnTo>
                    <a:pt x="344" y="119"/>
                  </a:lnTo>
                  <a:lnTo>
                    <a:pt x="340" y="119"/>
                  </a:lnTo>
                  <a:lnTo>
                    <a:pt x="340" y="119"/>
                  </a:lnTo>
                  <a:lnTo>
                    <a:pt x="337" y="119"/>
                  </a:lnTo>
                  <a:lnTo>
                    <a:pt x="337" y="119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29" y="119"/>
                  </a:lnTo>
                  <a:lnTo>
                    <a:pt x="333" y="119"/>
                  </a:lnTo>
                  <a:lnTo>
                    <a:pt x="333" y="119"/>
                  </a:lnTo>
                  <a:lnTo>
                    <a:pt x="329" y="119"/>
                  </a:lnTo>
                  <a:lnTo>
                    <a:pt x="326" y="115"/>
                  </a:lnTo>
                  <a:lnTo>
                    <a:pt x="326" y="115"/>
                  </a:lnTo>
                  <a:lnTo>
                    <a:pt x="326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5"/>
                  </a:lnTo>
                  <a:lnTo>
                    <a:pt x="322" y="115"/>
                  </a:lnTo>
                  <a:lnTo>
                    <a:pt x="322" y="119"/>
                  </a:lnTo>
                  <a:lnTo>
                    <a:pt x="318" y="122"/>
                  </a:lnTo>
                  <a:lnTo>
                    <a:pt x="318" y="126"/>
                  </a:lnTo>
                  <a:lnTo>
                    <a:pt x="326" y="130"/>
                  </a:lnTo>
                  <a:lnTo>
                    <a:pt x="329" y="130"/>
                  </a:lnTo>
                  <a:lnTo>
                    <a:pt x="333" y="130"/>
                  </a:lnTo>
                  <a:lnTo>
                    <a:pt x="329" y="130"/>
                  </a:lnTo>
                  <a:lnTo>
                    <a:pt x="333" y="133"/>
                  </a:lnTo>
                  <a:lnTo>
                    <a:pt x="329" y="137"/>
                  </a:lnTo>
                  <a:lnTo>
                    <a:pt x="329" y="133"/>
                  </a:lnTo>
                  <a:lnTo>
                    <a:pt x="326" y="137"/>
                  </a:lnTo>
                  <a:lnTo>
                    <a:pt x="326" y="141"/>
                  </a:lnTo>
                  <a:lnTo>
                    <a:pt x="322" y="141"/>
                  </a:lnTo>
                  <a:lnTo>
                    <a:pt x="322" y="148"/>
                  </a:lnTo>
                  <a:lnTo>
                    <a:pt x="326" y="152"/>
                  </a:lnTo>
                  <a:lnTo>
                    <a:pt x="329" y="152"/>
                  </a:lnTo>
                  <a:lnTo>
                    <a:pt x="333" y="156"/>
                  </a:lnTo>
                  <a:lnTo>
                    <a:pt x="333" y="163"/>
                  </a:lnTo>
                  <a:lnTo>
                    <a:pt x="333" y="167"/>
                  </a:lnTo>
                  <a:lnTo>
                    <a:pt x="333" y="167"/>
                  </a:lnTo>
                  <a:lnTo>
                    <a:pt x="333" y="174"/>
                  </a:lnTo>
                  <a:lnTo>
                    <a:pt x="340" y="178"/>
                  </a:lnTo>
                  <a:lnTo>
                    <a:pt x="340" y="182"/>
                  </a:lnTo>
                  <a:lnTo>
                    <a:pt x="340" y="185"/>
                  </a:lnTo>
                  <a:lnTo>
                    <a:pt x="340" y="189"/>
                  </a:lnTo>
                  <a:lnTo>
                    <a:pt x="340" y="189"/>
                  </a:lnTo>
                  <a:lnTo>
                    <a:pt x="340" y="193"/>
                  </a:lnTo>
                  <a:lnTo>
                    <a:pt x="340" y="197"/>
                  </a:lnTo>
                  <a:lnTo>
                    <a:pt x="337" y="193"/>
                  </a:lnTo>
                  <a:lnTo>
                    <a:pt x="337" y="197"/>
                  </a:lnTo>
                  <a:lnTo>
                    <a:pt x="337" y="193"/>
                  </a:lnTo>
                  <a:lnTo>
                    <a:pt x="333" y="193"/>
                  </a:lnTo>
                  <a:lnTo>
                    <a:pt x="333" y="189"/>
                  </a:lnTo>
                  <a:lnTo>
                    <a:pt x="333" y="189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29" y="193"/>
                  </a:lnTo>
                  <a:lnTo>
                    <a:pt x="329" y="193"/>
                  </a:lnTo>
                  <a:lnTo>
                    <a:pt x="326" y="193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6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6" y="185"/>
                  </a:lnTo>
                  <a:lnTo>
                    <a:pt x="322" y="189"/>
                  </a:lnTo>
                  <a:lnTo>
                    <a:pt x="322" y="189"/>
                  </a:lnTo>
                  <a:lnTo>
                    <a:pt x="322" y="193"/>
                  </a:lnTo>
                  <a:lnTo>
                    <a:pt x="318" y="193"/>
                  </a:lnTo>
                  <a:lnTo>
                    <a:pt x="311" y="197"/>
                  </a:lnTo>
                  <a:lnTo>
                    <a:pt x="307" y="200"/>
                  </a:lnTo>
                  <a:lnTo>
                    <a:pt x="307" y="200"/>
                  </a:lnTo>
                  <a:lnTo>
                    <a:pt x="307" y="204"/>
                  </a:lnTo>
                  <a:lnTo>
                    <a:pt x="307" y="208"/>
                  </a:lnTo>
                  <a:lnTo>
                    <a:pt x="307" y="208"/>
                  </a:lnTo>
                  <a:lnTo>
                    <a:pt x="307" y="211"/>
                  </a:lnTo>
                  <a:lnTo>
                    <a:pt x="307" y="211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9"/>
                  </a:lnTo>
                  <a:lnTo>
                    <a:pt x="296" y="222"/>
                  </a:lnTo>
                  <a:lnTo>
                    <a:pt x="296" y="222"/>
                  </a:lnTo>
                  <a:lnTo>
                    <a:pt x="289" y="230"/>
                  </a:lnTo>
                  <a:lnTo>
                    <a:pt x="289" y="226"/>
                  </a:lnTo>
                  <a:lnTo>
                    <a:pt x="289" y="226"/>
                  </a:lnTo>
                  <a:lnTo>
                    <a:pt x="285" y="226"/>
                  </a:lnTo>
                  <a:lnTo>
                    <a:pt x="285" y="226"/>
                  </a:lnTo>
                  <a:lnTo>
                    <a:pt x="281" y="226"/>
                  </a:lnTo>
                  <a:lnTo>
                    <a:pt x="281" y="226"/>
                  </a:lnTo>
                  <a:lnTo>
                    <a:pt x="281" y="230"/>
                  </a:lnTo>
                  <a:lnTo>
                    <a:pt x="281" y="230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74" y="237"/>
                  </a:lnTo>
                  <a:lnTo>
                    <a:pt x="270" y="245"/>
                  </a:lnTo>
                  <a:lnTo>
                    <a:pt x="255" y="256"/>
                  </a:lnTo>
                  <a:lnTo>
                    <a:pt x="255" y="260"/>
                  </a:lnTo>
                  <a:lnTo>
                    <a:pt x="252" y="263"/>
                  </a:lnTo>
                  <a:lnTo>
                    <a:pt x="244" y="267"/>
                  </a:lnTo>
                  <a:lnTo>
                    <a:pt x="240" y="267"/>
                  </a:lnTo>
                  <a:lnTo>
                    <a:pt x="240" y="271"/>
                  </a:lnTo>
                  <a:lnTo>
                    <a:pt x="240" y="274"/>
                  </a:lnTo>
                  <a:lnTo>
                    <a:pt x="237" y="278"/>
                  </a:lnTo>
                  <a:lnTo>
                    <a:pt x="233" y="282"/>
                  </a:lnTo>
                  <a:lnTo>
                    <a:pt x="226" y="282"/>
                  </a:lnTo>
                  <a:lnTo>
                    <a:pt x="222" y="282"/>
                  </a:lnTo>
                  <a:lnTo>
                    <a:pt x="222" y="286"/>
                  </a:lnTo>
                  <a:lnTo>
                    <a:pt x="218" y="289"/>
                  </a:lnTo>
                  <a:lnTo>
                    <a:pt x="215" y="289"/>
                  </a:lnTo>
                  <a:lnTo>
                    <a:pt x="215" y="289"/>
                  </a:lnTo>
                  <a:lnTo>
                    <a:pt x="211" y="289"/>
                  </a:lnTo>
                  <a:lnTo>
                    <a:pt x="207" y="293"/>
                  </a:lnTo>
                  <a:lnTo>
                    <a:pt x="207" y="297"/>
                  </a:lnTo>
                  <a:lnTo>
                    <a:pt x="207" y="300"/>
                  </a:lnTo>
                  <a:lnTo>
                    <a:pt x="207" y="308"/>
                  </a:lnTo>
                  <a:lnTo>
                    <a:pt x="207" y="312"/>
                  </a:lnTo>
                  <a:lnTo>
                    <a:pt x="207" y="315"/>
                  </a:lnTo>
                  <a:lnTo>
                    <a:pt x="207" y="326"/>
                  </a:lnTo>
                  <a:lnTo>
                    <a:pt x="211" y="330"/>
                  </a:lnTo>
                  <a:lnTo>
                    <a:pt x="211" y="334"/>
                  </a:lnTo>
                  <a:lnTo>
                    <a:pt x="207" y="345"/>
                  </a:lnTo>
                  <a:lnTo>
                    <a:pt x="203" y="352"/>
                  </a:lnTo>
                  <a:lnTo>
                    <a:pt x="203" y="360"/>
                  </a:lnTo>
                  <a:lnTo>
                    <a:pt x="203" y="360"/>
                  </a:lnTo>
                  <a:lnTo>
                    <a:pt x="207" y="371"/>
                  </a:lnTo>
                  <a:lnTo>
                    <a:pt x="207" y="375"/>
                  </a:lnTo>
                  <a:lnTo>
                    <a:pt x="203" y="378"/>
                  </a:lnTo>
                  <a:lnTo>
                    <a:pt x="200" y="375"/>
                  </a:lnTo>
                  <a:lnTo>
                    <a:pt x="196" y="378"/>
                  </a:lnTo>
                  <a:lnTo>
                    <a:pt x="196" y="378"/>
                  </a:lnTo>
                  <a:lnTo>
                    <a:pt x="196" y="382"/>
                  </a:lnTo>
                  <a:lnTo>
                    <a:pt x="192" y="386"/>
                  </a:lnTo>
                  <a:lnTo>
                    <a:pt x="189" y="389"/>
                  </a:lnTo>
                  <a:lnTo>
                    <a:pt x="192" y="389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2" y="393"/>
                  </a:lnTo>
                  <a:lnTo>
                    <a:pt x="185" y="393"/>
                  </a:lnTo>
                  <a:lnTo>
                    <a:pt x="185" y="393"/>
                  </a:lnTo>
                  <a:lnTo>
                    <a:pt x="181" y="397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4"/>
                  </a:lnTo>
                  <a:lnTo>
                    <a:pt x="178" y="408"/>
                  </a:lnTo>
                  <a:lnTo>
                    <a:pt x="170" y="412"/>
                  </a:lnTo>
                  <a:lnTo>
                    <a:pt x="163" y="408"/>
                  </a:lnTo>
                  <a:lnTo>
                    <a:pt x="159" y="408"/>
                  </a:lnTo>
                  <a:lnTo>
                    <a:pt x="155" y="401"/>
                  </a:lnTo>
                  <a:lnTo>
                    <a:pt x="148" y="389"/>
                  </a:lnTo>
                  <a:lnTo>
                    <a:pt x="148" y="386"/>
                  </a:lnTo>
                  <a:lnTo>
                    <a:pt x="148" y="378"/>
                  </a:lnTo>
                  <a:lnTo>
                    <a:pt x="144" y="371"/>
                  </a:lnTo>
                  <a:lnTo>
                    <a:pt x="144" y="371"/>
                  </a:lnTo>
                  <a:lnTo>
                    <a:pt x="141" y="371"/>
                  </a:lnTo>
                  <a:lnTo>
                    <a:pt x="141" y="363"/>
                  </a:lnTo>
                  <a:lnTo>
                    <a:pt x="137" y="360"/>
                  </a:lnTo>
                  <a:lnTo>
                    <a:pt x="133" y="356"/>
                  </a:lnTo>
                  <a:lnTo>
                    <a:pt x="129" y="352"/>
                  </a:lnTo>
                  <a:lnTo>
                    <a:pt x="129" y="352"/>
                  </a:lnTo>
                  <a:lnTo>
                    <a:pt x="126" y="345"/>
                  </a:lnTo>
                  <a:lnTo>
                    <a:pt x="122" y="341"/>
                  </a:lnTo>
                  <a:lnTo>
                    <a:pt x="122" y="341"/>
                  </a:lnTo>
                  <a:lnTo>
                    <a:pt x="122" y="334"/>
                  </a:lnTo>
                  <a:lnTo>
                    <a:pt x="118" y="334"/>
                  </a:lnTo>
                  <a:lnTo>
                    <a:pt x="115" y="326"/>
                  </a:lnTo>
                  <a:lnTo>
                    <a:pt x="115" y="323"/>
                  </a:lnTo>
                  <a:lnTo>
                    <a:pt x="115" y="319"/>
                  </a:lnTo>
                  <a:lnTo>
                    <a:pt x="111" y="315"/>
                  </a:lnTo>
                  <a:lnTo>
                    <a:pt x="111" y="312"/>
                  </a:lnTo>
                  <a:lnTo>
                    <a:pt x="111" y="312"/>
                  </a:lnTo>
                  <a:lnTo>
                    <a:pt x="107" y="304"/>
                  </a:lnTo>
                  <a:lnTo>
                    <a:pt x="107" y="304"/>
                  </a:lnTo>
                  <a:lnTo>
                    <a:pt x="103" y="304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00" y="293"/>
                  </a:lnTo>
                  <a:lnTo>
                    <a:pt x="96" y="289"/>
                  </a:lnTo>
                  <a:lnTo>
                    <a:pt x="96" y="289"/>
                  </a:lnTo>
                  <a:lnTo>
                    <a:pt x="92" y="282"/>
                  </a:lnTo>
                  <a:lnTo>
                    <a:pt x="92" y="274"/>
                  </a:lnTo>
                  <a:lnTo>
                    <a:pt x="85" y="260"/>
                  </a:lnTo>
                  <a:lnTo>
                    <a:pt x="85" y="256"/>
                  </a:lnTo>
                  <a:lnTo>
                    <a:pt x="81" y="252"/>
                  </a:lnTo>
                  <a:lnTo>
                    <a:pt x="85" y="252"/>
                  </a:lnTo>
                  <a:lnTo>
                    <a:pt x="81" y="248"/>
                  </a:lnTo>
                  <a:lnTo>
                    <a:pt x="81" y="245"/>
                  </a:lnTo>
                  <a:lnTo>
                    <a:pt x="85" y="245"/>
                  </a:lnTo>
                  <a:lnTo>
                    <a:pt x="81" y="241"/>
                  </a:lnTo>
                  <a:lnTo>
                    <a:pt x="81" y="237"/>
                  </a:lnTo>
                  <a:lnTo>
                    <a:pt x="78" y="230"/>
                  </a:lnTo>
                  <a:lnTo>
                    <a:pt x="74" y="226"/>
                  </a:lnTo>
                  <a:lnTo>
                    <a:pt x="78" y="222"/>
                  </a:lnTo>
                  <a:lnTo>
                    <a:pt x="78" y="222"/>
                  </a:lnTo>
                  <a:lnTo>
                    <a:pt x="78" y="219"/>
                  </a:lnTo>
                  <a:lnTo>
                    <a:pt x="78" y="219"/>
                  </a:lnTo>
                  <a:lnTo>
                    <a:pt x="78" y="211"/>
                  </a:lnTo>
                  <a:lnTo>
                    <a:pt x="78" y="208"/>
                  </a:lnTo>
                  <a:lnTo>
                    <a:pt x="74" y="208"/>
                  </a:lnTo>
                  <a:lnTo>
                    <a:pt x="74" y="200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81" y="197"/>
                  </a:lnTo>
                  <a:lnTo>
                    <a:pt x="78" y="197"/>
                  </a:lnTo>
                  <a:lnTo>
                    <a:pt x="74" y="197"/>
                  </a:lnTo>
                  <a:lnTo>
                    <a:pt x="70" y="197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89"/>
                  </a:lnTo>
                  <a:lnTo>
                    <a:pt x="70" y="189"/>
                  </a:lnTo>
                  <a:lnTo>
                    <a:pt x="74" y="189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74" y="185"/>
                  </a:lnTo>
                  <a:lnTo>
                    <a:pt x="74" y="185"/>
                  </a:lnTo>
                  <a:lnTo>
                    <a:pt x="70" y="185"/>
                  </a:lnTo>
                  <a:lnTo>
                    <a:pt x="66" y="182"/>
                  </a:lnTo>
                  <a:lnTo>
                    <a:pt x="66" y="185"/>
                  </a:lnTo>
                  <a:lnTo>
                    <a:pt x="66" y="189"/>
                  </a:lnTo>
                  <a:lnTo>
                    <a:pt x="63" y="193"/>
                  </a:lnTo>
                  <a:lnTo>
                    <a:pt x="66" y="197"/>
                  </a:lnTo>
                  <a:lnTo>
                    <a:pt x="66" y="200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59" y="208"/>
                  </a:lnTo>
                  <a:lnTo>
                    <a:pt x="48" y="211"/>
                  </a:lnTo>
                  <a:lnTo>
                    <a:pt x="44" y="215"/>
                  </a:lnTo>
                  <a:lnTo>
                    <a:pt x="41" y="211"/>
                  </a:lnTo>
                  <a:lnTo>
                    <a:pt x="26" y="204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18" y="197"/>
                  </a:lnTo>
                  <a:lnTo>
                    <a:pt x="11" y="189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9"/>
                  </a:lnTo>
                  <a:lnTo>
                    <a:pt x="18" y="189"/>
                  </a:lnTo>
                  <a:lnTo>
                    <a:pt x="18" y="189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85"/>
                  </a:lnTo>
                  <a:lnTo>
                    <a:pt x="29" y="182"/>
                  </a:lnTo>
                  <a:lnTo>
                    <a:pt x="33" y="182"/>
                  </a:lnTo>
                  <a:lnTo>
                    <a:pt x="37" y="178"/>
                  </a:lnTo>
                  <a:lnTo>
                    <a:pt x="37" y="178"/>
                  </a:lnTo>
                  <a:lnTo>
                    <a:pt x="37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8"/>
                  </a:lnTo>
                  <a:lnTo>
                    <a:pt x="26" y="178"/>
                  </a:lnTo>
                  <a:lnTo>
                    <a:pt x="22" y="178"/>
                  </a:lnTo>
                  <a:lnTo>
                    <a:pt x="18" y="182"/>
                  </a:lnTo>
                  <a:lnTo>
                    <a:pt x="7" y="178"/>
                  </a:lnTo>
                  <a:lnTo>
                    <a:pt x="4" y="171"/>
                  </a:lnTo>
                  <a:lnTo>
                    <a:pt x="0" y="171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7" y="163"/>
                  </a:lnTo>
                  <a:lnTo>
                    <a:pt x="4" y="163"/>
                  </a:lnTo>
                  <a:lnTo>
                    <a:pt x="0" y="167"/>
                  </a:lnTo>
                  <a:lnTo>
                    <a:pt x="0" y="163"/>
                  </a:lnTo>
                  <a:lnTo>
                    <a:pt x="4" y="159"/>
                  </a:lnTo>
                  <a:lnTo>
                    <a:pt x="4" y="159"/>
                  </a:lnTo>
                  <a:lnTo>
                    <a:pt x="7" y="156"/>
                  </a:lnTo>
                  <a:lnTo>
                    <a:pt x="11" y="156"/>
                  </a:lnTo>
                  <a:lnTo>
                    <a:pt x="11" y="156"/>
                  </a:lnTo>
                  <a:lnTo>
                    <a:pt x="22" y="156"/>
                  </a:lnTo>
                  <a:lnTo>
                    <a:pt x="29" y="152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2"/>
                  </a:lnTo>
                  <a:lnTo>
                    <a:pt x="37" y="156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48"/>
                  </a:lnTo>
                  <a:lnTo>
                    <a:pt x="37" y="137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0"/>
                  </a:lnTo>
                  <a:lnTo>
                    <a:pt x="29" y="130"/>
                  </a:lnTo>
                  <a:lnTo>
                    <a:pt x="26" y="130"/>
                  </a:lnTo>
                  <a:lnTo>
                    <a:pt x="22" y="122"/>
                  </a:lnTo>
                  <a:lnTo>
                    <a:pt x="22" y="119"/>
                  </a:lnTo>
                  <a:lnTo>
                    <a:pt x="22" y="115"/>
                  </a:lnTo>
                  <a:lnTo>
                    <a:pt x="18" y="115"/>
                  </a:lnTo>
                  <a:lnTo>
                    <a:pt x="15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04"/>
                  </a:lnTo>
                  <a:lnTo>
                    <a:pt x="15" y="104"/>
                  </a:lnTo>
                  <a:lnTo>
                    <a:pt x="18" y="96"/>
                  </a:lnTo>
                  <a:lnTo>
                    <a:pt x="18" y="96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29" y="93"/>
                  </a:lnTo>
                  <a:lnTo>
                    <a:pt x="29" y="96"/>
                  </a:lnTo>
                  <a:lnTo>
                    <a:pt x="33" y="96"/>
                  </a:lnTo>
                  <a:lnTo>
                    <a:pt x="37" y="96"/>
                  </a:lnTo>
                  <a:lnTo>
                    <a:pt x="48" y="93"/>
                  </a:lnTo>
                  <a:lnTo>
                    <a:pt x="52" y="89"/>
                  </a:lnTo>
                  <a:lnTo>
                    <a:pt x="55" y="82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6" y="67"/>
                  </a:lnTo>
                  <a:lnTo>
                    <a:pt x="70" y="63"/>
                  </a:lnTo>
                  <a:lnTo>
                    <a:pt x="74" y="59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74" y="52"/>
                  </a:lnTo>
                  <a:lnTo>
                    <a:pt x="78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3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6" y="18"/>
                  </a:lnTo>
                  <a:lnTo>
                    <a:pt x="103" y="11"/>
                  </a:lnTo>
                  <a:lnTo>
                    <a:pt x="107" y="7"/>
                  </a:lnTo>
                  <a:lnTo>
                    <a:pt x="111" y="4"/>
                  </a:lnTo>
                  <a:lnTo>
                    <a:pt x="115" y="0"/>
                  </a:lnTo>
                  <a:lnTo>
                    <a:pt x="118" y="0"/>
                  </a:lnTo>
                  <a:lnTo>
                    <a:pt x="126" y="7"/>
                  </a:lnTo>
                  <a:lnTo>
                    <a:pt x="129" y="4"/>
                  </a:lnTo>
                  <a:lnTo>
                    <a:pt x="137" y="7"/>
                  </a:lnTo>
                  <a:lnTo>
                    <a:pt x="137" y="11"/>
                  </a:lnTo>
                  <a:lnTo>
                    <a:pt x="141" y="11"/>
                  </a:lnTo>
                  <a:lnTo>
                    <a:pt x="148" y="15"/>
                  </a:lnTo>
                  <a:lnTo>
                    <a:pt x="148" y="15"/>
                  </a:lnTo>
                  <a:lnTo>
                    <a:pt x="148" y="15"/>
                  </a:lnTo>
                  <a:close/>
                  <a:moveTo>
                    <a:pt x="333" y="197"/>
                  </a:move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close/>
                  <a:moveTo>
                    <a:pt x="333" y="193"/>
                  </a:moveTo>
                  <a:lnTo>
                    <a:pt x="329" y="193"/>
                  </a:lnTo>
                  <a:lnTo>
                    <a:pt x="329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3"/>
                  </a:lnTo>
                  <a:lnTo>
                    <a:pt x="333" y="193"/>
                  </a:lnTo>
                  <a:close/>
                  <a:moveTo>
                    <a:pt x="329" y="193"/>
                  </a:moveTo>
                  <a:lnTo>
                    <a:pt x="329" y="197"/>
                  </a:lnTo>
                  <a:lnTo>
                    <a:pt x="329" y="197"/>
                  </a:lnTo>
                  <a:lnTo>
                    <a:pt x="329" y="197"/>
                  </a:lnTo>
                  <a:lnTo>
                    <a:pt x="329" y="193"/>
                  </a:lnTo>
                  <a:lnTo>
                    <a:pt x="329" y="193"/>
                  </a:lnTo>
                  <a:close/>
                  <a:moveTo>
                    <a:pt x="322" y="197"/>
                  </a:moveTo>
                  <a:lnTo>
                    <a:pt x="322" y="197"/>
                  </a:lnTo>
                  <a:lnTo>
                    <a:pt x="326" y="197"/>
                  </a:lnTo>
                  <a:lnTo>
                    <a:pt x="326" y="193"/>
                  </a:lnTo>
                  <a:lnTo>
                    <a:pt x="326" y="193"/>
                  </a:lnTo>
                  <a:lnTo>
                    <a:pt x="322" y="1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Freeform 31"/>
            <p:cNvSpPr>
              <a:spLocks noEditPoints="1"/>
            </p:cNvSpPr>
            <p:nvPr/>
          </p:nvSpPr>
          <p:spPr bwMode="auto">
            <a:xfrm>
              <a:off x="6131617" y="2636870"/>
              <a:ext cx="105504" cy="128663"/>
            </a:xfrm>
            <a:custGeom>
              <a:avLst/>
              <a:gdLst>
                <a:gd name="T0" fmla="*/ 22 w 22"/>
                <a:gd name="T1" fmla="*/ 24 h 27"/>
                <a:gd name="T2" fmla="*/ 20 w 22"/>
                <a:gd name="T3" fmla="*/ 25 h 27"/>
                <a:gd name="T4" fmla="*/ 21 w 22"/>
                <a:gd name="T5" fmla="*/ 27 h 27"/>
                <a:gd name="T6" fmla="*/ 19 w 22"/>
                <a:gd name="T7" fmla="*/ 24 h 27"/>
                <a:gd name="T8" fmla="*/ 19 w 22"/>
                <a:gd name="T9" fmla="*/ 23 h 27"/>
                <a:gd name="T10" fmla="*/ 18 w 22"/>
                <a:gd name="T11" fmla="*/ 23 h 27"/>
                <a:gd name="T12" fmla="*/ 18 w 22"/>
                <a:gd name="T13" fmla="*/ 21 h 27"/>
                <a:gd name="T14" fmla="*/ 16 w 22"/>
                <a:gd name="T15" fmla="*/ 17 h 27"/>
                <a:gd name="T16" fmla="*/ 16 w 22"/>
                <a:gd name="T17" fmla="*/ 17 h 27"/>
                <a:gd name="T18" fmla="*/ 13 w 22"/>
                <a:gd name="T19" fmla="*/ 17 h 27"/>
                <a:gd name="T20" fmla="*/ 11 w 22"/>
                <a:gd name="T21" fmla="*/ 15 h 27"/>
                <a:gd name="T22" fmla="*/ 12 w 22"/>
                <a:gd name="T23" fmla="*/ 18 h 27"/>
                <a:gd name="T24" fmla="*/ 12 w 22"/>
                <a:gd name="T25" fmla="*/ 19 h 27"/>
                <a:gd name="T26" fmla="*/ 11 w 22"/>
                <a:gd name="T27" fmla="*/ 22 h 27"/>
                <a:gd name="T28" fmla="*/ 11 w 22"/>
                <a:gd name="T29" fmla="*/ 20 h 27"/>
                <a:gd name="T30" fmla="*/ 10 w 22"/>
                <a:gd name="T31" fmla="*/ 21 h 27"/>
                <a:gd name="T32" fmla="*/ 10 w 22"/>
                <a:gd name="T33" fmla="*/ 19 h 27"/>
                <a:gd name="T34" fmla="*/ 9 w 22"/>
                <a:gd name="T35" fmla="*/ 19 h 27"/>
                <a:gd name="T36" fmla="*/ 9 w 22"/>
                <a:gd name="T37" fmla="*/ 21 h 27"/>
                <a:gd name="T38" fmla="*/ 9 w 22"/>
                <a:gd name="T39" fmla="*/ 22 h 27"/>
                <a:gd name="T40" fmla="*/ 8 w 22"/>
                <a:gd name="T41" fmla="*/ 22 h 27"/>
                <a:gd name="T42" fmla="*/ 7 w 22"/>
                <a:gd name="T43" fmla="*/ 21 h 27"/>
                <a:gd name="T44" fmla="*/ 6 w 22"/>
                <a:gd name="T45" fmla="*/ 19 h 27"/>
                <a:gd name="T46" fmla="*/ 4 w 22"/>
                <a:gd name="T47" fmla="*/ 15 h 27"/>
                <a:gd name="T48" fmla="*/ 4 w 22"/>
                <a:gd name="T49" fmla="*/ 12 h 27"/>
                <a:gd name="T50" fmla="*/ 1 w 22"/>
                <a:gd name="T51" fmla="*/ 10 h 27"/>
                <a:gd name="T52" fmla="*/ 2 w 22"/>
                <a:gd name="T53" fmla="*/ 7 h 27"/>
                <a:gd name="T54" fmla="*/ 4 w 22"/>
                <a:gd name="T55" fmla="*/ 6 h 27"/>
                <a:gd name="T56" fmla="*/ 3 w 22"/>
                <a:gd name="T57" fmla="*/ 5 h 27"/>
                <a:gd name="T58" fmla="*/ 0 w 22"/>
                <a:gd name="T59" fmla="*/ 3 h 27"/>
                <a:gd name="T60" fmla="*/ 1 w 22"/>
                <a:gd name="T61" fmla="*/ 1 h 27"/>
                <a:gd name="T62" fmla="*/ 1 w 22"/>
                <a:gd name="T63" fmla="*/ 0 h 27"/>
                <a:gd name="T64" fmla="*/ 2 w 22"/>
                <a:gd name="T65" fmla="*/ 1 h 27"/>
                <a:gd name="T66" fmla="*/ 4 w 22"/>
                <a:gd name="T67" fmla="*/ 2 h 27"/>
                <a:gd name="T68" fmla="*/ 4 w 22"/>
                <a:gd name="T69" fmla="*/ 1 h 27"/>
                <a:gd name="T70" fmla="*/ 6 w 22"/>
                <a:gd name="T71" fmla="*/ 2 h 27"/>
                <a:gd name="T72" fmla="*/ 7 w 22"/>
                <a:gd name="T73" fmla="*/ 3 h 27"/>
                <a:gd name="T74" fmla="*/ 8 w 22"/>
                <a:gd name="T75" fmla="*/ 5 h 27"/>
                <a:gd name="T76" fmla="*/ 9 w 22"/>
                <a:gd name="T77" fmla="*/ 6 h 27"/>
                <a:gd name="T78" fmla="*/ 13 w 22"/>
                <a:gd name="T79" fmla="*/ 6 h 27"/>
                <a:gd name="T80" fmla="*/ 17 w 22"/>
                <a:gd name="T81" fmla="*/ 6 h 27"/>
                <a:gd name="T82" fmla="*/ 18 w 22"/>
                <a:gd name="T83" fmla="*/ 7 h 27"/>
                <a:gd name="T84" fmla="*/ 18 w 22"/>
                <a:gd name="T85" fmla="*/ 9 h 27"/>
                <a:gd name="T86" fmla="*/ 17 w 22"/>
                <a:gd name="T87" fmla="*/ 11 h 27"/>
                <a:gd name="T88" fmla="*/ 16 w 22"/>
                <a:gd name="T89" fmla="*/ 11 h 27"/>
                <a:gd name="T90" fmla="*/ 15 w 22"/>
                <a:gd name="T91" fmla="*/ 13 h 27"/>
                <a:gd name="T92" fmla="*/ 16 w 22"/>
                <a:gd name="T93" fmla="*/ 15 h 27"/>
                <a:gd name="T94" fmla="*/ 17 w 22"/>
                <a:gd name="T95" fmla="*/ 16 h 27"/>
                <a:gd name="T96" fmla="*/ 17 w 22"/>
                <a:gd name="T97" fmla="*/ 16 h 27"/>
                <a:gd name="T98" fmla="*/ 18 w 22"/>
                <a:gd name="T99" fmla="*/ 14 h 27"/>
                <a:gd name="T100" fmla="*/ 19 w 22"/>
                <a:gd name="T101" fmla="*/ 14 h 27"/>
                <a:gd name="T102" fmla="*/ 20 w 22"/>
                <a:gd name="T103" fmla="*/ 15 h 27"/>
                <a:gd name="T104" fmla="*/ 21 w 22"/>
                <a:gd name="T105" fmla="*/ 17 h 27"/>
                <a:gd name="T106" fmla="*/ 22 w 22"/>
                <a:gd name="T107" fmla="*/ 21 h 27"/>
                <a:gd name="T108" fmla="*/ 22 w 22"/>
                <a:gd name="T109" fmla="*/ 22 h 27"/>
                <a:gd name="T110" fmla="*/ 16 w 22"/>
                <a:gd name="T111" fmla="*/ 18 h 27"/>
                <a:gd name="T112" fmla="*/ 16 w 22"/>
                <a:gd name="T113" fmla="*/ 19 h 27"/>
                <a:gd name="T114" fmla="*/ 14 w 22"/>
                <a:gd name="T115" fmla="*/ 19 h 27"/>
                <a:gd name="T116" fmla="*/ 15 w 22"/>
                <a:gd name="T117" fmla="*/ 19 h 27"/>
                <a:gd name="T118" fmla="*/ 14 w 22"/>
                <a:gd name="T119" fmla="*/ 18 h 27"/>
                <a:gd name="T120" fmla="*/ 12 w 22"/>
                <a:gd name="T121" fmla="*/ 18 h 27"/>
                <a:gd name="T122" fmla="*/ 14 w 22"/>
                <a:gd name="T12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" h="27">
                  <a:moveTo>
                    <a:pt x="22" y="22"/>
                  </a:moveTo>
                  <a:cubicBezTo>
                    <a:pt x="22" y="23"/>
                    <a:pt x="22" y="23"/>
                    <a:pt x="22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2"/>
                    <a:pt x="22" y="22"/>
                    <a:pt x="22" y="22"/>
                  </a:cubicBezTo>
                  <a:close/>
                  <a:moveTo>
                    <a:pt x="16" y="19"/>
                  </a:move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4" y="18"/>
                  </a:move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lose/>
                  <a:moveTo>
                    <a:pt x="13" y="1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18"/>
                    <a:pt x="14" y="18"/>
                    <a:pt x="14" y="18"/>
                  </a:cubicBezTo>
                  <a:lnTo>
                    <a:pt x="13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Freeform 32"/>
            <p:cNvSpPr/>
            <p:nvPr/>
          </p:nvSpPr>
          <p:spPr bwMode="auto">
            <a:xfrm>
              <a:off x="6141910" y="2603418"/>
              <a:ext cx="65619" cy="33452"/>
            </a:xfrm>
            <a:custGeom>
              <a:avLst/>
              <a:gdLst>
                <a:gd name="T0" fmla="*/ 0 w 51"/>
                <a:gd name="T1" fmla="*/ 11 h 26"/>
                <a:gd name="T2" fmla="*/ 3 w 51"/>
                <a:gd name="T3" fmla="*/ 11 h 26"/>
                <a:gd name="T4" fmla="*/ 7 w 51"/>
                <a:gd name="T5" fmla="*/ 4 h 26"/>
                <a:gd name="T6" fmla="*/ 14 w 51"/>
                <a:gd name="T7" fmla="*/ 0 h 26"/>
                <a:gd name="T8" fmla="*/ 22 w 51"/>
                <a:gd name="T9" fmla="*/ 0 h 26"/>
                <a:gd name="T10" fmla="*/ 22 w 51"/>
                <a:gd name="T11" fmla="*/ 0 h 26"/>
                <a:gd name="T12" fmla="*/ 29 w 51"/>
                <a:gd name="T13" fmla="*/ 4 h 26"/>
                <a:gd name="T14" fmla="*/ 33 w 51"/>
                <a:gd name="T15" fmla="*/ 4 h 26"/>
                <a:gd name="T16" fmla="*/ 37 w 51"/>
                <a:gd name="T17" fmla="*/ 4 h 26"/>
                <a:gd name="T18" fmla="*/ 40 w 51"/>
                <a:gd name="T19" fmla="*/ 4 h 26"/>
                <a:gd name="T20" fmla="*/ 44 w 51"/>
                <a:gd name="T21" fmla="*/ 4 h 26"/>
                <a:gd name="T22" fmla="*/ 44 w 51"/>
                <a:gd name="T23" fmla="*/ 4 h 26"/>
                <a:gd name="T24" fmla="*/ 44 w 51"/>
                <a:gd name="T25" fmla="*/ 8 h 26"/>
                <a:gd name="T26" fmla="*/ 44 w 51"/>
                <a:gd name="T27" fmla="*/ 11 h 26"/>
                <a:gd name="T28" fmla="*/ 48 w 51"/>
                <a:gd name="T29" fmla="*/ 15 h 26"/>
                <a:gd name="T30" fmla="*/ 48 w 51"/>
                <a:gd name="T31" fmla="*/ 19 h 26"/>
                <a:gd name="T32" fmla="*/ 51 w 51"/>
                <a:gd name="T33" fmla="*/ 19 h 26"/>
                <a:gd name="T34" fmla="*/ 44 w 51"/>
                <a:gd name="T35" fmla="*/ 22 h 26"/>
                <a:gd name="T36" fmla="*/ 40 w 51"/>
                <a:gd name="T37" fmla="*/ 22 h 26"/>
                <a:gd name="T38" fmla="*/ 33 w 51"/>
                <a:gd name="T39" fmla="*/ 22 h 26"/>
                <a:gd name="T40" fmla="*/ 29 w 51"/>
                <a:gd name="T41" fmla="*/ 22 h 26"/>
                <a:gd name="T42" fmla="*/ 26 w 51"/>
                <a:gd name="T43" fmla="*/ 22 h 26"/>
                <a:gd name="T44" fmla="*/ 22 w 51"/>
                <a:gd name="T45" fmla="*/ 26 h 26"/>
                <a:gd name="T46" fmla="*/ 18 w 51"/>
                <a:gd name="T47" fmla="*/ 26 h 26"/>
                <a:gd name="T48" fmla="*/ 11 w 51"/>
                <a:gd name="T49" fmla="*/ 22 h 26"/>
                <a:gd name="T50" fmla="*/ 7 w 51"/>
                <a:gd name="T51" fmla="*/ 22 h 26"/>
                <a:gd name="T52" fmla="*/ 3 w 51"/>
                <a:gd name="T53" fmla="*/ 22 h 26"/>
                <a:gd name="T54" fmla="*/ 0 w 51"/>
                <a:gd name="T55" fmla="*/ 19 h 26"/>
                <a:gd name="T56" fmla="*/ 0 w 51"/>
                <a:gd name="T57" fmla="*/ 15 h 26"/>
                <a:gd name="T58" fmla="*/ 0 w 51"/>
                <a:gd name="T5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26">
                  <a:moveTo>
                    <a:pt x="0" y="11"/>
                  </a:moveTo>
                  <a:lnTo>
                    <a:pt x="3" y="11"/>
                  </a:lnTo>
                  <a:lnTo>
                    <a:pt x="7" y="4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44" y="11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51" y="19"/>
                  </a:lnTo>
                  <a:lnTo>
                    <a:pt x="44" y="22"/>
                  </a:lnTo>
                  <a:lnTo>
                    <a:pt x="40" y="22"/>
                  </a:lnTo>
                  <a:lnTo>
                    <a:pt x="33" y="22"/>
                  </a:lnTo>
                  <a:lnTo>
                    <a:pt x="29" y="22"/>
                  </a:lnTo>
                  <a:lnTo>
                    <a:pt x="26" y="22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Freeform 33"/>
            <p:cNvSpPr/>
            <p:nvPr/>
          </p:nvSpPr>
          <p:spPr bwMode="auto">
            <a:xfrm>
              <a:off x="5955347" y="2560960"/>
              <a:ext cx="176269" cy="81058"/>
            </a:xfrm>
            <a:custGeom>
              <a:avLst/>
              <a:gdLst>
                <a:gd name="T0" fmla="*/ 4 w 137"/>
                <a:gd name="T1" fmla="*/ 0 h 63"/>
                <a:gd name="T2" fmla="*/ 11 w 137"/>
                <a:gd name="T3" fmla="*/ 4 h 63"/>
                <a:gd name="T4" fmla="*/ 15 w 137"/>
                <a:gd name="T5" fmla="*/ 4 h 63"/>
                <a:gd name="T6" fmla="*/ 22 w 137"/>
                <a:gd name="T7" fmla="*/ 0 h 63"/>
                <a:gd name="T8" fmla="*/ 30 w 137"/>
                <a:gd name="T9" fmla="*/ 4 h 63"/>
                <a:gd name="T10" fmla="*/ 37 w 137"/>
                <a:gd name="T11" fmla="*/ 4 h 63"/>
                <a:gd name="T12" fmla="*/ 45 w 137"/>
                <a:gd name="T13" fmla="*/ 11 h 63"/>
                <a:gd name="T14" fmla="*/ 52 w 137"/>
                <a:gd name="T15" fmla="*/ 15 h 63"/>
                <a:gd name="T16" fmla="*/ 56 w 137"/>
                <a:gd name="T17" fmla="*/ 18 h 63"/>
                <a:gd name="T18" fmla="*/ 56 w 137"/>
                <a:gd name="T19" fmla="*/ 15 h 63"/>
                <a:gd name="T20" fmla="*/ 59 w 137"/>
                <a:gd name="T21" fmla="*/ 15 h 63"/>
                <a:gd name="T22" fmla="*/ 67 w 137"/>
                <a:gd name="T23" fmla="*/ 15 h 63"/>
                <a:gd name="T24" fmla="*/ 71 w 137"/>
                <a:gd name="T25" fmla="*/ 22 h 63"/>
                <a:gd name="T26" fmla="*/ 82 w 137"/>
                <a:gd name="T27" fmla="*/ 22 h 63"/>
                <a:gd name="T28" fmla="*/ 82 w 137"/>
                <a:gd name="T29" fmla="*/ 33 h 63"/>
                <a:gd name="T30" fmla="*/ 89 w 137"/>
                <a:gd name="T31" fmla="*/ 33 h 63"/>
                <a:gd name="T32" fmla="*/ 93 w 137"/>
                <a:gd name="T33" fmla="*/ 33 h 63"/>
                <a:gd name="T34" fmla="*/ 104 w 137"/>
                <a:gd name="T35" fmla="*/ 30 h 63"/>
                <a:gd name="T36" fmla="*/ 108 w 137"/>
                <a:gd name="T37" fmla="*/ 33 h 63"/>
                <a:gd name="T38" fmla="*/ 115 w 137"/>
                <a:gd name="T39" fmla="*/ 41 h 63"/>
                <a:gd name="T40" fmla="*/ 122 w 137"/>
                <a:gd name="T41" fmla="*/ 41 h 63"/>
                <a:gd name="T42" fmla="*/ 130 w 137"/>
                <a:gd name="T43" fmla="*/ 37 h 63"/>
                <a:gd name="T44" fmla="*/ 134 w 137"/>
                <a:gd name="T45" fmla="*/ 41 h 63"/>
                <a:gd name="T46" fmla="*/ 137 w 137"/>
                <a:gd name="T47" fmla="*/ 55 h 63"/>
                <a:gd name="T48" fmla="*/ 122 w 137"/>
                <a:gd name="T49" fmla="*/ 63 h 63"/>
                <a:gd name="T50" fmla="*/ 115 w 137"/>
                <a:gd name="T51" fmla="*/ 63 h 63"/>
                <a:gd name="T52" fmla="*/ 93 w 137"/>
                <a:gd name="T53" fmla="*/ 59 h 63"/>
                <a:gd name="T54" fmla="*/ 82 w 137"/>
                <a:gd name="T55" fmla="*/ 55 h 63"/>
                <a:gd name="T56" fmla="*/ 78 w 137"/>
                <a:gd name="T57" fmla="*/ 52 h 63"/>
                <a:gd name="T58" fmla="*/ 59 w 137"/>
                <a:gd name="T59" fmla="*/ 52 h 63"/>
                <a:gd name="T60" fmla="*/ 48 w 137"/>
                <a:gd name="T61" fmla="*/ 48 h 63"/>
                <a:gd name="T62" fmla="*/ 41 w 137"/>
                <a:gd name="T63" fmla="*/ 44 h 63"/>
                <a:gd name="T64" fmla="*/ 30 w 137"/>
                <a:gd name="T65" fmla="*/ 41 h 63"/>
                <a:gd name="T66" fmla="*/ 19 w 137"/>
                <a:gd name="T67" fmla="*/ 33 h 63"/>
                <a:gd name="T68" fmla="*/ 8 w 137"/>
                <a:gd name="T69" fmla="*/ 30 h 63"/>
                <a:gd name="T70" fmla="*/ 4 w 137"/>
                <a:gd name="T71" fmla="*/ 26 h 63"/>
                <a:gd name="T72" fmla="*/ 0 w 137"/>
                <a:gd name="T73" fmla="*/ 22 h 63"/>
                <a:gd name="T74" fmla="*/ 4 w 137"/>
                <a:gd name="T75" fmla="*/ 11 h 63"/>
                <a:gd name="T76" fmla="*/ 4 w 137"/>
                <a:gd name="T7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7" h="63">
                  <a:moveTo>
                    <a:pt x="4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22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1"/>
                  </a:lnTo>
                  <a:lnTo>
                    <a:pt x="52" y="15"/>
                  </a:lnTo>
                  <a:lnTo>
                    <a:pt x="52" y="18"/>
                  </a:lnTo>
                  <a:lnTo>
                    <a:pt x="56" y="18"/>
                  </a:lnTo>
                  <a:lnTo>
                    <a:pt x="56" y="18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22"/>
                  </a:lnTo>
                  <a:lnTo>
                    <a:pt x="71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2" y="33"/>
                  </a:lnTo>
                  <a:lnTo>
                    <a:pt x="85" y="33"/>
                  </a:lnTo>
                  <a:lnTo>
                    <a:pt x="89" y="33"/>
                  </a:lnTo>
                  <a:lnTo>
                    <a:pt x="89" y="33"/>
                  </a:lnTo>
                  <a:lnTo>
                    <a:pt x="93" y="33"/>
                  </a:lnTo>
                  <a:lnTo>
                    <a:pt x="97" y="30"/>
                  </a:lnTo>
                  <a:lnTo>
                    <a:pt x="104" y="30"/>
                  </a:lnTo>
                  <a:lnTo>
                    <a:pt x="108" y="30"/>
                  </a:lnTo>
                  <a:lnTo>
                    <a:pt x="108" y="33"/>
                  </a:lnTo>
                  <a:lnTo>
                    <a:pt x="115" y="37"/>
                  </a:lnTo>
                  <a:lnTo>
                    <a:pt x="115" y="41"/>
                  </a:lnTo>
                  <a:lnTo>
                    <a:pt x="119" y="41"/>
                  </a:lnTo>
                  <a:lnTo>
                    <a:pt x="122" y="41"/>
                  </a:lnTo>
                  <a:lnTo>
                    <a:pt x="126" y="41"/>
                  </a:lnTo>
                  <a:lnTo>
                    <a:pt x="130" y="37"/>
                  </a:lnTo>
                  <a:lnTo>
                    <a:pt x="134" y="41"/>
                  </a:lnTo>
                  <a:lnTo>
                    <a:pt x="134" y="41"/>
                  </a:lnTo>
                  <a:lnTo>
                    <a:pt x="134" y="48"/>
                  </a:lnTo>
                  <a:lnTo>
                    <a:pt x="137" y="55"/>
                  </a:lnTo>
                  <a:lnTo>
                    <a:pt x="134" y="63"/>
                  </a:lnTo>
                  <a:lnTo>
                    <a:pt x="122" y="63"/>
                  </a:lnTo>
                  <a:lnTo>
                    <a:pt x="119" y="59"/>
                  </a:lnTo>
                  <a:lnTo>
                    <a:pt x="115" y="63"/>
                  </a:lnTo>
                  <a:lnTo>
                    <a:pt x="100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82" y="55"/>
                  </a:lnTo>
                  <a:lnTo>
                    <a:pt x="78" y="55"/>
                  </a:lnTo>
                  <a:lnTo>
                    <a:pt x="78" y="52"/>
                  </a:lnTo>
                  <a:lnTo>
                    <a:pt x="71" y="48"/>
                  </a:lnTo>
                  <a:lnTo>
                    <a:pt x="59" y="52"/>
                  </a:lnTo>
                  <a:lnTo>
                    <a:pt x="59" y="48"/>
                  </a:lnTo>
                  <a:lnTo>
                    <a:pt x="48" y="48"/>
                  </a:lnTo>
                  <a:lnTo>
                    <a:pt x="45" y="44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0" y="41"/>
                  </a:lnTo>
                  <a:lnTo>
                    <a:pt x="26" y="37"/>
                  </a:lnTo>
                  <a:lnTo>
                    <a:pt x="19" y="33"/>
                  </a:lnTo>
                  <a:lnTo>
                    <a:pt x="11" y="3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4" y="11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Freeform 34"/>
            <p:cNvSpPr/>
            <p:nvPr/>
          </p:nvSpPr>
          <p:spPr bwMode="auto">
            <a:xfrm>
              <a:off x="5551345" y="2418143"/>
              <a:ext cx="294639" cy="290779"/>
            </a:xfrm>
            <a:custGeom>
              <a:avLst/>
              <a:gdLst>
                <a:gd name="T0" fmla="*/ 137 w 229"/>
                <a:gd name="T1" fmla="*/ 218 h 226"/>
                <a:gd name="T2" fmla="*/ 155 w 229"/>
                <a:gd name="T3" fmla="*/ 215 h 226"/>
                <a:gd name="T4" fmla="*/ 166 w 229"/>
                <a:gd name="T5" fmla="*/ 211 h 226"/>
                <a:gd name="T6" fmla="*/ 174 w 229"/>
                <a:gd name="T7" fmla="*/ 211 h 226"/>
                <a:gd name="T8" fmla="*/ 166 w 229"/>
                <a:gd name="T9" fmla="*/ 192 h 226"/>
                <a:gd name="T10" fmla="*/ 155 w 229"/>
                <a:gd name="T11" fmla="*/ 181 h 226"/>
                <a:gd name="T12" fmla="*/ 148 w 229"/>
                <a:gd name="T13" fmla="*/ 174 h 226"/>
                <a:gd name="T14" fmla="*/ 144 w 229"/>
                <a:gd name="T15" fmla="*/ 163 h 226"/>
                <a:gd name="T16" fmla="*/ 155 w 229"/>
                <a:gd name="T17" fmla="*/ 152 h 226"/>
                <a:gd name="T18" fmla="*/ 166 w 229"/>
                <a:gd name="T19" fmla="*/ 155 h 226"/>
                <a:gd name="T20" fmla="*/ 188 w 229"/>
                <a:gd name="T21" fmla="*/ 141 h 226"/>
                <a:gd name="T22" fmla="*/ 203 w 229"/>
                <a:gd name="T23" fmla="*/ 122 h 226"/>
                <a:gd name="T24" fmla="*/ 207 w 229"/>
                <a:gd name="T25" fmla="*/ 111 h 226"/>
                <a:gd name="T26" fmla="*/ 214 w 229"/>
                <a:gd name="T27" fmla="*/ 92 h 226"/>
                <a:gd name="T28" fmla="*/ 222 w 229"/>
                <a:gd name="T29" fmla="*/ 81 h 226"/>
                <a:gd name="T30" fmla="*/ 229 w 229"/>
                <a:gd name="T31" fmla="*/ 74 h 226"/>
                <a:gd name="T32" fmla="*/ 214 w 229"/>
                <a:gd name="T33" fmla="*/ 70 h 226"/>
                <a:gd name="T34" fmla="*/ 196 w 229"/>
                <a:gd name="T35" fmla="*/ 55 h 226"/>
                <a:gd name="T36" fmla="*/ 192 w 229"/>
                <a:gd name="T37" fmla="*/ 37 h 226"/>
                <a:gd name="T38" fmla="*/ 192 w 229"/>
                <a:gd name="T39" fmla="*/ 26 h 226"/>
                <a:gd name="T40" fmla="*/ 181 w 229"/>
                <a:gd name="T41" fmla="*/ 14 h 226"/>
                <a:gd name="T42" fmla="*/ 170 w 229"/>
                <a:gd name="T43" fmla="*/ 7 h 226"/>
                <a:gd name="T44" fmla="*/ 170 w 229"/>
                <a:gd name="T45" fmla="*/ 0 h 226"/>
                <a:gd name="T46" fmla="*/ 151 w 229"/>
                <a:gd name="T47" fmla="*/ 7 h 226"/>
                <a:gd name="T48" fmla="*/ 148 w 229"/>
                <a:gd name="T49" fmla="*/ 37 h 226"/>
                <a:gd name="T50" fmla="*/ 144 w 229"/>
                <a:gd name="T51" fmla="*/ 48 h 226"/>
                <a:gd name="T52" fmla="*/ 137 w 229"/>
                <a:gd name="T53" fmla="*/ 55 h 226"/>
                <a:gd name="T54" fmla="*/ 133 w 229"/>
                <a:gd name="T55" fmla="*/ 63 h 226"/>
                <a:gd name="T56" fmla="*/ 129 w 229"/>
                <a:gd name="T57" fmla="*/ 77 h 226"/>
                <a:gd name="T58" fmla="*/ 122 w 229"/>
                <a:gd name="T59" fmla="*/ 85 h 226"/>
                <a:gd name="T60" fmla="*/ 114 w 229"/>
                <a:gd name="T61" fmla="*/ 85 h 226"/>
                <a:gd name="T62" fmla="*/ 107 w 229"/>
                <a:gd name="T63" fmla="*/ 92 h 226"/>
                <a:gd name="T64" fmla="*/ 92 w 229"/>
                <a:gd name="T65" fmla="*/ 100 h 226"/>
                <a:gd name="T66" fmla="*/ 85 w 229"/>
                <a:gd name="T67" fmla="*/ 107 h 226"/>
                <a:gd name="T68" fmla="*/ 88 w 229"/>
                <a:gd name="T69" fmla="*/ 122 h 226"/>
                <a:gd name="T70" fmla="*/ 70 w 229"/>
                <a:gd name="T71" fmla="*/ 126 h 226"/>
                <a:gd name="T72" fmla="*/ 48 w 229"/>
                <a:gd name="T73" fmla="*/ 129 h 226"/>
                <a:gd name="T74" fmla="*/ 0 w 229"/>
                <a:gd name="T75" fmla="*/ 126 h 226"/>
                <a:gd name="T76" fmla="*/ 18 w 229"/>
                <a:gd name="T77" fmla="*/ 144 h 226"/>
                <a:gd name="T78" fmla="*/ 29 w 229"/>
                <a:gd name="T79" fmla="*/ 152 h 226"/>
                <a:gd name="T80" fmla="*/ 37 w 229"/>
                <a:gd name="T81" fmla="*/ 163 h 226"/>
                <a:gd name="T82" fmla="*/ 44 w 229"/>
                <a:gd name="T83" fmla="*/ 174 h 226"/>
                <a:gd name="T84" fmla="*/ 29 w 229"/>
                <a:gd name="T85" fmla="*/ 178 h 226"/>
                <a:gd name="T86" fmla="*/ 22 w 229"/>
                <a:gd name="T87" fmla="*/ 189 h 226"/>
                <a:gd name="T88" fmla="*/ 22 w 229"/>
                <a:gd name="T89" fmla="*/ 200 h 226"/>
                <a:gd name="T90" fmla="*/ 33 w 229"/>
                <a:gd name="T91" fmla="*/ 200 h 226"/>
                <a:gd name="T92" fmla="*/ 40 w 229"/>
                <a:gd name="T93" fmla="*/ 200 h 226"/>
                <a:gd name="T94" fmla="*/ 48 w 229"/>
                <a:gd name="T95" fmla="*/ 200 h 226"/>
                <a:gd name="T96" fmla="*/ 55 w 229"/>
                <a:gd name="T97" fmla="*/ 200 h 226"/>
                <a:gd name="T98" fmla="*/ 62 w 229"/>
                <a:gd name="T99" fmla="*/ 200 h 226"/>
                <a:gd name="T100" fmla="*/ 74 w 229"/>
                <a:gd name="T101" fmla="*/ 196 h 226"/>
                <a:gd name="T102" fmla="*/ 85 w 229"/>
                <a:gd name="T103" fmla="*/ 196 h 226"/>
                <a:gd name="T104" fmla="*/ 99 w 229"/>
                <a:gd name="T105" fmla="*/ 196 h 226"/>
                <a:gd name="T106" fmla="*/ 103 w 229"/>
                <a:gd name="T107" fmla="*/ 204 h 226"/>
                <a:gd name="T108" fmla="*/ 111 w 229"/>
                <a:gd name="T109" fmla="*/ 204 h 226"/>
                <a:gd name="T110" fmla="*/ 114 w 229"/>
                <a:gd name="T111" fmla="*/ 215 h 226"/>
                <a:gd name="T112" fmla="*/ 114 w 229"/>
                <a:gd name="T113" fmla="*/ 218 h 226"/>
                <a:gd name="T114" fmla="*/ 129 w 229"/>
                <a:gd name="T11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9" h="226">
                  <a:moveTo>
                    <a:pt x="133" y="226"/>
                  </a:moveTo>
                  <a:lnTo>
                    <a:pt x="133" y="222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40" y="215"/>
                  </a:lnTo>
                  <a:lnTo>
                    <a:pt x="144" y="215"/>
                  </a:lnTo>
                  <a:lnTo>
                    <a:pt x="144" y="215"/>
                  </a:lnTo>
                  <a:lnTo>
                    <a:pt x="155" y="215"/>
                  </a:lnTo>
                  <a:lnTo>
                    <a:pt x="162" y="211"/>
                  </a:lnTo>
                  <a:lnTo>
                    <a:pt x="162" y="211"/>
                  </a:lnTo>
                  <a:lnTo>
                    <a:pt x="166" y="211"/>
                  </a:lnTo>
                  <a:lnTo>
                    <a:pt x="166" y="211"/>
                  </a:lnTo>
                  <a:lnTo>
                    <a:pt x="170" y="215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07"/>
                  </a:lnTo>
                  <a:lnTo>
                    <a:pt x="170" y="196"/>
                  </a:lnTo>
                  <a:lnTo>
                    <a:pt x="166" y="192"/>
                  </a:lnTo>
                  <a:lnTo>
                    <a:pt x="166" y="192"/>
                  </a:lnTo>
                  <a:lnTo>
                    <a:pt x="166" y="189"/>
                  </a:lnTo>
                  <a:lnTo>
                    <a:pt x="162" y="189"/>
                  </a:lnTo>
                  <a:lnTo>
                    <a:pt x="159" y="189"/>
                  </a:lnTo>
                  <a:lnTo>
                    <a:pt x="155" y="181"/>
                  </a:lnTo>
                  <a:lnTo>
                    <a:pt x="155" y="178"/>
                  </a:lnTo>
                  <a:lnTo>
                    <a:pt x="155" y="174"/>
                  </a:lnTo>
                  <a:lnTo>
                    <a:pt x="151" y="174"/>
                  </a:lnTo>
                  <a:lnTo>
                    <a:pt x="148" y="174"/>
                  </a:lnTo>
                  <a:lnTo>
                    <a:pt x="144" y="174"/>
                  </a:lnTo>
                  <a:lnTo>
                    <a:pt x="144" y="174"/>
                  </a:lnTo>
                  <a:lnTo>
                    <a:pt x="144" y="170"/>
                  </a:lnTo>
                  <a:lnTo>
                    <a:pt x="144" y="163"/>
                  </a:lnTo>
                  <a:lnTo>
                    <a:pt x="148" y="163"/>
                  </a:lnTo>
                  <a:lnTo>
                    <a:pt x="151" y="155"/>
                  </a:lnTo>
                  <a:lnTo>
                    <a:pt x="151" y="155"/>
                  </a:lnTo>
                  <a:lnTo>
                    <a:pt x="155" y="152"/>
                  </a:lnTo>
                  <a:lnTo>
                    <a:pt x="159" y="152"/>
                  </a:lnTo>
                  <a:lnTo>
                    <a:pt x="162" y="152"/>
                  </a:lnTo>
                  <a:lnTo>
                    <a:pt x="162" y="155"/>
                  </a:lnTo>
                  <a:lnTo>
                    <a:pt x="166" y="155"/>
                  </a:lnTo>
                  <a:lnTo>
                    <a:pt x="170" y="155"/>
                  </a:lnTo>
                  <a:lnTo>
                    <a:pt x="181" y="152"/>
                  </a:lnTo>
                  <a:lnTo>
                    <a:pt x="185" y="148"/>
                  </a:lnTo>
                  <a:lnTo>
                    <a:pt x="188" y="141"/>
                  </a:lnTo>
                  <a:lnTo>
                    <a:pt x="196" y="133"/>
                  </a:lnTo>
                  <a:lnTo>
                    <a:pt x="196" y="129"/>
                  </a:lnTo>
                  <a:lnTo>
                    <a:pt x="199" y="126"/>
                  </a:lnTo>
                  <a:lnTo>
                    <a:pt x="203" y="122"/>
                  </a:lnTo>
                  <a:lnTo>
                    <a:pt x="207" y="118"/>
                  </a:lnTo>
                  <a:lnTo>
                    <a:pt x="211" y="115"/>
                  </a:lnTo>
                  <a:lnTo>
                    <a:pt x="211" y="115"/>
                  </a:lnTo>
                  <a:lnTo>
                    <a:pt x="207" y="111"/>
                  </a:lnTo>
                  <a:lnTo>
                    <a:pt x="211" y="107"/>
                  </a:lnTo>
                  <a:lnTo>
                    <a:pt x="214" y="103"/>
                  </a:lnTo>
                  <a:lnTo>
                    <a:pt x="214" y="100"/>
                  </a:lnTo>
                  <a:lnTo>
                    <a:pt x="214" y="92"/>
                  </a:lnTo>
                  <a:lnTo>
                    <a:pt x="214" y="89"/>
                  </a:lnTo>
                  <a:lnTo>
                    <a:pt x="214" y="89"/>
                  </a:lnTo>
                  <a:lnTo>
                    <a:pt x="218" y="81"/>
                  </a:lnTo>
                  <a:lnTo>
                    <a:pt x="222" y="81"/>
                  </a:lnTo>
                  <a:lnTo>
                    <a:pt x="225" y="81"/>
                  </a:lnTo>
                  <a:lnTo>
                    <a:pt x="225" y="81"/>
                  </a:lnTo>
                  <a:lnTo>
                    <a:pt x="229" y="77"/>
                  </a:lnTo>
                  <a:lnTo>
                    <a:pt x="229" y="74"/>
                  </a:lnTo>
                  <a:lnTo>
                    <a:pt x="225" y="74"/>
                  </a:lnTo>
                  <a:lnTo>
                    <a:pt x="222" y="74"/>
                  </a:lnTo>
                  <a:lnTo>
                    <a:pt x="214" y="74"/>
                  </a:lnTo>
                  <a:lnTo>
                    <a:pt x="214" y="70"/>
                  </a:lnTo>
                  <a:lnTo>
                    <a:pt x="207" y="66"/>
                  </a:lnTo>
                  <a:lnTo>
                    <a:pt x="203" y="66"/>
                  </a:lnTo>
                  <a:lnTo>
                    <a:pt x="196" y="63"/>
                  </a:lnTo>
                  <a:lnTo>
                    <a:pt x="196" y="55"/>
                  </a:lnTo>
                  <a:lnTo>
                    <a:pt x="192" y="48"/>
                  </a:lnTo>
                  <a:lnTo>
                    <a:pt x="188" y="40"/>
                  </a:lnTo>
                  <a:lnTo>
                    <a:pt x="188" y="37"/>
                  </a:lnTo>
                  <a:lnTo>
                    <a:pt x="192" y="37"/>
                  </a:lnTo>
                  <a:lnTo>
                    <a:pt x="192" y="33"/>
                  </a:lnTo>
                  <a:lnTo>
                    <a:pt x="196" y="29"/>
                  </a:lnTo>
                  <a:lnTo>
                    <a:pt x="196" y="26"/>
                  </a:lnTo>
                  <a:lnTo>
                    <a:pt x="192" y="26"/>
                  </a:lnTo>
                  <a:lnTo>
                    <a:pt x="192" y="22"/>
                  </a:lnTo>
                  <a:lnTo>
                    <a:pt x="188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7" y="14"/>
                  </a:lnTo>
                  <a:lnTo>
                    <a:pt x="174" y="14"/>
                  </a:lnTo>
                  <a:lnTo>
                    <a:pt x="170" y="14"/>
                  </a:lnTo>
                  <a:lnTo>
                    <a:pt x="170" y="7"/>
                  </a:lnTo>
                  <a:lnTo>
                    <a:pt x="177" y="3"/>
                  </a:lnTo>
                  <a:lnTo>
                    <a:pt x="177" y="0"/>
                  </a:lnTo>
                  <a:lnTo>
                    <a:pt x="174" y="0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59" y="3"/>
                  </a:lnTo>
                  <a:lnTo>
                    <a:pt x="155" y="3"/>
                  </a:lnTo>
                  <a:lnTo>
                    <a:pt x="151" y="7"/>
                  </a:lnTo>
                  <a:lnTo>
                    <a:pt x="148" y="11"/>
                  </a:lnTo>
                  <a:lnTo>
                    <a:pt x="155" y="22"/>
                  </a:lnTo>
                  <a:lnTo>
                    <a:pt x="159" y="26"/>
                  </a:lnTo>
                  <a:lnTo>
                    <a:pt x="148" y="37"/>
                  </a:lnTo>
                  <a:lnTo>
                    <a:pt x="151" y="40"/>
                  </a:lnTo>
                  <a:lnTo>
                    <a:pt x="151" y="44"/>
                  </a:lnTo>
                  <a:lnTo>
                    <a:pt x="148" y="48"/>
                  </a:lnTo>
                  <a:lnTo>
                    <a:pt x="144" y="48"/>
                  </a:lnTo>
                  <a:lnTo>
                    <a:pt x="137" y="48"/>
                  </a:lnTo>
                  <a:lnTo>
                    <a:pt x="133" y="48"/>
                  </a:lnTo>
                  <a:lnTo>
                    <a:pt x="133" y="55"/>
                  </a:lnTo>
                  <a:lnTo>
                    <a:pt x="137" y="55"/>
                  </a:lnTo>
                  <a:lnTo>
                    <a:pt x="140" y="59"/>
                  </a:lnTo>
                  <a:lnTo>
                    <a:pt x="140" y="63"/>
                  </a:lnTo>
                  <a:lnTo>
                    <a:pt x="137" y="63"/>
                  </a:lnTo>
                  <a:lnTo>
                    <a:pt x="133" y="63"/>
                  </a:lnTo>
                  <a:lnTo>
                    <a:pt x="129" y="66"/>
                  </a:lnTo>
                  <a:lnTo>
                    <a:pt x="129" y="70"/>
                  </a:lnTo>
                  <a:lnTo>
                    <a:pt x="129" y="74"/>
                  </a:lnTo>
                  <a:lnTo>
                    <a:pt x="129" y="77"/>
                  </a:lnTo>
                  <a:lnTo>
                    <a:pt x="129" y="77"/>
                  </a:lnTo>
                  <a:lnTo>
                    <a:pt x="129" y="85"/>
                  </a:lnTo>
                  <a:lnTo>
                    <a:pt x="125" y="89"/>
                  </a:lnTo>
                  <a:lnTo>
                    <a:pt x="122" y="85"/>
                  </a:lnTo>
                  <a:lnTo>
                    <a:pt x="122" y="85"/>
                  </a:lnTo>
                  <a:lnTo>
                    <a:pt x="122" y="89"/>
                  </a:lnTo>
                  <a:lnTo>
                    <a:pt x="114" y="89"/>
                  </a:lnTo>
                  <a:lnTo>
                    <a:pt x="114" y="85"/>
                  </a:lnTo>
                  <a:lnTo>
                    <a:pt x="111" y="89"/>
                  </a:lnTo>
                  <a:lnTo>
                    <a:pt x="111" y="89"/>
                  </a:lnTo>
                  <a:lnTo>
                    <a:pt x="103" y="92"/>
                  </a:lnTo>
                  <a:lnTo>
                    <a:pt x="107" y="92"/>
                  </a:lnTo>
                  <a:lnTo>
                    <a:pt x="103" y="96"/>
                  </a:lnTo>
                  <a:lnTo>
                    <a:pt x="99" y="100"/>
                  </a:lnTo>
                  <a:lnTo>
                    <a:pt x="96" y="96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88" y="103"/>
                  </a:lnTo>
                  <a:lnTo>
                    <a:pt x="88" y="103"/>
                  </a:lnTo>
                  <a:lnTo>
                    <a:pt x="85" y="107"/>
                  </a:lnTo>
                  <a:lnTo>
                    <a:pt x="85" y="111"/>
                  </a:lnTo>
                  <a:lnTo>
                    <a:pt x="85" y="115"/>
                  </a:lnTo>
                  <a:lnTo>
                    <a:pt x="85" y="118"/>
                  </a:lnTo>
                  <a:lnTo>
                    <a:pt x="88" y="122"/>
                  </a:lnTo>
                  <a:lnTo>
                    <a:pt x="85" y="122"/>
                  </a:lnTo>
                  <a:lnTo>
                    <a:pt x="81" y="126"/>
                  </a:lnTo>
                  <a:lnTo>
                    <a:pt x="74" y="126"/>
                  </a:lnTo>
                  <a:lnTo>
                    <a:pt x="70" y="126"/>
                  </a:lnTo>
                  <a:lnTo>
                    <a:pt x="59" y="126"/>
                  </a:lnTo>
                  <a:lnTo>
                    <a:pt x="55" y="129"/>
                  </a:lnTo>
                  <a:lnTo>
                    <a:pt x="51" y="129"/>
                  </a:lnTo>
                  <a:lnTo>
                    <a:pt x="48" y="129"/>
                  </a:lnTo>
                  <a:lnTo>
                    <a:pt x="40" y="129"/>
                  </a:lnTo>
                  <a:lnTo>
                    <a:pt x="22" y="133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1" y="137"/>
                  </a:lnTo>
                  <a:lnTo>
                    <a:pt x="11" y="141"/>
                  </a:lnTo>
                  <a:lnTo>
                    <a:pt x="14" y="144"/>
                  </a:lnTo>
                  <a:lnTo>
                    <a:pt x="18" y="144"/>
                  </a:lnTo>
                  <a:lnTo>
                    <a:pt x="22" y="148"/>
                  </a:lnTo>
                  <a:lnTo>
                    <a:pt x="25" y="148"/>
                  </a:lnTo>
                  <a:lnTo>
                    <a:pt x="29" y="148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5"/>
                  </a:lnTo>
                  <a:lnTo>
                    <a:pt x="37" y="159"/>
                  </a:lnTo>
                  <a:lnTo>
                    <a:pt x="37" y="163"/>
                  </a:lnTo>
                  <a:lnTo>
                    <a:pt x="37" y="166"/>
                  </a:lnTo>
                  <a:lnTo>
                    <a:pt x="40" y="166"/>
                  </a:lnTo>
                  <a:lnTo>
                    <a:pt x="44" y="166"/>
                  </a:lnTo>
                  <a:lnTo>
                    <a:pt x="44" y="174"/>
                  </a:lnTo>
                  <a:lnTo>
                    <a:pt x="44" y="178"/>
                  </a:lnTo>
                  <a:lnTo>
                    <a:pt x="40" y="174"/>
                  </a:lnTo>
                  <a:lnTo>
                    <a:pt x="29" y="178"/>
                  </a:lnTo>
                  <a:lnTo>
                    <a:pt x="29" y="178"/>
                  </a:lnTo>
                  <a:lnTo>
                    <a:pt x="25" y="181"/>
                  </a:lnTo>
                  <a:lnTo>
                    <a:pt x="22" y="181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92"/>
                  </a:lnTo>
                  <a:lnTo>
                    <a:pt x="22" y="196"/>
                  </a:lnTo>
                  <a:lnTo>
                    <a:pt x="22" y="200"/>
                  </a:lnTo>
                  <a:lnTo>
                    <a:pt x="22" y="200"/>
                  </a:lnTo>
                  <a:lnTo>
                    <a:pt x="22" y="204"/>
                  </a:lnTo>
                  <a:lnTo>
                    <a:pt x="25" y="204"/>
                  </a:lnTo>
                  <a:lnTo>
                    <a:pt x="29" y="200"/>
                  </a:lnTo>
                  <a:lnTo>
                    <a:pt x="33" y="200"/>
                  </a:lnTo>
                  <a:lnTo>
                    <a:pt x="33" y="200"/>
                  </a:lnTo>
                  <a:lnTo>
                    <a:pt x="37" y="200"/>
                  </a:lnTo>
                  <a:lnTo>
                    <a:pt x="37" y="200"/>
                  </a:lnTo>
                  <a:lnTo>
                    <a:pt x="40" y="200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196"/>
                  </a:lnTo>
                  <a:lnTo>
                    <a:pt x="51" y="196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196"/>
                  </a:lnTo>
                  <a:lnTo>
                    <a:pt x="59" y="196"/>
                  </a:lnTo>
                  <a:lnTo>
                    <a:pt x="59" y="200"/>
                  </a:lnTo>
                  <a:lnTo>
                    <a:pt x="62" y="200"/>
                  </a:lnTo>
                  <a:lnTo>
                    <a:pt x="62" y="200"/>
                  </a:lnTo>
                  <a:lnTo>
                    <a:pt x="66" y="200"/>
                  </a:lnTo>
                  <a:lnTo>
                    <a:pt x="70" y="196"/>
                  </a:lnTo>
                  <a:lnTo>
                    <a:pt x="74" y="196"/>
                  </a:lnTo>
                  <a:lnTo>
                    <a:pt x="77" y="196"/>
                  </a:lnTo>
                  <a:lnTo>
                    <a:pt x="81" y="196"/>
                  </a:lnTo>
                  <a:lnTo>
                    <a:pt x="81" y="196"/>
                  </a:lnTo>
                  <a:lnTo>
                    <a:pt x="85" y="196"/>
                  </a:lnTo>
                  <a:lnTo>
                    <a:pt x="85" y="196"/>
                  </a:lnTo>
                  <a:lnTo>
                    <a:pt x="88" y="196"/>
                  </a:lnTo>
                  <a:lnTo>
                    <a:pt x="92" y="196"/>
                  </a:lnTo>
                  <a:lnTo>
                    <a:pt x="99" y="196"/>
                  </a:lnTo>
                  <a:lnTo>
                    <a:pt x="99" y="196"/>
                  </a:lnTo>
                  <a:lnTo>
                    <a:pt x="103" y="200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11" y="204"/>
                  </a:lnTo>
                  <a:lnTo>
                    <a:pt x="111" y="207"/>
                  </a:lnTo>
                  <a:lnTo>
                    <a:pt x="114" y="211"/>
                  </a:lnTo>
                  <a:lnTo>
                    <a:pt x="114" y="215"/>
                  </a:lnTo>
                  <a:lnTo>
                    <a:pt x="114" y="215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8" y="222"/>
                  </a:lnTo>
                  <a:lnTo>
                    <a:pt x="118" y="222"/>
                  </a:lnTo>
                  <a:lnTo>
                    <a:pt x="125" y="222"/>
                  </a:lnTo>
                  <a:lnTo>
                    <a:pt x="129" y="226"/>
                  </a:lnTo>
                  <a:lnTo>
                    <a:pt x="129" y="226"/>
                  </a:lnTo>
                  <a:lnTo>
                    <a:pt x="133" y="2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Freeform 35"/>
            <p:cNvSpPr/>
            <p:nvPr/>
          </p:nvSpPr>
          <p:spPr bwMode="auto">
            <a:xfrm>
              <a:off x="5770074" y="2402703"/>
              <a:ext cx="156969" cy="114511"/>
            </a:xfrm>
            <a:custGeom>
              <a:avLst/>
              <a:gdLst>
                <a:gd name="T0" fmla="*/ 59 w 122"/>
                <a:gd name="T1" fmla="*/ 89 h 89"/>
                <a:gd name="T2" fmla="*/ 70 w 122"/>
                <a:gd name="T3" fmla="*/ 78 h 89"/>
                <a:gd name="T4" fmla="*/ 78 w 122"/>
                <a:gd name="T5" fmla="*/ 71 h 89"/>
                <a:gd name="T6" fmla="*/ 89 w 122"/>
                <a:gd name="T7" fmla="*/ 78 h 89"/>
                <a:gd name="T8" fmla="*/ 100 w 122"/>
                <a:gd name="T9" fmla="*/ 78 h 89"/>
                <a:gd name="T10" fmla="*/ 104 w 122"/>
                <a:gd name="T11" fmla="*/ 82 h 89"/>
                <a:gd name="T12" fmla="*/ 115 w 122"/>
                <a:gd name="T13" fmla="*/ 82 h 89"/>
                <a:gd name="T14" fmla="*/ 118 w 122"/>
                <a:gd name="T15" fmla="*/ 82 h 89"/>
                <a:gd name="T16" fmla="*/ 118 w 122"/>
                <a:gd name="T17" fmla="*/ 75 h 89"/>
                <a:gd name="T18" fmla="*/ 115 w 122"/>
                <a:gd name="T19" fmla="*/ 67 h 89"/>
                <a:gd name="T20" fmla="*/ 111 w 122"/>
                <a:gd name="T21" fmla="*/ 52 h 89"/>
                <a:gd name="T22" fmla="*/ 104 w 122"/>
                <a:gd name="T23" fmla="*/ 49 h 89"/>
                <a:gd name="T24" fmla="*/ 96 w 122"/>
                <a:gd name="T25" fmla="*/ 38 h 89"/>
                <a:gd name="T26" fmla="*/ 85 w 122"/>
                <a:gd name="T27" fmla="*/ 30 h 89"/>
                <a:gd name="T28" fmla="*/ 81 w 122"/>
                <a:gd name="T29" fmla="*/ 26 h 89"/>
                <a:gd name="T30" fmla="*/ 66 w 122"/>
                <a:gd name="T31" fmla="*/ 26 h 89"/>
                <a:gd name="T32" fmla="*/ 63 w 122"/>
                <a:gd name="T33" fmla="*/ 23 h 89"/>
                <a:gd name="T34" fmla="*/ 59 w 122"/>
                <a:gd name="T35" fmla="*/ 15 h 89"/>
                <a:gd name="T36" fmla="*/ 48 w 122"/>
                <a:gd name="T37" fmla="*/ 0 h 89"/>
                <a:gd name="T38" fmla="*/ 44 w 122"/>
                <a:gd name="T39" fmla="*/ 0 h 89"/>
                <a:gd name="T40" fmla="*/ 41 w 122"/>
                <a:gd name="T41" fmla="*/ 0 h 89"/>
                <a:gd name="T42" fmla="*/ 37 w 122"/>
                <a:gd name="T43" fmla="*/ 4 h 89"/>
                <a:gd name="T44" fmla="*/ 29 w 122"/>
                <a:gd name="T45" fmla="*/ 0 h 89"/>
                <a:gd name="T46" fmla="*/ 29 w 122"/>
                <a:gd name="T47" fmla="*/ 0 h 89"/>
                <a:gd name="T48" fmla="*/ 18 w 122"/>
                <a:gd name="T49" fmla="*/ 8 h 89"/>
                <a:gd name="T50" fmla="*/ 7 w 122"/>
                <a:gd name="T51" fmla="*/ 15 h 89"/>
                <a:gd name="T52" fmla="*/ 0 w 122"/>
                <a:gd name="T53" fmla="*/ 26 h 89"/>
                <a:gd name="T54" fmla="*/ 7 w 122"/>
                <a:gd name="T55" fmla="*/ 26 h 89"/>
                <a:gd name="T56" fmla="*/ 11 w 122"/>
                <a:gd name="T57" fmla="*/ 30 h 89"/>
                <a:gd name="T58" fmla="*/ 22 w 122"/>
                <a:gd name="T59" fmla="*/ 34 h 89"/>
                <a:gd name="T60" fmla="*/ 26 w 122"/>
                <a:gd name="T61" fmla="*/ 38 h 89"/>
                <a:gd name="T62" fmla="*/ 22 w 122"/>
                <a:gd name="T63" fmla="*/ 45 h 89"/>
                <a:gd name="T64" fmla="*/ 18 w 122"/>
                <a:gd name="T65" fmla="*/ 49 h 89"/>
                <a:gd name="T66" fmla="*/ 22 w 122"/>
                <a:gd name="T67" fmla="*/ 60 h 89"/>
                <a:gd name="T68" fmla="*/ 26 w 122"/>
                <a:gd name="T69" fmla="*/ 75 h 89"/>
                <a:gd name="T70" fmla="*/ 37 w 122"/>
                <a:gd name="T71" fmla="*/ 78 h 89"/>
                <a:gd name="T72" fmla="*/ 44 w 122"/>
                <a:gd name="T73" fmla="*/ 86 h 89"/>
                <a:gd name="T74" fmla="*/ 55 w 122"/>
                <a:gd name="T75" fmla="*/ 86 h 89"/>
                <a:gd name="T76" fmla="*/ 59 w 122"/>
                <a:gd name="T7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89">
                  <a:moveTo>
                    <a:pt x="59" y="89"/>
                  </a:moveTo>
                  <a:lnTo>
                    <a:pt x="59" y="89"/>
                  </a:lnTo>
                  <a:lnTo>
                    <a:pt x="66" y="82"/>
                  </a:lnTo>
                  <a:lnTo>
                    <a:pt x="70" y="78"/>
                  </a:lnTo>
                  <a:lnTo>
                    <a:pt x="74" y="75"/>
                  </a:lnTo>
                  <a:lnTo>
                    <a:pt x="78" y="71"/>
                  </a:lnTo>
                  <a:lnTo>
                    <a:pt x="81" y="71"/>
                  </a:lnTo>
                  <a:lnTo>
                    <a:pt x="89" y="78"/>
                  </a:lnTo>
                  <a:lnTo>
                    <a:pt x="92" y="75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4" y="82"/>
                  </a:lnTo>
                  <a:lnTo>
                    <a:pt x="111" y="86"/>
                  </a:lnTo>
                  <a:lnTo>
                    <a:pt x="115" y="82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2" y="82"/>
                  </a:lnTo>
                  <a:lnTo>
                    <a:pt x="118" y="75"/>
                  </a:lnTo>
                  <a:lnTo>
                    <a:pt x="118" y="67"/>
                  </a:lnTo>
                  <a:lnTo>
                    <a:pt x="115" y="67"/>
                  </a:lnTo>
                  <a:lnTo>
                    <a:pt x="111" y="60"/>
                  </a:lnTo>
                  <a:lnTo>
                    <a:pt x="111" y="52"/>
                  </a:lnTo>
                  <a:lnTo>
                    <a:pt x="107" y="49"/>
                  </a:lnTo>
                  <a:lnTo>
                    <a:pt x="104" y="49"/>
                  </a:lnTo>
                  <a:lnTo>
                    <a:pt x="100" y="41"/>
                  </a:lnTo>
                  <a:lnTo>
                    <a:pt x="96" y="38"/>
                  </a:lnTo>
                  <a:lnTo>
                    <a:pt x="89" y="34"/>
                  </a:lnTo>
                  <a:lnTo>
                    <a:pt x="85" y="30"/>
                  </a:lnTo>
                  <a:lnTo>
                    <a:pt x="81" y="26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66" y="26"/>
                  </a:lnTo>
                  <a:lnTo>
                    <a:pt x="66" y="23"/>
                  </a:lnTo>
                  <a:lnTo>
                    <a:pt x="63" y="23"/>
                  </a:lnTo>
                  <a:lnTo>
                    <a:pt x="63" y="19"/>
                  </a:lnTo>
                  <a:lnTo>
                    <a:pt x="59" y="15"/>
                  </a:lnTo>
                  <a:lnTo>
                    <a:pt x="52" y="8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8"/>
                  </a:lnTo>
                  <a:lnTo>
                    <a:pt x="18" y="8"/>
                  </a:lnTo>
                  <a:lnTo>
                    <a:pt x="7" y="12"/>
                  </a:lnTo>
                  <a:lnTo>
                    <a:pt x="7" y="15"/>
                  </a:lnTo>
                  <a:lnTo>
                    <a:pt x="0" y="19"/>
                  </a:lnTo>
                  <a:lnTo>
                    <a:pt x="0" y="26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8" y="34"/>
                  </a:lnTo>
                  <a:lnTo>
                    <a:pt x="22" y="34"/>
                  </a:lnTo>
                  <a:lnTo>
                    <a:pt x="22" y="38"/>
                  </a:lnTo>
                  <a:lnTo>
                    <a:pt x="26" y="38"/>
                  </a:lnTo>
                  <a:lnTo>
                    <a:pt x="26" y="41"/>
                  </a:lnTo>
                  <a:lnTo>
                    <a:pt x="22" y="45"/>
                  </a:lnTo>
                  <a:lnTo>
                    <a:pt x="22" y="49"/>
                  </a:lnTo>
                  <a:lnTo>
                    <a:pt x="18" y="49"/>
                  </a:lnTo>
                  <a:lnTo>
                    <a:pt x="18" y="52"/>
                  </a:lnTo>
                  <a:lnTo>
                    <a:pt x="22" y="60"/>
                  </a:lnTo>
                  <a:lnTo>
                    <a:pt x="26" y="67"/>
                  </a:lnTo>
                  <a:lnTo>
                    <a:pt x="26" y="75"/>
                  </a:lnTo>
                  <a:lnTo>
                    <a:pt x="33" y="78"/>
                  </a:lnTo>
                  <a:lnTo>
                    <a:pt x="37" y="78"/>
                  </a:lnTo>
                  <a:lnTo>
                    <a:pt x="44" y="82"/>
                  </a:lnTo>
                  <a:lnTo>
                    <a:pt x="44" y="86"/>
                  </a:lnTo>
                  <a:lnTo>
                    <a:pt x="52" y="86"/>
                  </a:lnTo>
                  <a:lnTo>
                    <a:pt x="55" y="86"/>
                  </a:lnTo>
                  <a:lnTo>
                    <a:pt x="59" y="86"/>
                  </a:lnTo>
                  <a:lnTo>
                    <a:pt x="59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Freeform 36"/>
            <p:cNvSpPr/>
            <p:nvPr/>
          </p:nvSpPr>
          <p:spPr bwMode="auto">
            <a:xfrm>
              <a:off x="5532047" y="2374398"/>
              <a:ext cx="280486" cy="214868"/>
            </a:xfrm>
            <a:custGeom>
              <a:avLst/>
              <a:gdLst>
                <a:gd name="T0" fmla="*/ 200 w 218"/>
                <a:gd name="T1" fmla="*/ 15 h 167"/>
                <a:gd name="T2" fmla="*/ 211 w 218"/>
                <a:gd name="T3" fmla="*/ 15 h 167"/>
                <a:gd name="T4" fmla="*/ 211 w 218"/>
                <a:gd name="T5" fmla="*/ 22 h 167"/>
                <a:gd name="T6" fmla="*/ 203 w 218"/>
                <a:gd name="T7" fmla="*/ 30 h 167"/>
                <a:gd name="T8" fmla="*/ 177 w 218"/>
                <a:gd name="T9" fmla="*/ 34 h 167"/>
                <a:gd name="T10" fmla="*/ 166 w 218"/>
                <a:gd name="T11" fmla="*/ 41 h 167"/>
                <a:gd name="T12" fmla="*/ 174 w 218"/>
                <a:gd name="T13" fmla="*/ 60 h 167"/>
                <a:gd name="T14" fmla="*/ 166 w 218"/>
                <a:gd name="T15" fmla="*/ 78 h 167"/>
                <a:gd name="T16" fmla="*/ 152 w 218"/>
                <a:gd name="T17" fmla="*/ 82 h 167"/>
                <a:gd name="T18" fmla="*/ 152 w 218"/>
                <a:gd name="T19" fmla="*/ 89 h 167"/>
                <a:gd name="T20" fmla="*/ 152 w 218"/>
                <a:gd name="T21" fmla="*/ 97 h 167"/>
                <a:gd name="T22" fmla="*/ 144 w 218"/>
                <a:gd name="T23" fmla="*/ 104 h 167"/>
                <a:gd name="T24" fmla="*/ 144 w 218"/>
                <a:gd name="T25" fmla="*/ 111 h 167"/>
                <a:gd name="T26" fmla="*/ 137 w 218"/>
                <a:gd name="T27" fmla="*/ 119 h 167"/>
                <a:gd name="T28" fmla="*/ 129 w 218"/>
                <a:gd name="T29" fmla="*/ 123 h 167"/>
                <a:gd name="T30" fmla="*/ 126 w 218"/>
                <a:gd name="T31" fmla="*/ 123 h 167"/>
                <a:gd name="T32" fmla="*/ 118 w 218"/>
                <a:gd name="T33" fmla="*/ 130 h 167"/>
                <a:gd name="T34" fmla="*/ 107 w 218"/>
                <a:gd name="T35" fmla="*/ 134 h 167"/>
                <a:gd name="T36" fmla="*/ 103 w 218"/>
                <a:gd name="T37" fmla="*/ 137 h 167"/>
                <a:gd name="T38" fmla="*/ 100 w 218"/>
                <a:gd name="T39" fmla="*/ 149 h 167"/>
                <a:gd name="T40" fmla="*/ 100 w 218"/>
                <a:gd name="T41" fmla="*/ 156 h 167"/>
                <a:gd name="T42" fmla="*/ 85 w 218"/>
                <a:gd name="T43" fmla="*/ 160 h 167"/>
                <a:gd name="T44" fmla="*/ 66 w 218"/>
                <a:gd name="T45" fmla="*/ 163 h 167"/>
                <a:gd name="T46" fmla="*/ 37 w 218"/>
                <a:gd name="T47" fmla="*/ 167 h 167"/>
                <a:gd name="T48" fmla="*/ 29 w 218"/>
                <a:gd name="T49" fmla="*/ 141 h 167"/>
                <a:gd name="T50" fmla="*/ 26 w 218"/>
                <a:gd name="T51" fmla="*/ 126 h 167"/>
                <a:gd name="T52" fmla="*/ 7 w 218"/>
                <a:gd name="T53" fmla="*/ 119 h 167"/>
                <a:gd name="T54" fmla="*/ 3 w 218"/>
                <a:gd name="T55" fmla="*/ 104 h 167"/>
                <a:gd name="T56" fmla="*/ 7 w 218"/>
                <a:gd name="T57" fmla="*/ 93 h 167"/>
                <a:gd name="T58" fmla="*/ 0 w 218"/>
                <a:gd name="T59" fmla="*/ 85 h 167"/>
                <a:gd name="T60" fmla="*/ 0 w 218"/>
                <a:gd name="T61" fmla="*/ 78 h 167"/>
                <a:gd name="T62" fmla="*/ 7 w 218"/>
                <a:gd name="T63" fmla="*/ 71 h 167"/>
                <a:gd name="T64" fmla="*/ 3 w 218"/>
                <a:gd name="T65" fmla="*/ 67 h 167"/>
                <a:gd name="T66" fmla="*/ 7 w 218"/>
                <a:gd name="T67" fmla="*/ 60 h 167"/>
                <a:gd name="T68" fmla="*/ 11 w 218"/>
                <a:gd name="T69" fmla="*/ 60 h 167"/>
                <a:gd name="T70" fmla="*/ 18 w 218"/>
                <a:gd name="T71" fmla="*/ 60 h 167"/>
                <a:gd name="T72" fmla="*/ 26 w 218"/>
                <a:gd name="T73" fmla="*/ 63 h 167"/>
                <a:gd name="T74" fmla="*/ 33 w 218"/>
                <a:gd name="T75" fmla="*/ 63 h 167"/>
                <a:gd name="T76" fmla="*/ 40 w 218"/>
                <a:gd name="T77" fmla="*/ 56 h 167"/>
                <a:gd name="T78" fmla="*/ 52 w 218"/>
                <a:gd name="T79" fmla="*/ 48 h 167"/>
                <a:gd name="T80" fmla="*/ 55 w 218"/>
                <a:gd name="T81" fmla="*/ 45 h 167"/>
                <a:gd name="T82" fmla="*/ 59 w 218"/>
                <a:gd name="T83" fmla="*/ 34 h 167"/>
                <a:gd name="T84" fmla="*/ 59 w 218"/>
                <a:gd name="T85" fmla="*/ 30 h 167"/>
                <a:gd name="T86" fmla="*/ 66 w 218"/>
                <a:gd name="T87" fmla="*/ 26 h 167"/>
                <a:gd name="T88" fmla="*/ 77 w 218"/>
                <a:gd name="T89" fmla="*/ 22 h 167"/>
                <a:gd name="T90" fmla="*/ 85 w 218"/>
                <a:gd name="T91" fmla="*/ 22 h 167"/>
                <a:gd name="T92" fmla="*/ 96 w 218"/>
                <a:gd name="T93" fmla="*/ 26 h 167"/>
                <a:gd name="T94" fmla="*/ 103 w 218"/>
                <a:gd name="T95" fmla="*/ 26 h 167"/>
                <a:gd name="T96" fmla="*/ 114 w 218"/>
                <a:gd name="T97" fmla="*/ 30 h 167"/>
                <a:gd name="T98" fmla="*/ 122 w 218"/>
                <a:gd name="T99" fmla="*/ 22 h 167"/>
                <a:gd name="T100" fmla="*/ 129 w 218"/>
                <a:gd name="T101" fmla="*/ 26 h 167"/>
                <a:gd name="T102" fmla="*/ 133 w 218"/>
                <a:gd name="T103" fmla="*/ 22 h 167"/>
                <a:gd name="T104" fmla="*/ 137 w 218"/>
                <a:gd name="T105" fmla="*/ 19 h 167"/>
                <a:gd name="T106" fmla="*/ 144 w 218"/>
                <a:gd name="T107" fmla="*/ 19 h 167"/>
                <a:gd name="T108" fmla="*/ 144 w 218"/>
                <a:gd name="T109" fmla="*/ 11 h 167"/>
                <a:gd name="T110" fmla="*/ 148 w 218"/>
                <a:gd name="T111" fmla="*/ 0 h 167"/>
                <a:gd name="T112" fmla="*/ 159 w 218"/>
                <a:gd name="T113" fmla="*/ 4 h 167"/>
                <a:gd name="T114" fmla="*/ 159 w 218"/>
                <a:gd name="T115" fmla="*/ 11 h 167"/>
                <a:gd name="T116" fmla="*/ 163 w 218"/>
                <a:gd name="T117" fmla="*/ 19 h 167"/>
                <a:gd name="T118" fmla="*/ 166 w 218"/>
                <a:gd name="T119" fmla="*/ 30 h 167"/>
                <a:gd name="T120" fmla="*/ 174 w 218"/>
                <a:gd name="T121" fmla="*/ 34 h 167"/>
                <a:gd name="T122" fmla="*/ 181 w 218"/>
                <a:gd name="T123" fmla="*/ 30 h 167"/>
                <a:gd name="T124" fmla="*/ 189 w 218"/>
                <a:gd name="T125" fmla="*/ 2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167">
                  <a:moveTo>
                    <a:pt x="189" y="22"/>
                  </a:moveTo>
                  <a:lnTo>
                    <a:pt x="196" y="19"/>
                  </a:lnTo>
                  <a:lnTo>
                    <a:pt x="200" y="15"/>
                  </a:lnTo>
                  <a:lnTo>
                    <a:pt x="200" y="19"/>
                  </a:lnTo>
                  <a:lnTo>
                    <a:pt x="207" y="19"/>
                  </a:lnTo>
                  <a:lnTo>
                    <a:pt x="211" y="15"/>
                  </a:lnTo>
                  <a:lnTo>
                    <a:pt x="218" y="15"/>
                  </a:lnTo>
                  <a:lnTo>
                    <a:pt x="218" y="19"/>
                  </a:lnTo>
                  <a:lnTo>
                    <a:pt x="211" y="22"/>
                  </a:lnTo>
                  <a:lnTo>
                    <a:pt x="214" y="22"/>
                  </a:lnTo>
                  <a:lnTo>
                    <a:pt x="211" y="30"/>
                  </a:lnTo>
                  <a:lnTo>
                    <a:pt x="203" y="30"/>
                  </a:lnTo>
                  <a:lnTo>
                    <a:pt x="189" y="34"/>
                  </a:lnTo>
                  <a:lnTo>
                    <a:pt x="185" y="34"/>
                  </a:lnTo>
                  <a:lnTo>
                    <a:pt x="177" y="34"/>
                  </a:lnTo>
                  <a:lnTo>
                    <a:pt x="174" y="37"/>
                  </a:lnTo>
                  <a:lnTo>
                    <a:pt x="170" y="37"/>
                  </a:lnTo>
                  <a:lnTo>
                    <a:pt x="166" y="41"/>
                  </a:lnTo>
                  <a:lnTo>
                    <a:pt x="163" y="45"/>
                  </a:lnTo>
                  <a:lnTo>
                    <a:pt x="170" y="56"/>
                  </a:lnTo>
                  <a:lnTo>
                    <a:pt x="174" y="60"/>
                  </a:lnTo>
                  <a:lnTo>
                    <a:pt x="163" y="71"/>
                  </a:lnTo>
                  <a:lnTo>
                    <a:pt x="166" y="74"/>
                  </a:lnTo>
                  <a:lnTo>
                    <a:pt x="166" y="78"/>
                  </a:lnTo>
                  <a:lnTo>
                    <a:pt x="163" y="82"/>
                  </a:lnTo>
                  <a:lnTo>
                    <a:pt x="159" y="82"/>
                  </a:lnTo>
                  <a:lnTo>
                    <a:pt x="152" y="82"/>
                  </a:lnTo>
                  <a:lnTo>
                    <a:pt x="148" y="82"/>
                  </a:lnTo>
                  <a:lnTo>
                    <a:pt x="148" y="89"/>
                  </a:lnTo>
                  <a:lnTo>
                    <a:pt x="152" y="89"/>
                  </a:lnTo>
                  <a:lnTo>
                    <a:pt x="155" y="93"/>
                  </a:lnTo>
                  <a:lnTo>
                    <a:pt x="155" y="97"/>
                  </a:lnTo>
                  <a:lnTo>
                    <a:pt x="152" y="97"/>
                  </a:lnTo>
                  <a:lnTo>
                    <a:pt x="148" y="97"/>
                  </a:lnTo>
                  <a:lnTo>
                    <a:pt x="144" y="100"/>
                  </a:lnTo>
                  <a:lnTo>
                    <a:pt x="144" y="104"/>
                  </a:lnTo>
                  <a:lnTo>
                    <a:pt x="144" y="108"/>
                  </a:lnTo>
                  <a:lnTo>
                    <a:pt x="144" y="111"/>
                  </a:lnTo>
                  <a:lnTo>
                    <a:pt x="144" y="111"/>
                  </a:lnTo>
                  <a:lnTo>
                    <a:pt x="144" y="119"/>
                  </a:lnTo>
                  <a:lnTo>
                    <a:pt x="140" y="123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7" y="123"/>
                  </a:lnTo>
                  <a:lnTo>
                    <a:pt x="129" y="123"/>
                  </a:lnTo>
                  <a:lnTo>
                    <a:pt x="129" y="119"/>
                  </a:lnTo>
                  <a:lnTo>
                    <a:pt x="126" y="123"/>
                  </a:lnTo>
                  <a:lnTo>
                    <a:pt x="126" y="123"/>
                  </a:lnTo>
                  <a:lnTo>
                    <a:pt x="118" y="126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4"/>
                  </a:lnTo>
                  <a:lnTo>
                    <a:pt x="111" y="130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96" y="160"/>
                  </a:lnTo>
                  <a:lnTo>
                    <a:pt x="89" y="160"/>
                  </a:lnTo>
                  <a:lnTo>
                    <a:pt x="85" y="160"/>
                  </a:lnTo>
                  <a:lnTo>
                    <a:pt x="74" y="160"/>
                  </a:lnTo>
                  <a:lnTo>
                    <a:pt x="70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5" y="163"/>
                  </a:lnTo>
                  <a:lnTo>
                    <a:pt x="37" y="167"/>
                  </a:lnTo>
                  <a:lnTo>
                    <a:pt x="15" y="160"/>
                  </a:lnTo>
                  <a:lnTo>
                    <a:pt x="29" y="145"/>
                  </a:lnTo>
                  <a:lnTo>
                    <a:pt x="29" y="141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6" y="126"/>
                  </a:lnTo>
                  <a:lnTo>
                    <a:pt x="11" y="126"/>
                  </a:lnTo>
                  <a:lnTo>
                    <a:pt x="11" y="123"/>
                  </a:lnTo>
                  <a:lnTo>
                    <a:pt x="7" y="119"/>
                  </a:lnTo>
                  <a:lnTo>
                    <a:pt x="11" y="119"/>
                  </a:lnTo>
                  <a:lnTo>
                    <a:pt x="7" y="111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3" y="93"/>
                  </a:lnTo>
                  <a:lnTo>
                    <a:pt x="3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0" y="78"/>
                  </a:lnTo>
                  <a:lnTo>
                    <a:pt x="0" y="74"/>
                  </a:lnTo>
                  <a:lnTo>
                    <a:pt x="3" y="74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3" y="67"/>
                  </a:lnTo>
                  <a:lnTo>
                    <a:pt x="7" y="63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11" y="60"/>
                  </a:lnTo>
                  <a:lnTo>
                    <a:pt x="15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0"/>
                  </a:lnTo>
                  <a:lnTo>
                    <a:pt x="26" y="60"/>
                  </a:lnTo>
                  <a:lnTo>
                    <a:pt x="26" y="63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33" y="63"/>
                  </a:lnTo>
                  <a:lnTo>
                    <a:pt x="37" y="60"/>
                  </a:lnTo>
                  <a:lnTo>
                    <a:pt x="37" y="56"/>
                  </a:lnTo>
                  <a:lnTo>
                    <a:pt x="40" y="56"/>
                  </a:lnTo>
                  <a:lnTo>
                    <a:pt x="37" y="52"/>
                  </a:lnTo>
                  <a:lnTo>
                    <a:pt x="44" y="52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2" y="45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5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6" y="26"/>
                  </a:lnTo>
                  <a:lnTo>
                    <a:pt x="100" y="26"/>
                  </a:lnTo>
                  <a:lnTo>
                    <a:pt x="100" y="22"/>
                  </a:lnTo>
                  <a:lnTo>
                    <a:pt x="103" y="26"/>
                  </a:lnTo>
                  <a:lnTo>
                    <a:pt x="107" y="30"/>
                  </a:lnTo>
                  <a:lnTo>
                    <a:pt x="111" y="30"/>
                  </a:lnTo>
                  <a:lnTo>
                    <a:pt x="114" y="30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9" y="26"/>
                  </a:lnTo>
                  <a:lnTo>
                    <a:pt x="133" y="26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40" y="19"/>
                  </a:lnTo>
                  <a:lnTo>
                    <a:pt x="144" y="19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4" y="11"/>
                  </a:lnTo>
                  <a:lnTo>
                    <a:pt x="148" y="8"/>
                  </a:lnTo>
                  <a:lnTo>
                    <a:pt x="148" y="4"/>
                  </a:lnTo>
                  <a:lnTo>
                    <a:pt x="148" y="0"/>
                  </a:lnTo>
                  <a:lnTo>
                    <a:pt x="155" y="0"/>
                  </a:lnTo>
                  <a:lnTo>
                    <a:pt x="155" y="4"/>
                  </a:lnTo>
                  <a:lnTo>
                    <a:pt x="159" y="4"/>
                  </a:lnTo>
                  <a:lnTo>
                    <a:pt x="159" y="8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63" y="11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2"/>
                  </a:lnTo>
                  <a:lnTo>
                    <a:pt x="163" y="30"/>
                  </a:lnTo>
                  <a:lnTo>
                    <a:pt x="166" y="30"/>
                  </a:lnTo>
                  <a:lnTo>
                    <a:pt x="166" y="34"/>
                  </a:lnTo>
                  <a:lnTo>
                    <a:pt x="170" y="34"/>
                  </a:lnTo>
                  <a:lnTo>
                    <a:pt x="174" y="34"/>
                  </a:lnTo>
                  <a:lnTo>
                    <a:pt x="177" y="34"/>
                  </a:lnTo>
                  <a:lnTo>
                    <a:pt x="177" y="30"/>
                  </a:lnTo>
                  <a:lnTo>
                    <a:pt x="181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9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Freeform 37"/>
            <p:cNvSpPr>
              <a:spLocks noEditPoints="1"/>
            </p:cNvSpPr>
            <p:nvPr/>
          </p:nvSpPr>
          <p:spPr bwMode="auto">
            <a:xfrm>
              <a:off x="4435835" y="1921504"/>
              <a:ext cx="133810" cy="95211"/>
            </a:xfrm>
            <a:custGeom>
              <a:avLst/>
              <a:gdLst>
                <a:gd name="T0" fmla="*/ 22 w 28"/>
                <a:gd name="T1" fmla="*/ 19 h 20"/>
                <a:gd name="T2" fmla="*/ 22 w 28"/>
                <a:gd name="T3" fmla="*/ 18 h 20"/>
                <a:gd name="T4" fmla="*/ 20 w 28"/>
                <a:gd name="T5" fmla="*/ 18 h 20"/>
                <a:gd name="T6" fmla="*/ 20 w 28"/>
                <a:gd name="T7" fmla="*/ 19 h 20"/>
                <a:gd name="T8" fmla="*/ 26 w 28"/>
                <a:gd name="T9" fmla="*/ 16 h 20"/>
                <a:gd name="T10" fmla="*/ 26 w 28"/>
                <a:gd name="T11" fmla="*/ 14 h 20"/>
                <a:gd name="T12" fmla="*/ 18 w 28"/>
                <a:gd name="T13" fmla="*/ 12 h 20"/>
                <a:gd name="T14" fmla="*/ 15 w 28"/>
                <a:gd name="T15" fmla="*/ 15 h 20"/>
                <a:gd name="T16" fmla="*/ 13 w 28"/>
                <a:gd name="T17" fmla="*/ 14 h 20"/>
                <a:gd name="T18" fmla="*/ 13 w 28"/>
                <a:gd name="T19" fmla="*/ 12 h 20"/>
                <a:gd name="T20" fmla="*/ 14 w 28"/>
                <a:gd name="T21" fmla="*/ 12 h 20"/>
                <a:gd name="T22" fmla="*/ 15 w 28"/>
                <a:gd name="T23" fmla="*/ 12 h 20"/>
                <a:gd name="T24" fmla="*/ 16 w 28"/>
                <a:gd name="T25" fmla="*/ 10 h 20"/>
                <a:gd name="T26" fmla="*/ 17 w 28"/>
                <a:gd name="T27" fmla="*/ 13 h 20"/>
                <a:gd name="T28" fmla="*/ 17 w 28"/>
                <a:gd name="T29" fmla="*/ 14 h 20"/>
                <a:gd name="T30" fmla="*/ 15 w 28"/>
                <a:gd name="T31" fmla="*/ 16 h 20"/>
                <a:gd name="T32" fmla="*/ 17 w 28"/>
                <a:gd name="T33" fmla="*/ 16 h 20"/>
                <a:gd name="T34" fmla="*/ 13 w 28"/>
                <a:gd name="T35" fmla="*/ 16 h 20"/>
                <a:gd name="T36" fmla="*/ 15 w 28"/>
                <a:gd name="T37" fmla="*/ 16 h 20"/>
                <a:gd name="T38" fmla="*/ 15 w 28"/>
                <a:gd name="T39" fmla="*/ 17 h 20"/>
                <a:gd name="T40" fmla="*/ 14 w 28"/>
                <a:gd name="T41" fmla="*/ 18 h 20"/>
                <a:gd name="T42" fmla="*/ 12 w 28"/>
                <a:gd name="T43" fmla="*/ 17 h 20"/>
                <a:gd name="T44" fmla="*/ 9 w 28"/>
                <a:gd name="T45" fmla="*/ 12 h 20"/>
                <a:gd name="T46" fmla="*/ 10 w 28"/>
                <a:gd name="T47" fmla="*/ 12 h 20"/>
                <a:gd name="T48" fmla="*/ 10 w 28"/>
                <a:gd name="T49" fmla="*/ 17 h 20"/>
                <a:gd name="T50" fmla="*/ 10 w 28"/>
                <a:gd name="T51" fmla="*/ 17 h 20"/>
                <a:gd name="T52" fmla="*/ 11 w 28"/>
                <a:gd name="T53" fmla="*/ 15 h 20"/>
                <a:gd name="T54" fmla="*/ 10 w 28"/>
                <a:gd name="T55" fmla="*/ 13 h 20"/>
                <a:gd name="T56" fmla="*/ 9 w 28"/>
                <a:gd name="T57" fmla="*/ 16 h 20"/>
                <a:gd name="T58" fmla="*/ 7 w 28"/>
                <a:gd name="T59" fmla="*/ 14 h 20"/>
                <a:gd name="T60" fmla="*/ 12 w 28"/>
                <a:gd name="T61" fmla="*/ 2 h 20"/>
                <a:gd name="T62" fmla="*/ 3 w 28"/>
                <a:gd name="T63" fmla="*/ 6 h 20"/>
                <a:gd name="T64" fmla="*/ 3 w 28"/>
                <a:gd name="T65" fmla="*/ 7 h 20"/>
                <a:gd name="T66" fmla="*/ 2 w 28"/>
                <a:gd name="T67" fmla="*/ 6 h 20"/>
                <a:gd name="T68" fmla="*/ 6 w 28"/>
                <a:gd name="T69" fmla="*/ 5 h 20"/>
                <a:gd name="T70" fmla="*/ 8 w 28"/>
                <a:gd name="T71" fmla="*/ 5 h 20"/>
                <a:gd name="T72" fmla="*/ 9 w 28"/>
                <a:gd name="T73" fmla="*/ 1 h 20"/>
                <a:gd name="T74" fmla="*/ 7 w 28"/>
                <a:gd name="T75" fmla="*/ 2 h 20"/>
                <a:gd name="T76" fmla="*/ 5 w 28"/>
                <a:gd name="T77" fmla="*/ 4 h 20"/>
                <a:gd name="T78" fmla="*/ 2 w 28"/>
                <a:gd name="T79" fmla="*/ 5 h 20"/>
                <a:gd name="T80" fmla="*/ 1 w 28"/>
                <a:gd name="T81" fmla="*/ 6 h 20"/>
                <a:gd name="T82" fmla="*/ 6 w 28"/>
                <a:gd name="T83" fmla="*/ 16 h 20"/>
                <a:gd name="T84" fmla="*/ 6 w 28"/>
                <a:gd name="T85" fmla="*/ 15 h 20"/>
                <a:gd name="T86" fmla="*/ 7 w 28"/>
                <a:gd name="T87" fmla="*/ 12 h 20"/>
                <a:gd name="T88" fmla="*/ 9 w 28"/>
                <a:gd name="T89" fmla="*/ 11 h 20"/>
                <a:gd name="T90" fmla="*/ 10 w 28"/>
                <a:gd name="T91" fmla="*/ 9 h 20"/>
                <a:gd name="T92" fmla="*/ 11 w 28"/>
                <a:gd name="T93" fmla="*/ 9 h 20"/>
                <a:gd name="T94" fmla="*/ 9 w 28"/>
                <a:gd name="T95" fmla="*/ 8 h 20"/>
                <a:gd name="T96" fmla="*/ 8 w 28"/>
                <a:gd name="T97" fmla="*/ 6 h 20"/>
                <a:gd name="T98" fmla="*/ 5 w 28"/>
                <a:gd name="T99" fmla="*/ 5 h 20"/>
                <a:gd name="T100" fmla="*/ 5 w 28"/>
                <a:gd name="T101" fmla="*/ 7 h 20"/>
                <a:gd name="T102" fmla="*/ 4 w 28"/>
                <a:gd name="T103" fmla="*/ 8 h 20"/>
                <a:gd name="T104" fmla="*/ 4 w 28"/>
                <a:gd name="T105" fmla="*/ 6 h 20"/>
                <a:gd name="T106" fmla="*/ 2 w 28"/>
                <a:gd name="T107" fmla="*/ 8 h 20"/>
                <a:gd name="T108" fmla="*/ 1 w 28"/>
                <a:gd name="T109" fmla="*/ 9 h 20"/>
                <a:gd name="T110" fmla="*/ 0 w 28"/>
                <a:gd name="T111" fmla="*/ 10 h 20"/>
                <a:gd name="T112" fmla="*/ 0 w 28"/>
                <a:gd name="T113" fmla="*/ 12 h 20"/>
                <a:gd name="T114" fmla="*/ 2 w 28"/>
                <a:gd name="T115" fmla="*/ 14 h 20"/>
                <a:gd name="T116" fmla="*/ 3 w 28"/>
                <a:gd name="T117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" h="20">
                  <a:moveTo>
                    <a:pt x="20" y="19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lose/>
                  <a:moveTo>
                    <a:pt x="26" y="14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lose/>
                  <a:moveTo>
                    <a:pt x="18" y="12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3" y="16"/>
                  </a:moveTo>
                  <a:cubicBezTo>
                    <a:pt x="13" y="17"/>
                    <a:pt x="13" y="17"/>
                    <a:pt x="13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9" y="12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9" y="16"/>
                  </a:move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6"/>
                    <a:pt x="9" y="16"/>
                    <a:pt x="9" y="16"/>
                  </a:cubicBezTo>
                  <a:close/>
                  <a:moveTo>
                    <a:pt x="11" y="15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1" y="15"/>
                    <a:pt x="11" y="15"/>
                  </a:cubicBezTo>
                  <a:close/>
                  <a:moveTo>
                    <a:pt x="7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lose/>
                  <a:moveTo>
                    <a:pt x="11" y="3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lose/>
                  <a:moveTo>
                    <a:pt x="3" y="7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2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7"/>
                    <a:pt x="2" y="7"/>
                    <a:pt x="2" y="7"/>
                  </a:cubicBezTo>
                  <a:close/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6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Freeform 38"/>
            <p:cNvSpPr>
              <a:spLocks noEditPoints="1"/>
            </p:cNvSpPr>
            <p:nvPr/>
          </p:nvSpPr>
          <p:spPr bwMode="auto">
            <a:xfrm>
              <a:off x="4368931" y="1467324"/>
              <a:ext cx="428448" cy="449035"/>
            </a:xfrm>
            <a:custGeom>
              <a:avLst/>
              <a:gdLst>
                <a:gd name="T0" fmla="*/ 86 w 90"/>
                <a:gd name="T1" fmla="*/ 12 h 94"/>
                <a:gd name="T2" fmla="*/ 89 w 90"/>
                <a:gd name="T3" fmla="*/ 7 h 94"/>
                <a:gd name="T4" fmla="*/ 83 w 90"/>
                <a:gd name="T5" fmla="*/ 5 h 94"/>
                <a:gd name="T6" fmla="*/ 79 w 90"/>
                <a:gd name="T7" fmla="*/ 5 h 94"/>
                <a:gd name="T8" fmla="*/ 76 w 90"/>
                <a:gd name="T9" fmla="*/ 0 h 94"/>
                <a:gd name="T10" fmla="*/ 73 w 90"/>
                <a:gd name="T11" fmla="*/ 6 h 94"/>
                <a:gd name="T12" fmla="*/ 67 w 90"/>
                <a:gd name="T13" fmla="*/ 9 h 94"/>
                <a:gd name="T14" fmla="*/ 65 w 90"/>
                <a:gd name="T15" fmla="*/ 4 h 94"/>
                <a:gd name="T16" fmla="*/ 62 w 90"/>
                <a:gd name="T17" fmla="*/ 10 h 94"/>
                <a:gd name="T18" fmla="*/ 57 w 90"/>
                <a:gd name="T19" fmla="*/ 11 h 94"/>
                <a:gd name="T20" fmla="*/ 51 w 90"/>
                <a:gd name="T21" fmla="*/ 16 h 94"/>
                <a:gd name="T22" fmla="*/ 49 w 90"/>
                <a:gd name="T23" fmla="*/ 18 h 94"/>
                <a:gd name="T24" fmla="*/ 44 w 90"/>
                <a:gd name="T25" fmla="*/ 18 h 94"/>
                <a:gd name="T26" fmla="*/ 40 w 90"/>
                <a:gd name="T27" fmla="*/ 23 h 94"/>
                <a:gd name="T28" fmla="*/ 39 w 90"/>
                <a:gd name="T29" fmla="*/ 26 h 94"/>
                <a:gd name="T30" fmla="*/ 35 w 90"/>
                <a:gd name="T31" fmla="*/ 29 h 94"/>
                <a:gd name="T32" fmla="*/ 35 w 90"/>
                <a:gd name="T33" fmla="*/ 32 h 94"/>
                <a:gd name="T34" fmla="*/ 31 w 90"/>
                <a:gd name="T35" fmla="*/ 37 h 94"/>
                <a:gd name="T36" fmla="*/ 30 w 90"/>
                <a:gd name="T37" fmla="*/ 40 h 94"/>
                <a:gd name="T38" fmla="*/ 28 w 90"/>
                <a:gd name="T39" fmla="*/ 46 h 94"/>
                <a:gd name="T40" fmla="*/ 23 w 90"/>
                <a:gd name="T41" fmla="*/ 51 h 94"/>
                <a:gd name="T42" fmla="*/ 18 w 90"/>
                <a:gd name="T43" fmla="*/ 57 h 94"/>
                <a:gd name="T44" fmla="*/ 24 w 90"/>
                <a:gd name="T45" fmla="*/ 57 h 94"/>
                <a:gd name="T46" fmla="*/ 16 w 90"/>
                <a:gd name="T47" fmla="*/ 59 h 94"/>
                <a:gd name="T48" fmla="*/ 14 w 90"/>
                <a:gd name="T49" fmla="*/ 63 h 94"/>
                <a:gd name="T50" fmla="*/ 10 w 90"/>
                <a:gd name="T51" fmla="*/ 64 h 94"/>
                <a:gd name="T52" fmla="*/ 8 w 90"/>
                <a:gd name="T53" fmla="*/ 67 h 94"/>
                <a:gd name="T54" fmla="*/ 1 w 90"/>
                <a:gd name="T55" fmla="*/ 68 h 94"/>
                <a:gd name="T56" fmla="*/ 2 w 90"/>
                <a:gd name="T57" fmla="*/ 72 h 94"/>
                <a:gd name="T58" fmla="*/ 7 w 90"/>
                <a:gd name="T59" fmla="*/ 73 h 94"/>
                <a:gd name="T60" fmla="*/ 8 w 90"/>
                <a:gd name="T61" fmla="*/ 75 h 94"/>
                <a:gd name="T62" fmla="*/ 2 w 90"/>
                <a:gd name="T63" fmla="*/ 77 h 94"/>
                <a:gd name="T64" fmla="*/ 8 w 90"/>
                <a:gd name="T65" fmla="*/ 79 h 94"/>
                <a:gd name="T66" fmla="*/ 4 w 90"/>
                <a:gd name="T67" fmla="*/ 84 h 94"/>
                <a:gd name="T68" fmla="*/ 6 w 90"/>
                <a:gd name="T69" fmla="*/ 88 h 94"/>
                <a:gd name="T70" fmla="*/ 10 w 90"/>
                <a:gd name="T71" fmla="*/ 94 h 94"/>
                <a:gd name="T72" fmla="*/ 18 w 90"/>
                <a:gd name="T73" fmla="*/ 87 h 94"/>
                <a:gd name="T74" fmla="*/ 22 w 90"/>
                <a:gd name="T75" fmla="*/ 85 h 94"/>
                <a:gd name="T76" fmla="*/ 28 w 90"/>
                <a:gd name="T77" fmla="*/ 88 h 94"/>
                <a:gd name="T78" fmla="*/ 28 w 90"/>
                <a:gd name="T79" fmla="*/ 66 h 94"/>
                <a:gd name="T80" fmla="*/ 34 w 90"/>
                <a:gd name="T81" fmla="*/ 40 h 94"/>
                <a:gd name="T82" fmla="*/ 45 w 90"/>
                <a:gd name="T83" fmla="*/ 25 h 94"/>
                <a:gd name="T84" fmla="*/ 53 w 90"/>
                <a:gd name="T85" fmla="*/ 18 h 94"/>
                <a:gd name="T86" fmla="*/ 69 w 90"/>
                <a:gd name="T87" fmla="*/ 20 h 94"/>
                <a:gd name="T88" fmla="*/ 79 w 90"/>
                <a:gd name="T89" fmla="*/ 10 h 94"/>
                <a:gd name="T90" fmla="*/ 3 w 90"/>
                <a:gd name="T91" fmla="*/ 81 h 94"/>
                <a:gd name="T92" fmla="*/ 1 w 90"/>
                <a:gd name="T93" fmla="*/ 80 h 94"/>
                <a:gd name="T94" fmla="*/ 4 w 90"/>
                <a:gd name="T95" fmla="*/ 67 h 94"/>
                <a:gd name="T96" fmla="*/ 15 w 90"/>
                <a:gd name="T97" fmla="*/ 58 h 94"/>
                <a:gd name="T98" fmla="*/ 26 w 90"/>
                <a:gd name="T99" fmla="*/ 44 h 94"/>
                <a:gd name="T100" fmla="*/ 27 w 90"/>
                <a:gd name="T101" fmla="*/ 30 h 94"/>
                <a:gd name="T102" fmla="*/ 33 w 90"/>
                <a:gd name="T103" fmla="*/ 23 h 94"/>
                <a:gd name="T104" fmla="*/ 36 w 90"/>
                <a:gd name="T105" fmla="*/ 20 h 94"/>
                <a:gd name="T106" fmla="*/ 35 w 90"/>
                <a:gd name="T107" fmla="*/ 22 h 94"/>
                <a:gd name="T108" fmla="*/ 44 w 90"/>
                <a:gd name="T109" fmla="*/ 16 h 94"/>
                <a:gd name="T110" fmla="*/ 44 w 90"/>
                <a:gd name="T111" fmla="*/ 16 h 94"/>
                <a:gd name="T112" fmla="*/ 49 w 90"/>
                <a:gd name="T113" fmla="*/ 12 h 94"/>
                <a:gd name="T114" fmla="*/ 51 w 90"/>
                <a:gd name="T115" fmla="*/ 10 h 94"/>
                <a:gd name="T116" fmla="*/ 62 w 90"/>
                <a:gd name="T117" fmla="*/ 6 h 94"/>
                <a:gd name="T118" fmla="*/ 62 w 90"/>
                <a:gd name="T119" fmla="*/ 5 h 94"/>
                <a:gd name="T120" fmla="*/ 71 w 90"/>
                <a:gd name="T121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" h="94">
                  <a:moveTo>
                    <a:pt x="83" y="17"/>
                  </a:moveTo>
                  <a:cubicBezTo>
                    <a:pt x="84" y="17"/>
                    <a:pt x="84" y="17"/>
                    <a:pt x="84" y="17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6" y="81"/>
                    <a:pt x="6" y="81"/>
                    <a:pt x="6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2"/>
                    <a:pt x="6" y="92"/>
                    <a:pt x="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5" y="90"/>
                    <a:pt x="15" y="90"/>
                    <a:pt x="15" y="90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3" y="87"/>
                    <a:pt x="23" y="87"/>
                    <a:pt x="23" y="87"/>
                  </a:cubicBezTo>
                  <a:cubicBezTo>
                    <a:pt x="23" y="86"/>
                    <a:pt x="23" y="86"/>
                    <a:pt x="23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5"/>
                    <a:pt x="24" y="85"/>
                    <a:pt x="24" y="85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4" y="87"/>
                  </a:moveTo>
                  <a:cubicBezTo>
                    <a:pt x="4" y="87"/>
                    <a:pt x="4" y="87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7"/>
                    <a:pt x="4" y="87"/>
                    <a:pt x="4" y="87"/>
                  </a:cubicBezTo>
                  <a:close/>
                  <a:moveTo>
                    <a:pt x="2" y="82"/>
                  </a:moveTo>
                  <a:cubicBezTo>
                    <a:pt x="2" y="82"/>
                    <a:pt x="2" y="82"/>
                    <a:pt x="2" y="82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2"/>
                    <a:pt x="2" y="82"/>
                    <a:pt x="2" y="82"/>
                  </a:cubicBezTo>
                  <a:close/>
                  <a:moveTo>
                    <a:pt x="3" y="81"/>
                  </a:move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lose/>
                  <a:moveTo>
                    <a:pt x="2" y="80"/>
                  </a:moveTo>
                  <a:cubicBezTo>
                    <a:pt x="2" y="81"/>
                    <a:pt x="2" y="81"/>
                    <a:pt x="2" y="81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2" y="80"/>
                    <a:pt x="2" y="80"/>
                    <a:pt x="2" y="80"/>
                  </a:cubicBezTo>
                  <a:close/>
                  <a:moveTo>
                    <a:pt x="1" y="77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7"/>
                    <a:pt x="1" y="77"/>
                  </a:cubicBezTo>
                  <a:close/>
                  <a:moveTo>
                    <a:pt x="1" y="78"/>
                  </a:move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lose/>
                  <a:moveTo>
                    <a:pt x="2" y="79"/>
                  </a:moveTo>
                  <a:cubicBezTo>
                    <a:pt x="2" y="79"/>
                    <a:pt x="3" y="79"/>
                    <a:pt x="3" y="79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9"/>
                    <a:pt x="2" y="79"/>
                    <a:pt x="2" y="79"/>
                  </a:cubicBezTo>
                  <a:close/>
                  <a:moveTo>
                    <a:pt x="1" y="8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1" y="80"/>
                    <a:pt x="1" y="80"/>
                    <a:pt x="1" y="80"/>
                  </a:cubicBezTo>
                  <a:close/>
                  <a:moveTo>
                    <a:pt x="0" y="75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0" y="75"/>
                    <a:pt x="0" y="75"/>
                    <a:pt x="0" y="75"/>
                  </a:cubicBezTo>
                  <a:close/>
                  <a:moveTo>
                    <a:pt x="0" y="69"/>
                  </a:moveTo>
                  <a:cubicBezTo>
                    <a:pt x="1" y="70"/>
                    <a:pt x="1" y="70"/>
                    <a:pt x="1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69"/>
                    <a:pt x="0" y="69"/>
                    <a:pt x="0" y="69"/>
                  </a:cubicBezTo>
                  <a:close/>
                  <a:moveTo>
                    <a:pt x="0" y="68"/>
                  </a:move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68"/>
                    <a:pt x="0" y="68"/>
                    <a:pt x="0" y="68"/>
                  </a:cubicBezTo>
                  <a:close/>
                  <a:moveTo>
                    <a:pt x="3" y="66"/>
                  </a:moveTo>
                  <a:cubicBezTo>
                    <a:pt x="3" y="67"/>
                    <a:pt x="3" y="67"/>
                    <a:pt x="3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66"/>
                  </a:moveTo>
                  <a:cubicBezTo>
                    <a:pt x="4" y="66"/>
                    <a:pt x="4" y="66"/>
                    <a:pt x="4" y="66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lose/>
                  <a:moveTo>
                    <a:pt x="12" y="61"/>
                  </a:moveTo>
                  <a:cubicBezTo>
                    <a:pt x="12" y="61"/>
                    <a:pt x="12" y="60"/>
                    <a:pt x="12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lose/>
                  <a:moveTo>
                    <a:pt x="12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lose/>
                  <a:moveTo>
                    <a:pt x="13" y="58"/>
                  </a:moveTo>
                  <a:cubicBezTo>
                    <a:pt x="14" y="57"/>
                    <a:pt x="14" y="57"/>
                    <a:pt x="14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3" y="58"/>
                    <a:pt x="13" y="58"/>
                    <a:pt x="13" y="58"/>
                  </a:cubicBezTo>
                  <a:close/>
                  <a:moveTo>
                    <a:pt x="13" y="60"/>
                  </a:moveTo>
                  <a:cubicBezTo>
                    <a:pt x="13" y="59"/>
                    <a:pt x="13" y="59"/>
                    <a:pt x="13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3" y="60"/>
                    <a:pt x="13" y="60"/>
                    <a:pt x="13" y="60"/>
                  </a:cubicBezTo>
                  <a:close/>
                  <a:moveTo>
                    <a:pt x="24" y="48"/>
                  </a:moveTo>
                  <a:cubicBezTo>
                    <a:pt x="25" y="48"/>
                    <a:pt x="25" y="48"/>
                    <a:pt x="25" y="48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8"/>
                  </a:cubicBezTo>
                  <a:close/>
                  <a:moveTo>
                    <a:pt x="24" y="5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lose/>
                  <a:moveTo>
                    <a:pt x="26" y="43"/>
                  </a:move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6" y="43"/>
                    <a:pt x="26" y="43"/>
                    <a:pt x="26" y="43"/>
                  </a:cubicBezTo>
                  <a:close/>
                  <a:moveTo>
                    <a:pt x="27" y="42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lose/>
                  <a:moveTo>
                    <a:pt x="27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0"/>
                    <a:pt x="27" y="40"/>
                    <a:pt x="27" y="40"/>
                  </a:cubicBezTo>
                  <a:close/>
                  <a:moveTo>
                    <a:pt x="32" y="33"/>
                  </a:move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3"/>
                    <a:pt x="32" y="33"/>
                    <a:pt x="32" y="33"/>
                  </a:cubicBezTo>
                  <a:close/>
                  <a:moveTo>
                    <a:pt x="27" y="29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29"/>
                    <a:pt x="27" y="29"/>
                    <a:pt x="27" y="29"/>
                  </a:cubicBezTo>
                  <a:close/>
                  <a:moveTo>
                    <a:pt x="28" y="27"/>
                  </a:move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7"/>
                    <a:pt x="28" y="27"/>
                    <a:pt x="28" y="27"/>
                  </a:cubicBezTo>
                  <a:close/>
                  <a:moveTo>
                    <a:pt x="29" y="26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2" y="25"/>
                    <a:pt x="32" y="25"/>
                    <a:pt x="32" y="25"/>
                  </a:cubicBezTo>
                  <a:close/>
                  <a:moveTo>
                    <a:pt x="33" y="23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4" y="23"/>
                  </a:move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4" y="23"/>
                    <a:pt x="34" y="23"/>
                    <a:pt x="34" y="23"/>
                  </a:cubicBezTo>
                  <a:close/>
                  <a:moveTo>
                    <a:pt x="35" y="19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5" y="19"/>
                    <a:pt x="35" y="19"/>
                  </a:cubicBezTo>
                  <a:close/>
                  <a:moveTo>
                    <a:pt x="36" y="20"/>
                  </a:moveTo>
                  <a:cubicBezTo>
                    <a:pt x="35" y="19"/>
                    <a:pt x="35" y="19"/>
                    <a:pt x="35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6" y="20"/>
                    <a:pt x="36" y="20"/>
                    <a:pt x="36" y="20"/>
                  </a:cubicBezTo>
                  <a:close/>
                  <a:moveTo>
                    <a:pt x="39" y="20"/>
                  </a:moveTo>
                  <a:cubicBezTo>
                    <a:pt x="40" y="21"/>
                    <a:pt x="40" y="21"/>
                    <a:pt x="40" y="21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9" y="20"/>
                    <a:pt x="39" y="20"/>
                    <a:pt x="39" y="20"/>
                  </a:cubicBezTo>
                  <a:close/>
                  <a:moveTo>
                    <a:pt x="39" y="19"/>
                  </a:move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9" y="19"/>
                    <a:pt x="39" y="19"/>
                    <a:pt x="39" y="19"/>
                  </a:cubicBezTo>
                  <a:close/>
                  <a:moveTo>
                    <a:pt x="41" y="21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1" y="21"/>
                    <a:pt x="41" y="21"/>
                    <a:pt x="41" y="21"/>
                  </a:cubicBezTo>
                  <a:close/>
                  <a:moveTo>
                    <a:pt x="44" y="16"/>
                  </a:move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4" y="16"/>
                    <a:pt x="44" y="16"/>
                  </a:cubicBezTo>
                  <a:close/>
                  <a:moveTo>
                    <a:pt x="4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8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6" y="11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6" y="11"/>
                    <a:pt x="46" y="11"/>
                  </a:cubicBezTo>
                  <a:close/>
                  <a:moveTo>
                    <a:pt x="49" y="12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  <a:moveTo>
                    <a:pt x="48" y="12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2"/>
                    <a:pt x="48" y="12"/>
                    <a:pt x="48" y="12"/>
                  </a:cubicBezTo>
                  <a:close/>
                  <a:moveTo>
                    <a:pt x="51" y="10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3" y="11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1"/>
                    <a:pt x="53" y="11"/>
                    <a:pt x="53" y="11"/>
                  </a:cubicBezTo>
                  <a:close/>
                  <a:moveTo>
                    <a:pt x="60" y="8"/>
                  </a:moveTo>
                  <a:cubicBezTo>
                    <a:pt x="59" y="8"/>
                    <a:pt x="59" y="8"/>
                    <a:pt x="59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0" y="7"/>
                    <a:pt x="60" y="7"/>
                    <a:pt x="60" y="7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59" y="6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9" y="6"/>
                    <a:pt x="59" y="6"/>
                    <a:pt x="59" y="6"/>
                  </a:cubicBezTo>
                  <a:close/>
                  <a:moveTo>
                    <a:pt x="62" y="5"/>
                  </a:moveTo>
                  <a:cubicBezTo>
                    <a:pt x="62" y="5"/>
                    <a:pt x="63" y="4"/>
                    <a:pt x="63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2" y="5"/>
                    <a:pt x="62" y="5"/>
                    <a:pt x="62" y="5"/>
                  </a:cubicBezTo>
                  <a:close/>
                  <a:moveTo>
                    <a:pt x="64" y="3"/>
                  </a:move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66" y="1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lose/>
                  <a:moveTo>
                    <a:pt x="67" y="2"/>
                  </a:moveTo>
                  <a:cubicBezTo>
                    <a:pt x="67" y="2"/>
                    <a:pt x="67" y="2"/>
                    <a:pt x="67" y="2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2"/>
                    <a:pt x="68" y="2"/>
                    <a:pt x="68" y="2"/>
                  </a:cubicBezTo>
                  <a:lnTo>
                    <a:pt x="67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7" name="Freeform 39"/>
            <p:cNvSpPr>
              <a:spLocks noEditPoints="1"/>
            </p:cNvSpPr>
            <p:nvPr/>
          </p:nvSpPr>
          <p:spPr bwMode="auto">
            <a:xfrm>
              <a:off x="4488589" y="1553527"/>
              <a:ext cx="213581" cy="434881"/>
            </a:xfrm>
            <a:custGeom>
              <a:avLst/>
              <a:gdLst>
                <a:gd name="T0" fmla="*/ 7 w 166"/>
                <a:gd name="T1" fmla="*/ 241 h 338"/>
                <a:gd name="T2" fmla="*/ 18 w 166"/>
                <a:gd name="T3" fmla="*/ 226 h 338"/>
                <a:gd name="T4" fmla="*/ 22 w 166"/>
                <a:gd name="T5" fmla="*/ 197 h 338"/>
                <a:gd name="T6" fmla="*/ 11 w 166"/>
                <a:gd name="T7" fmla="*/ 163 h 338"/>
                <a:gd name="T8" fmla="*/ 26 w 166"/>
                <a:gd name="T9" fmla="*/ 137 h 338"/>
                <a:gd name="T10" fmla="*/ 33 w 166"/>
                <a:gd name="T11" fmla="*/ 97 h 338"/>
                <a:gd name="T12" fmla="*/ 48 w 166"/>
                <a:gd name="T13" fmla="*/ 74 h 338"/>
                <a:gd name="T14" fmla="*/ 55 w 166"/>
                <a:gd name="T15" fmla="*/ 45 h 338"/>
                <a:gd name="T16" fmla="*/ 70 w 166"/>
                <a:gd name="T17" fmla="*/ 30 h 338"/>
                <a:gd name="T18" fmla="*/ 78 w 166"/>
                <a:gd name="T19" fmla="*/ 22 h 338"/>
                <a:gd name="T20" fmla="*/ 96 w 166"/>
                <a:gd name="T21" fmla="*/ 19 h 338"/>
                <a:gd name="T22" fmla="*/ 103 w 166"/>
                <a:gd name="T23" fmla="*/ 8 h 338"/>
                <a:gd name="T24" fmla="*/ 111 w 166"/>
                <a:gd name="T25" fmla="*/ 4 h 338"/>
                <a:gd name="T26" fmla="*/ 141 w 166"/>
                <a:gd name="T27" fmla="*/ 19 h 338"/>
                <a:gd name="T28" fmla="*/ 148 w 166"/>
                <a:gd name="T29" fmla="*/ 30 h 338"/>
                <a:gd name="T30" fmla="*/ 155 w 166"/>
                <a:gd name="T31" fmla="*/ 52 h 338"/>
                <a:gd name="T32" fmla="*/ 155 w 166"/>
                <a:gd name="T33" fmla="*/ 78 h 338"/>
                <a:gd name="T34" fmla="*/ 159 w 166"/>
                <a:gd name="T35" fmla="*/ 89 h 338"/>
                <a:gd name="T36" fmla="*/ 144 w 166"/>
                <a:gd name="T37" fmla="*/ 89 h 338"/>
                <a:gd name="T38" fmla="*/ 133 w 166"/>
                <a:gd name="T39" fmla="*/ 93 h 338"/>
                <a:gd name="T40" fmla="*/ 129 w 166"/>
                <a:gd name="T41" fmla="*/ 104 h 338"/>
                <a:gd name="T42" fmla="*/ 129 w 166"/>
                <a:gd name="T43" fmla="*/ 108 h 338"/>
                <a:gd name="T44" fmla="*/ 133 w 166"/>
                <a:gd name="T45" fmla="*/ 119 h 338"/>
                <a:gd name="T46" fmla="*/ 126 w 166"/>
                <a:gd name="T47" fmla="*/ 134 h 338"/>
                <a:gd name="T48" fmla="*/ 115 w 166"/>
                <a:gd name="T49" fmla="*/ 149 h 338"/>
                <a:gd name="T50" fmla="*/ 103 w 166"/>
                <a:gd name="T51" fmla="*/ 156 h 338"/>
                <a:gd name="T52" fmla="*/ 92 w 166"/>
                <a:gd name="T53" fmla="*/ 160 h 338"/>
                <a:gd name="T54" fmla="*/ 85 w 166"/>
                <a:gd name="T55" fmla="*/ 174 h 338"/>
                <a:gd name="T56" fmla="*/ 81 w 166"/>
                <a:gd name="T57" fmla="*/ 189 h 338"/>
                <a:gd name="T58" fmla="*/ 81 w 166"/>
                <a:gd name="T59" fmla="*/ 204 h 338"/>
                <a:gd name="T60" fmla="*/ 85 w 166"/>
                <a:gd name="T61" fmla="*/ 215 h 338"/>
                <a:gd name="T62" fmla="*/ 100 w 166"/>
                <a:gd name="T63" fmla="*/ 226 h 338"/>
                <a:gd name="T64" fmla="*/ 100 w 166"/>
                <a:gd name="T65" fmla="*/ 249 h 338"/>
                <a:gd name="T66" fmla="*/ 85 w 166"/>
                <a:gd name="T67" fmla="*/ 245 h 338"/>
                <a:gd name="T68" fmla="*/ 70 w 166"/>
                <a:gd name="T69" fmla="*/ 245 h 338"/>
                <a:gd name="T70" fmla="*/ 81 w 166"/>
                <a:gd name="T71" fmla="*/ 249 h 338"/>
                <a:gd name="T72" fmla="*/ 100 w 166"/>
                <a:gd name="T73" fmla="*/ 252 h 338"/>
                <a:gd name="T74" fmla="*/ 92 w 166"/>
                <a:gd name="T75" fmla="*/ 256 h 338"/>
                <a:gd name="T76" fmla="*/ 85 w 166"/>
                <a:gd name="T77" fmla="*/ 264 h 338"/>
                <a:gd name="T78" fmla="*/ 78 w 166"/>
                <a:gd name="T79" fmla="*/ 271 h 338"/>
                <a:gd name="T80" fmla="*/ 78 w 166"/>
                <a:gd name="T81" fmla="*/ 282 h 338"/>
                <a:gd name="T82" fmla="*/ 81 w 166"/>
                <a:gd name="T83" fmla="*/ 301 h 338"/>
                <a:gd name="T84" fmla="*/ 66 w 166"/>
                <a:gd name="T85" fmla="*/ 319 h 338"/>
                <a:gd name="T86" fmla="*/ 48 w 166"/>
                <a:gd name="T87" fmla="*/ 330 h 338"/>
                <a:gd name="T88" fmla="*/ 29 w 166"/>
                <a:gd name="T89" fmla="*/ 330 h 338"/>
                <a:gd name="T90" fmla="*/ 29 w 166"/>
                <a:gd name="T91" fmla="*/ 315 h 338"/>
                <a:gd name="T92" fmla="*/ 15 w 166"/>
                <a:gd name="T93" fmla="*/ 297 h 338"/>
                <a:gd name="T94" fmla="*/ 7 w 166"/>
                <a:gd name="T95" fmla="*/ 282 h 338"/>
                <a:gd name="T96" fmla="*/ 7 w 166"/>
                <a:gd name="T97" fmla="*/ 275 h 338"/>
                <a:gd name="T98" fmla="*/ 0 w 166"/>
                <a:gd name="T99" fmla="*/ 264 h 338"/>
                <a:gd name="T100" fmla="*/ 103 w 166"/>
                <a:gd name="T101" fmla="*/ 252 h 338"/>
                <a:gd name="T102" fmla="*/ 4 w 166"/>
                <a:gd name="T103" fmla="*/ 278 h 338"/>
                <a:gd name="T104" fmla="*/ 115 w 166"/>
                <a:gd name="T105" fmla="*/ 271 h 338"/>
                <a:gd name="T106" fmla="*/ 118 w 166"/>
                <a:gd name="T107" fmla="*/ 282 h 338"/>
                <a:gd name="T108" fmla="*/ 107 w 166"/>
                <a:gd name="T109" fmla="*/ 304 h 338"/>
                <a:gd name="T110" fmla="*/ 115 w 166"/>
                <a:gd name="T111" fmla="*/ 293 h 338"/>
                <a:gd name="T112" fmla="*/ 107 w 166"/>
                <a:gd name="T113" fmla="*/ 286 h 338"/>
                <a:gd name="T114" fmla="*/ 107 w 166"/>
                <a:gd name="T115" fmla="*/ 301 h 338"/>
                <a:gd name="T116" fmla="*/ 81 w 166"/>
                <a:gd name="T117" fmla="*/ 319 h 338"/>
                <a:gd name="T118" fmla="*/ 85 w 166"/>
                <a:gd name="T119" fmla="*/ 297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338">
                  <a:moveTo>
                    <a:pt x="4" y="256"/>
                  </a:moveTo>
                  <a:lnTo>
                    <a:pt x="7" y="260"/>
                  </a:lnTo>
                  <a:lnTo>
                    <a:pt x="7" y="260"/>
                  </a:lnTo>
                  <a:lnTo>
                    <a:pt x="11" y="260"/>
                  </a:lnTo>
                  <a:lnTo>
                    <a:pt x="7" y="249"/>
                  </a:lnTo>
                  <a:lnTo>
                    <a:pt x="7" y="245"/>
                  </a:lnTo>
                  <a:lnTo>
                    <a:pt x="7" y="241"/>
                  </a:lnTo>
                  <a:lnTo>
                    <a:pt x="11" y="241"/>
                  </a:lnTo>
                  <a:lnTo>
                    <a:pt x="7" y="238"/>
                  </a:lnTo>
                  <a:lnTo>
                    <a:pt x="7" y="238"/>
                  </a:lnTo>
                  <a:lnTo>
                    <a:pt x="15" y="238"/>
                  </a:lnTo>
                  <a:lnTo>
                    <a:pt x="15" y="234"/>
                  </a:lnTo>
                  <a:lnTo>
                    <a:pt x="15" y="230"/>
                  </a:lnTo>
                  <a:lnTo>
                    <a:pt x="18" y="226"/>
                  </a:lnTo>
                  <a:lnTo>
                    <a:pt x="15" y="223"/>
                  </a:lnTo>
                  <a:lnTo>
                    <a:pt x="15" y="215"/>
                  </a:lnTo>
                  <a:lnTo>
                    <a:pt x="11" y="212"/>
                  </a:lnTo>
                  <a:lnTo>
                    <a:pt x="11" y="208"/>
                  </a:lnTo>
                  <a:lnTo>
                    <a:pt x="18" y="208"/>
                  </a:lnTo>
                  <a:lnTo>
                    <a:pt x="18" y="200"/>
                  </a:lnTo>
                  <a:lnTo>
                    <a:pt x="22" y="197"/>
                  </a:lnTo>
                  <a:lnTo>
                    <a:pt x="15" y="193"/>
                  </a:lnTo>
                  <a:lnTo>
                    <a:pt x="11" y="189"/>
                  </a:lnTo>
                  <a:lnTo>
                    <a:pt x="11" y="186"/>
                  </a:lnTo>
                  <a:lnTo>
                    <a:pt x="11" y="178"/>
                  </a:lnTo>
                  <a:lnTo>
                    <a:pt x="11" y="174"/>
                  </a:lnTo>
                  <a:lnTo>
                    <a:pt x="7" y="171"/>
                  </a:lnTo>
                  <a:lnTo>
                    <a:pt x="11" y="163"/>
                  </a:lnTo>
                  <a:lnTo>
                    <a:pt x="7" y="156"/>
                  </a:lnTo>
                  <a:lnTo>
                    <a:pt x="7" y="149"/>
                  </a:lnTo>
                  <a:lnTo>
                    <a:pt x="7" y="141"/>
                  </a:lnTo>
                  <a:lnTo>
                    <a:pt x="11" y="137"/>
                  </a:lnTo>
                  <a:lnTo>
                    <a:pt x="15" y="134"/>
                  </a:lnTo>
                  <a:lnTo>
                    <a:pt x="18" y="137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9" y="126"/>
                  </a:lnTo>
                  <a:lnTo>
                    <a:pt x="26" y="126"/>
                  </a:lnTo>
                  <a:lnTo>
                    <a:pt x="26" y="123"/>
                  </a:lnTo>
                  <a:lnTo>
                    <a:pt x="33" y="108"/>
                  </a:lnTo>
                  <a:lnTo>
                    <a:pt x="33" y="100"/>
                  </a:lnTo>
                  <a:lnTo>
                    <a:pt x="33" y="97"/>
                  </a:lnTo>
                  <a:lnTo>
                    <a:pt x="37" y="93"/>
                  </a:lnTo>
                  <a:lnTo>
                    <a:pt x="37" y="85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7" y="78"/>
                  </a:lnTo>
                  <a:lnTo>
                    <a:pt x="44" y="78"/>
                  </a:lnTo>
                  <a:lnTo>
                    <a:pt x="48" y="74"/>
                  </a:lnTo>
                  <a:lnTo>
                    <a:pt x="48" y="74"/>
                  </a:lnTo>
                  <a:lnTo>
                    <a:pt x="52" y="67"/>
                  </a:lnTo>
                  <a:lnTo>
                    <a:pt x="55" y="59"/>
                  </a:lnTo>
                  <a:lnTo>
                    <a:pt x="59" y="56"/>
                  </a:lnTo>
                  <a:lnTo>
                    <a:pt x="55" y="52"/>
                  </a:lnTo>
                  <a:lnTo>
                    <a:pt x="55" y="52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0"/>
                  </a:lnTo>
                  <a:lnTo>
                    <a:pt x="74" y="30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2" y="19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0" y="19"/>
                  </a:lnTo>
                  <a:lnTo>
                    <a:pt x="103" y="19"/>
                  </a:lnTo>
                  <a:lnTo>
                    <a:pt x="103" y="15"/>
                  </a:lnTo>
                  <a:lnTo>
                    <a:pt x="100" y="15"/>
                  </a:lnTo>
                  <a:lnTo>
                    <a:pt x="100" y="11"/>
                  </a:lnTo>
                  <a:lnTo>
                    <a:pt x="103" y="8"/>
                  </a:lnTo>
                  <a:lnTo>
                    <a:pt x="103" y="4"/>
                  </a:lnTo>
                  <a:lnTo>
                    <a:pt x="100" y="4"/>
                  </a:lnTo>
                  <a:lnTo>
                    <a:pt x="100" y="0"/>
                  </a:lnTo>
                  <a:lnTo>
                    <a:pt x="103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11" y="4"/>
                  </a:lnTo>
                  <a:lnTo>
                    <a:pt x="115" y="4"/>
                  </a:lnTo>
                  <a:lnTo>
                    <a:pt x="122" y="11"/>
                  </a:lnTo>
                  <a:lnTo>
                    <a:pt x="126" y="15"/>
                  </a:lnTo>
                  <a:lnTo>
                    <a:pt x="133" y="15"/>
                  </a:lnTo>
                  <a:lnTo>
                    <a:pt x="133" y="15"/>
                  </a:lnTo>
                  <a:lnTo>
                    <a:pt x="137" y="19"/>
                  </a:lnTo>
                  <a:lnTo>
                    <a:pt x="141" y="19"/>
                  </a:lnTo>
                  <a:lnTo>
                    <a:pt x="141" y="22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52" y="30"/>
                  </a:lnTo>
                  <a:lnTo>
                    <a:pt x="148" y="30"/>
                  </a:lnTo>
                  <a:lnTo>
                    <a:pt x="152" y="37"/>
                  </a:lnTo>
                  <a:lnTo>
                    <a:pt x="148" y="41"/>
                  </a:lnTo>
                  <a:lnTo>
                    <a:pt x="148" y="41"/>
                  </a:lnTo>
                  <a:lnTo>
                    <a:pt x="155" y="41"/>
                  </a:lnTo>
                  <a:lnTo>
                    <a:pt x="155" y="45"/>
                  </a:lnTo>
                  <a:lnTo>
                    <a:pt x="152" y="48"/>
                  </a:lnTo>
                  <a:lnTo>
                    <a:pt x="155" y="52"/>
                  </a:lnTo>
                  <a:lnTo>
                    <a:pt x="155" y="56"/>
                  </a:lnTo>
                  <a:lnTo>
                    <a:pt x="155" y="59"/>
                  </a:lnTo>
                  <a:lnTo>
                    <a:pt x="155" y="63"/>
                  </a:lnTo>
                  <a:lnTo>
                    <a:pt x="155" y="63"/>
                  </a:lnTo>
                  <a:lnTo>
                    <a:pt x="155" y="71"/>
                  </a:lnTo>
                  <a:lnTo>
                    <a:pt x="155" y="74"/>
                  </a:lnTo>
                  <a:lnTo>
                    <a:pt x="155" y="78"/>
                  </a:lnTo>
                  <a:lnTo>
                    <a:pt x="159" y="78"/>
                  </a:lnTo>
                  <a:lnTo>
                    <a:pt x="163" y="82"/>
                  </a:lnTo>
                  <a:lnTo>
                    <a:pt x="166" y="85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5" y="89"/>
                  </a:lnTo>
                  <a:lnTo>
                    <a:pt x="152" y="89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4" y="85"/>
                  </a:lnTo>
                  <a:lnTo>
                    <a:pt x="144" y="89"/>
                  </a:lnTo>
                  <a:lnTo>
                    <a:pt x="141" y="85"/>
                  </a:lnTo>
                  <a:lnTo>
                    <a:pt x="141" y="89"/>
                  </a:lnTo>
                  <a:lnTo>
                    <a:pt x="141" y="89"/>
                  </a:lnTo>
                  <a:lnTo>
                    <a:pt x="137" y="93"/>
                  </a:lnTo>
                  <a:lnTo>
                    <a:pt x="137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7"/>
                  </a:lnTo>
                  <a:lnTo>
                    <a:pt x="137" y="97"/>
                  </a:lnTo>
                  <a:lnTo>
                    <a:pt x="133" y="100"/>
                  </a:lnTo>
                  <a:lnTo>
                    <a:pt x="129" y="97"/>
                  </a:lnTo>
                  <a:lnTo>
                    <a:pt x="129" y="100"/>
                  </a:lnTo>
                  <a:lnTo>
                    <a:pt x="129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29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4"/>
                  </a:lnTo>
                  <a:lnTo>
                    <a:pt x="129" y="108"/>
                  </a:lnTo>
                  <a:lnTo>
                    <a:pt x="129" y="108"/>
                  </a:lnTo>
                  <a:lnTo>
                    <a:pt x="129" y="111"/>
                  </a:lnTo>
                  <a:lnTo>
                    <a:pt x="129" y="115"/>
                  </a:lnTo>
                  <a:lnTo>
                    <a:pt x="126" y="115"/>
                  </a:lnTo>
                  <a:lnTo>
                    <a:pt x="129" y="119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33" y="123"/>
                  </a:lnTo>
                  <a:lnTo>
                    <a:pt x="133" y="123"/>
                  </a:lnTo>
                  <a:lnTo>
                    <a:pt x="129" y="126"/>
                  </a:lnTo>
                  <a:lnTo>
                    <a:pt x="129" y="126"/>
                  </a:lnTo>
                  <a:lnTo>
                    <a:pt x="126" y="130"/>
                  </a:lnTo>
                  <a:lnTo>
                    <a:pt x="126" y="134"/>
                  </a:lnTo>
                  <a:lnTo>
                    <a:pt x="122" y="141"/>
                  </a:lnTo>
                  <a:lnTo>
                    <a:pt x="122" y="141"/>
                  </a:lnTo>
                  <a:lnTo>
                    <a:pt x="118" y="141"/>
                  </a:lnTo>
                  <a:lnTo>
                    <a:pt x="115" y="141"/>
                  </a:lnTo>
                  <a:lnTo>
                    <a:pt x="115" y="145"/>
                  </a:lnTo>
                  <a:lnTo>
                    <a:pt x="118" y="145"/>
                  </a:lnTo>
                  <a:lnTo>
                    <a:pt x="115" y="149"/>
                  </a:lnTo>
                  <a:lnTo>
                    <a:pt x="111" y="152"/>
                  </a:lnTo>
                  <a:lnTo>
                    <a:pt x="111" y="152"/>
                  </a:lnTo>
                  <a:lnTo>
                    <a:pt x="107" y="149"/>
                  </a:lnTo>
                  <a:lnTo>
                    <a:pt x="107" y="149"/>
                  </a:lnTo>
                  <a:lnTo>
                    <a:pt x="103" y="152"/>
                  </a:lnTo>
                  <a:lnTo>
                    <a:pt x="103" y="156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100" y="160"/>
                  </a:lnTo>
                  <a:lnTo>
                    <a:pt x="96" y="160"/>
                  </a:lnTo>
                  <a:lnTo>
                    <a:pt x="96" y="156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89" y="167"/>
                  </a:lnTo>
                  <a:lnTo>
                    <a:pt x="89" y="167"/>
                  </a:lnTo>
                  <a:lnTo>
                    <a:pt x="85" y="167"/>
                  </a:lnTo>
                  <a:lnTo>
                    <a:pt x="89" y="171"/>
                  </a:lnTo>
                  <a:lnTo>
                    <a:pt x="85" y="174"/>
                  </a:lnTo>
                  <a:lnTo>
                    <a:pt x="81" y="174"/>
                  </a:lnTo>
                  <a:lnTo>
                    <a:pt x="78" y="174"/>
                  </a:lnTo>
                  <a:lnTo>
                    <a:pt x="81" y="178"/>
                  </a:lnTo>
                  <a:lnTo>
                    <a:pt x="81" y="182"/>
                  </a:lnTo>
                  <a:lnTo>
                    <a:pt x="81" y="182"/>
                  </a:lnTo>
                  <a:lnTo>
                    <a:pt x="81" y="186"/>
                  </a:lnTo>
                  <a:lnTo>
                    <a:pt x="81" y="189"/>
                  </a:lnTo>
                  <a:lnTo>
                    <a:pt x="85" y="193"/>
                  </a:lnTo>
                  <a:lnTo>
                    <a:pt x="85" y="197"/>
                  </a:lnTo>
                  <a:lnTo>
                    <a:pt x="81" y="193"/>
                  </a:lnTo>
                  <a:lnTo>
                    <a:pt x="81" y="197"/>
                  </a:lnTo>
                  <a:lnTo>
                    <a:pt x="81" y="200"/>
                  </a:lnTo>
                  <a:lnTo>
                    <a:pt x="78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8"/>
                  </a:lnTo>
                  <a:lnTo>
                    <a:pt x="78" y="212"/>
                  </a:lnTo>
                  <a:lnTo>
                    <a:pt x="81" y="215"/>
                  </a:lnTo>
                  <a:lnTo>
                    <a:pt x="81" y="215"/>
                  </a:lnTo>
                  <a:lnTo>
                    <a:pt x="85" y="215"/>
                  </a:lnTo>
                  <a:lnTo>
                    <a:pt x="85" y="219"/>
                  </a:lnTo>
                  <a:lnTo>
                    <a:pt x="85" y="219"/>
                  </a:lnTo>
                  <a:lnTo>
                    <a:pt x="89" y="219"/>
                  </a:lnTo>
                  <a:lnTo>
                    <a:pt x="92" y="219"/>
                  </a:lnTo>
                  <a:lnTo>
                    <a:pt x="92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26"/>
                  </a:lnTo>
                  <a:lnTo>
                    <a:pt x="103" y="230"/>
                  </a:lnTo>
                  <a:lnTo>
                    <a:pt x="103" y="234"/>
                  </a:lnTo>
                  <a:lnTo>
                    <a:pt x="107" y="234"/>
                  </a:lnTo>
                  <a:lnTo>
                    <a:pt x="103" y="241"/>
                  </a:lnTo>
                  <a:lnTo>
                    <a:pt x="100" y="245"/>
                  </a:lnTo>
                  <a:lnTo>
                    <a:pt x="100" y="249"/>
                  </a:lnTo>
                  <a:lnTo>
                    <a:pt x="96" y="249"/>
                  </a:lnTo>
                  <a:lnTo>
                    <a:pt x="92" y="245"/>
                  </a:lnTo>
                  <a:lnTo>
                    <a:pt x="92" y="245"/>
                  </a:lnTo>
                  <a:lnTo>
                    <a:pt x="89" y="245"/>
                  </a:lnTo>
                  <a:lnTo>
                    <a:pt x="89" y="241"/>
                  </a:lnTo>
                  <a:lnTo>
                    <a:pt x="89" y="245"/>
                  </a:lnTo>
                  <a:lnTo>
                    <a:pt x="85" y="245"/>
                  </a:lnTo>
                  <a:lnTo>
                    <a:pt x="85" y="241"/>
                  </a:lnTo>
                  <a:lnTo>
                    <a:pt x="81" y="241"/>
                  </a:lnTo>
                  <a:lnTo>
                    <a:pt x="81" y="245"/>
                  </a:lnTo>
                  <a:lnTo>
                    <a:pt x="78" y="245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5"/>
                  </a:lnTo>
                  <a:lnTo>
                    <a:pt x="70" y="249"/>
                  </a:lnTo>
                  <a:lnTo>
                    <a:pt x="74" y="249"/>
                  </a:lnTo>
                  <a:lnTo>
                    <a:pt x="74" y="249"/>
                  </a:lnTo>
                  <a:lnTo>
                    <a:pt x="78" y="245"/>
                  </a:lnTo>
                  <a:lnTo>
                    <a:pt x="81" y="245"/>
                  </a:lnTo>
                  <a:lnTo>
                    <a:pt x="81" y="249"/>
                  </a:lnTo>
                  <a:lnTo>
                    <a:pt x="85" y="249"/>
                  </a:lnTo>
                  <a:lnTo>
                    <a:pt x="89" y="252"/>
                  </a:lnTo>
                  <a:lnTo>
                    <a:pt x="89" y="249"/>
                  </a:lnTo>
                  <a:lnTo>
                    <a:pt x="92" y="249"/>
                  </a:lnTo>
                  <a:lnTo>
                    <a:pt x="96" y="249"/>
                  </a:lnTo>
                  <a:lnTo>
                    <a:pt x="100" y="249"/>
                  </a:lnTo>
                  <a:lnTo>
                    <a:pt x="100" y="252"/>
                  </a:lnTo>
                  <a:lnTo>
                    <a:pt x="100" y="256"/>
                  </a:lnTo>
                  <a:lnTo>
                    <a:pt x="100" y="256"/>
                  </a:lnTo>
                  <a:lnTo>
                    <a:pt x="96" y="256"/>
                  </a:lnTo>
                  <a:lnTo>
                    <a:pt x="92" y="260"/>
                  </a:lnTo>
                  <a:lnTo>
                    <a:pt x="92" y="260"/>
                  </a:lnTo>
                  <a:lnTo>
                    <a:pt x="92" y="256"/>
                  </a:lnTo>
                  <a:lnTo>
                    <a:pt x="92" y="256"/>
                  </a:lnTo>
                  <a:lnTo>
                    <a:pt x="89" y="256"/>
                  </a:lnTo>
                  <a:lnTo>
                    <a:pt x="92" y="260"/>
                  </a:lnTo>
                  <a:lnTo>
                    <a:pt x="89" y="260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8" y="267"/>
                  </a:lnTo>
                  <a:lnTo>
                    <a:pt x="78" y="267"/>
                  </a:lnTo>
                  <a:lnTo>
                    <a:pt x="81" y="267"/>
                  </a:lnTo>
                  <a:lnTo>
                    <a:pt x="85" y="271"/>
                  </a:lnTo>
                  <a:lnTo>
                    <a:pt x="78" y="271"/>
                  </a:lnTo>
                  <a:lnTo>
                    <a:pt x="81" y="275"/>
                  </a:lnTo>
                  <a:lnTo>
                    <a:pt x="81" y="275"/>
                  </a:lnTo>
                  <a:lnTo>
                    <a:pt x="81" y="278"/>
                  </a:lnTo>
                  <a:lnTo>
                    <a:pt x="85" y="282"/>
                  </a:lnTo>
                  <a:lnTo>
                    <a:pt x="81" y="282"/>
                  </a:lnTo>
                  <a:lnTo>
                    <a:pt x="78" y="282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1" y="289"/>
                  </a:lnTo>
                  <a:lnTo>
                    <a:pt x="78" y="289"/>
                  </a:lnTo>
                  <a:lnTo>
                    <a:pt x="81" y="293"/>
                  </a:lnTo>
                  <a:lnTo>
                    <a:pt x="78" y="297"/>
                  </a:lnTo>
                  <a:lnTo>
                    <a:pt x="78" y="301"/>
                  </a:lnTo>
                  <a:lnTo>
                    <a:pt x="81" y="301"/>
                  </a:lnTo>
                  <a:lnTo>
                    <a:pt x="78" y="304"/>
                  </a:lnTo>
                  <a:lnTo>
                    <a:pt x="78" y="312"/>
                  </a:lnTo>
                  <a:lnTo>
                    <a:pt x="74" y="312"/>
                  </a:lnTo>
                  <a:lnTo>
                    <a:pt x="74" y="319"/>
                  </a:lnTo>
                  <a:lnTo>
                    <a:pt x="70" y="323"/>
                  </a:lnTo>
                  <a:lnTo>
                    <a:pt x="70" y="323"/>
                  </a:lnTo>
                  <a:lnTo>
                    <a:pt x="66" y="319"/>
                  </a:lnTo>
                  <a:lnTo>
                    <a:pt x="63" y="323"/>
                  </a:lnTo>
                  <a:lnTo>
                    <a:pt x="55" y="319"/>
                  </a:lnTo>
                  <a:lnTo>
                    <a:pt x="55" y="319"/>
                  </a:lnTo>
                  <a:lnTo>
                    <a:pt x="55" y="323"/>
                  </a:lnTo>
                  <a:lnTo>
                    <a:pt x="48" y="323"/>
                  </a:lnTo>
                  <a:lnTo>
                    <a:pt x="48" y="330"/>
                  </a:lnTo>
                  <a:lnTo>
                    <a:pt x="48" y="330"/>
                  </a:lnTo>
                  <a:lnTo>
                    <a:pt x="48" y="334"/>
                  </a:lnTo>
                  <a:lnTo>
                    <a:pt x="44" y="334"/>
                  </a:lnTo>
                  <a:lnTo>
                    <a:pt x="41" y="334"/>
                  </a:lnTo>
                  <a:lnTo>
                    <a:pt x="33" y="338"/>
                  </a:lnTo>
                  <a:lnTo>
                    <a:pt x="29" y="338"/>
                  </a:lnTo>
                  <a:lnTo>
                    <a:pt x="29" y="334"/>
                  </a:lnTo>
                  <a:lnTo>
                    <a:pt x="29" y="330"/>
                  </a:lnTo>
                  <a:lnTo>
                    <a:pt x="29" y="327"/>
                  </a:lnTo>
                  <a:lnTo>
                    <a:pt x="26" y="323"/>
                  </a:lnTo>
                  <a:lnTo>
                    <a:pt x="26" y="323"/>
                  </a:lnTo>
                  <a:lnTo>
                    <a:pt x="22" y="319"/>
                  </a:lnTo>
                  <a:lnTo>
                    <a:pt x="22" y="319"/>
                  </a:lnTo>
                  <a:lnTo>
                    <a:pt x="29" y="319"/>
                  </a:lnTo>
                  <a:lnTo>
                    <a:pt x="29" y="315"/>
                  </a:lnTo>
                  <a:lnTo>
                    <a:pt x="29" y="312"/>
                  </a:lnTo>
                  <a:lnTo>
                    <a:pt x="26" y="312"/>
                  </a:lnTo>
                  <a:lnTo>
                    <a:pt x="22" y="308"/>
                  </a:lnTo>
                  <a:lnTo>
                    <a:pt x="22" y="308"/>
                  </a:lnTo>
                  <a:lnTo>
                    <a:pt x="18" y="304"/>
                  </a:lnTo>
                  <a:lnTo>
                    <a:pt x="18" y="301"/>
                  </a:lnTo>
                  <a:lnTo>
                    <a:pt x="15" y="297"/>
                  </a:lnTo>
                  <a:lnTo>
                    <a:pt x="15" y="293"/>
                  </a:lnTo>
                  <a:lnTo>
                    <a:pt x="11" y="289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7" y="286"/>
                  </a:lnTo>
                  <a:lnTo>
                    <a:pt x="7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11" y="275"/>
                  </a:lnTo>
                  <a:lnTo>
                    <a:pt x="11" y="275"/>
                  </a:lnTo>
                  <a:lnTo>
                    <a:pt x="7" y="275"/>
                  </a:lnTo>
                  <a:lnTo>
                    <a:pt x="7" y="271"/>
                  </a:lnTo>
                  <a:lnTo>
                    <a:pt x="7" y="271"/>
                  </a:lnTo>
                  <a:lnTo>
                    <a:pt x="7" y="275"/>
                  </a:lnTo>
                  <a:lnTo>
                    <a:pt x="11" y="275"/>
                  </a:lnTo>
                  <a:lnTo>
                    <a:pt x="7" y="278"/>
                  </a:lnTo>
                  <a:lnTo>
                    <a:pt x="7" y="275"/>
                  </a:lnTo>
                  <a:lnTo>
                    <a:pt x="4" y="275"/>
                  </a:lnTo>
                  <a:lnTo>
                    <a:pt x="4" y="271"/>
                  </a:lnTo>
                  <a:lnTo>
                    <a:pt x="4" y="267"/>
                  </a:lnTo>
                  <a:lnTo>
                    <a:pt x="0" y="264"/>
                  </a:lnTo>
                  <a:lnTo>
                    <a:pt x="0" y="260"/>
                  </a:lnTo>
                  <a:lnTo>
                    <a:pt x="4" y="256"/>
                  </a:lnTo>
                  <a:lnTo>
                    <a:pt x="4" y="256"/>
                  </a:lnTo>
                  <a:lnTo>
                    <a:pt x="4" y="256"/>
                  </a:lnTo>
                  <a:close/>
                  <a:moveTo>
                    <a:pt x="100" y="249"/>
                  </a:moveTo>
                  <a:lnTo>
                    <a:pt x="103" y="252"/>
                  </a:lnTo>
                  <a:lnTo>
                    <a:pt x="103" y="252"/>
                  </a:lnTo>
                  <a:lnTo>
                    <a:pt x="103" y="249"/>
                  </a:lnTo>
                  <a:lnTo>
                    <a:pt x="107" y="245"/>
                  </a:lnTo>
                  <a:lnTo>
                    <a:pt x="107" y="245"/>
                  </a:lnTo>
                  <a:lnTo>
                    <a:pt x="103" y="245"/>
                  </a:lnTo>
                  <a:lnTo>
                    <a:pt x="100" y="249"/>
                  </a:lnTo>
                  <a:lnTo>
                    <a:pt x="100" y="249"/>
                  </a:lnTo>
                  <a:close/>
                  <a:moveTo>
                    <a:pt x="4" y="278"/>
                  </a:moveTo>
                  <a:lnTo>
                    <a:pt x="4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4" y="278"/>
                  </a:lnTo>
                  <a:lnTo>
                    <a:pt x="4" y="278"/>
                  </a:lnTo>
                  <a:close/>
                  <a:moveTo>
                    <a:pt x="115" y="267"/>
                  </a:moveTo>
                  <a:lnTo>
                    <a:pt x="115" y="271"/>
                  </a:lnTo>
                  <a:lnTo>
                    <a:pt x="118" y="271"/>
                  </a:lnTo>
                  <a:lnTo>
                    <a:pt x="115" y="267"/>
                  </a:lnTo>
                  <a:lnTo>
                    <a:pt x="115" y="267"/>
                  </a:lnTo>
                  <a:lnTo>
                    <a:pt x="115" y="267"/>
                  </a:lnTo>
                  <a:close/>
                  <a:moveTo>
                    <a:pt x="115" y="282"/>
                  </a:moveTo>
                  <a:lnTo>
                    <a:pt x="118" y="286"/>
                  </a:lnTo>
                  <a:lnTo>
                    <a:pt x="118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8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103" y="304"/>
                  </a:moveTo>
                  <a:lnTo>
                    <a:pt x="107" y="304"/>
                  </a:lnTo>
                  <a:lnTo>
                    <a:pt x="107" y="304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11" y="297"/>
                  </a:lnTo>
                  <a:lnTo>
                    <a:pt x="111" y="297"/>
                  </a:lnTo>
                  <a:lnTo>
                    <a:pt x="115" y="293"/>
                  </a:lnTo>
                  <a:lnTo>
                    <a:pt x="115" y="293"/>
                  </a:lnTo>
                  <a:lnTo>
                    <a:pt x="111" y="289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2"/>
                  </a:lnTo>
                  <a:lnTo>
                    <a:pt x="111" y="286"/>
                  </a:lnTo>
                  <a:lnTo>
                    <a:pt x="107" y="286"/>
                  </a:lnTo>
                  <a:lnTo>
                    <a:pt x="107" y="286"/>
                  </a:lnTo>
                  <a:lnTo>
                    <a:pt x="103" y="289"/>
                  </a:lnTo>
                  <a:lnTo>
                    <a:pt x="103" y="293"/>
                  </a:lnTo>
                  <a:lnTo>
                    <a:pt x="103" y="297"/>
                  </a:lnTo>
                  <a:lnTo>
                    <a:pt x="103" y="297"/>
                  </a:lnTo>
                  <a:lnTo>
                    <a:pt x="103" y="301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03" y="304"/>
                  </a:lnTo>
                  <a:lnTo>
                    <a:pt x="103" y="304"/>
                  </a:lnTo>
                  <a:lnTo>
                    <a:pt x="103" y="304"/>
                  </a:lnTo>
                  <a:close/>
                  <a:moveTo>
                    <a:pt x="81" y="315"/>
                  </a:move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5" y="304"/>
                  </a:lnTo>
                  <a:lnTo>
                    <a:pt x="89" y="297"/>
                  </a:lnTo>
                  <a:lnTo>
                    <a:pt x="85" y="297"/>
                  </a:lnTo>
                  <a:lnTo>
                    <a:pt x="85" y="301"/>
                  </a:lnTo>
                  <a:lnTo>
                    <a:pt x="85" y="301"/>
                  </a:lnTo>
                  <a:lnTo>
                    <a:pt x="81" y="304"/>
                  </a:lnTo>
                  <a:lnTo>
                    <a:pt x="81" y="308"/>
                  </a:lnTo>
                  <a:lnTo>
                    <a:pt x="81" y="3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Freeform 40"/>
            <p:cNvSpPr>
              <a:spLocks noEditPoints="1"/>
            </p:cNvSpPr>
            <p:nvPr/>
          </p:nvSpPr>
          <p:spPr bwMode="auto">
            <a:xfrm>
              <a:off x="4626258" y="1511069"/>
              <a:ext cx="214868" cy="343531"/>
            </a:xfrm>
            <a:custGeom>
              <a:avLst/>
              <a:gdLst>
                <a:gd name="T0" fmla="*/ 41 w 45"/>
                <a:gd name="T1" fmla="*/ 60 h 72"/>
                <a:gd name="T2" fmla="*/ 42 w 45"/>
                <a:gd name="T3" fmla="*/ 49 h 72"/>
                <a:gd name="T4" fmla="*/ 39 w 45"/>
                <a:gd name="T5" fmla="*/ 41 h 72"/>
                <a:gd name="T6" fmla="*/ 37 w 45"/>
                <a:gd name="T7" fmla="*/ 36 h 72"/>
                <a:gd name="T8" fmla="*/ 36 w 45"/>
                <a:gd name="T9" fmla="*/ 28 h 72"/>
                <a:gd name="T10" fmla="*/ 35 w 45"/>
                <a:gd name="T11" fmla="*/ 18 h 72"/>
                <a:gd name="T12" fmla="*/ 29 w 45"/>
                <a:gd name="T13" fmla="*/ 14 h 72"/>
                <a:gd name="T14" fmla="*/ 28 w 45"/>
                <a:gd name="T15" fmla="*/ 9 h 72"/>
                <a:gd name="T16" fmla="*/ 29 w 45"/>
                <a:gd name="T17" fmla="*/ 3 h 72"/>
                <a:gd name="T18" fmla="*/ 22 w 45"/>
                <a:gd name="T19" fmla="*/ 0 h 72"/>
                <a:gd name="T20" fmla="*/ 19 w 45"/>
                <a:gd name="T21" fmla="*/ 2 h 72"/>
                <a:gd name="T22" fmla="*/ 18 w 45"/>
                <a:gd name="T23" fmla="*/ 8 h 72"/>
                <a:gd name="T24" fmla="*/ 15 w 45"/>
                <a:gd name="T25" fmla="*/ 10 h 72"/>
                <a:gd name="T26" fmla="*/ 10 w 45"/>
                <a:gd name="T27" fmla="*/ 12 h 72"/>
                <a:gd name="T28" fmla="*/ 3 w 45"/>
                <a:gd name="T29" fmla="*/ 7 h 72"/>
                <a:gd name="T30" fmla="*/ 1 w 45"/>
                <a:gd name="T31" fmla="*/ 9 h 72"/>
                <a:gd name="T32" fmla="*/ 7 w 45"/>
                <a:gd name="T33" fmla="*/ 13 h 72"/>
                <a:gd name="T34" fmla="*/ 10 w 45"/>
                <a:gd name="T35" fmla="*/ 15 h 72"/>
                <a:gd name="T36" fmla="*/ 11 w 45"/>
                <a:gd name="T37" fmla="*/ 20 h 72"/>
                <a:gd name="T38" fmla="*/ 13 w 45"/>
                <a:gd name="T39" fmla="*/ 24 h 72"/>
                <a:gd name="T40" fmla="*/ 13 w 45"/>
                <a:gd name="T41" fmla="*/ 30 h 72"/>
                <a:gd name="T42" fmla="*/ 17 w 45"/>
                <a:gd name="T43" fmla="*/ 33 h 72"/>
                <a:gd name="T44" fmla="*/ 20 w 45"/>
                <a:gd name="T45" fmla="*/ 37 h 72"/>
                <a:gd name="T46" fmla="*/ 21 w 45"/>
                <a:gd name="T47" fmla="*/ 40 h 72"/>
                <a:gd name="T48" fmla="*/ 17 w 45"/>
                <a:gd name="T49" fmla="*/ 42 h 72"/>
                <a:gd name="T50" fmla="*/ 14 w 45"/>
                <a:gd name="T51" fmla="*/ 44 h 72"/>
                <a:gd name="T52" fmla="*/ 13 w 45"/>
                <a:gd name="T53" fmla="*/ 48 h 72"/>
                <a:gd name="T54" fmla="*/ 10 w 45"/>
                <a:gd name="T55" fmla="*/ 48 h 72"/>
                <a:gd name="T56" fmla="*/ 9 w 45"/>
                <a:gd name="T57" fmla="*/ 51 h 72"/>
                <a:gd name="T58" fmla="*/ 7 w 45"/>
                <a:gd name="T59" fmla="*/ 51 h 72"/>
                <a:gd name="T60" fmla="*/ 7 w 45"/>
                <a:gd name="T61" fmla="*/ 55 h 72"/>
                <a:gd name="T62" fmla="*/ 7 w 45"/>
                <a:gd name="T63" fmla="*/ 57 h 72"/>
                <a:gd name="T64" fmla="*/ 9 w 45"/>
                <a:gd name="T65" fmla="*/ 62 h 72"/>
                <a:gd name="T66" fmla="*/ 8 w 45"/>
                <a:gd name="T67" fmla="*/ 67 h 72"/>
                <a:gd name="T68" fmla="*/ 12 w 45"/>
                <a:gd name="T69" fmla="*/ 68 h 72"/>
                <a:gd name="T70" fmla="*/ 15 w 45"/>
                <a:gd name="T71" fmla="*/ 69 h 72"/>
                <a:gd name="T72" fmla="*/ 16 w 45"/>
                <a:gd name="T73" fmla="*/ 72 h 72"/>
                <a:gd name="T74" fmla="*/ 19 w 45"/>
                <a:gd name="T75" fmla="*/ 71 h 72"/>
                <a:gd name="T76" fmla="*/ 25 w 45"/>
                <a:gd name="T77" fmla="*/ 69 h 72"/>
                <a:gd name="T78" fmla="*/ 27 w 45"/>
                <a:gd name="T79" fmla="*/ 68 h 72"/>
                <a:gd name="T80" fmla="*/ 28 w 45"/>
                <a:gd name="T81" fmla="*/ 68 h 72"/>
                <a:gd name="T82" fmla="*/ 31 w 45"/>
                <a:gd name="T83" fmla="*/ 67 h 72"/>
                <a:gd name="T84" fmla="*/ 34 w 45"/>
                <a:gd name="T85" fmla="*/ 67 h 72"/>
                <a:gd name="T86" fmla="*/ 18 w 45"/>
                <a:gd name="T87" fmla="*/ 38 h 72"/>
                <a:gd name="T88" fmla="*/ 19 w 45"/>
                <a:gd name="T89" fmla="*/ 38 h 72"/>
                <a:gd name="T90" fmla="*/ 6 w 45"/>
                <a:gd name="T91" fmla="*/ 50 h 72"/>
                <a:gd name="T92" fmla="*/ 6 w 45"/>
                <a:gd name="T93" fmla="*/ 50 h 72"/>
                <a:gd name="T94" fmla="*/ 15 w 45"/>
                <a:gd name="T95" fmla="*/ 71 h 72"/>
                <a:gd name="T96" fmla="*/ 14 w 45"/>
                <a:gd name="T97" fmla="*/ 69 h 72"/>
                <a:gd name="T98" fmla="*/ 11 w 45"/>
                <a:gd name="T99" fmla="*/ 69 h 72"/>
                <a:gd name="T100" fmla="*/ 9 w 45"/>
                <a:gd name="T101" fmla="*/ 68 h 72"/>
                <a:gd name="T102" fmla="*/ 3 w 45"/>
                <a:gd name="T103" fmla="*/ 68 h 72"/>
                <a:gd name="T104" fmla="*/ 5 w 45"/>
                <a:gd name="T105" fmla="*/ 71 h 72"/>
                <a:gd name="T106" fmla="*/ 3 w 45"/>
                <a:gd name="T107" fmla="*/ 7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" h="72">
                  <a:moveTo>
                    <a:pt x="36" y="67"/>
                  </a:moveTo>
                  <a:cubicBezTo>
                    <a:pt x="35" y="66"/>
                    <a:pt x="35" y="66"/>
                    <a:pt x="35" y="66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68"/>
                    <a:pt x="35" y="67"/>
                    <a:pt x="36" y="67"/>
                  </a:cubicBezTo>
                  <a:close/>
                  <a:moveTo>
                    <a:pt x="19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8"/>
                    <a:pt x="19" y="38"/>
                    <a:pt x="19" y="38"/>
                  </a:cubicBezTo>
                  <a:close/>
                  <a:moveTo>
                    <a:pt x="7" y="49"/>
                  </a:moveTo>
                  <a:cubicBezTo>
                    <a:pt x="7" y="49"/>
                    <a:pt x="7" y="49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lose/>
                  <a:moveTo>
                    <a:pt x="6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15" y="71"/>
                  </a:moveTo>
                  <a:cubicBezTo>
                    <a:pt x="16" y="71"/>
                    <a:pt x="16" y="71"/>
                    <a:pt x="16" y="71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lose/>
                  <a:moveTo>
                    <a:pt x="14" y="70"/>
                  </a:moveTo>
                  <a:cubicBezTo>
                    <a:pt x="14" y="70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lose/>
                  <a:moveTo>
                    <a:pt x="12" y="69"/>
                  </a:moveTo>
                  <a:cubicBezTo>
                    <a:pt x="14" y="69"/>
                    <a:pt x="14" y="69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69"/>
                    <a:pt x="12" y="69"/>
                    <a:pt x="12" y="69"/>
                  </a:cubicBezTo>
                  <a:close/>
                  <a:moveTo>
                    <a:pt x="11" y="68"/>
                  </a:move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1" y="68"/>
                    <a:pt x="11" y="68"/>
                    <a:pt x="11" y="68"/>
                  </a:cubicBezTo>
                  <a:close/>
                  <a:moveTo>
                    <a:pt x="9" y="68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lose/>
                  <a:moveTo>
                    <a:pt x="3" y="69"/>
                  </a:move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lnTo>
                    <a:pt x="3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41"/>
            <p:cNvSpPr>
              <a:spLocks noEditPoints="1"/>
            </p:cNvSpPr>
            <p:nvPr/>
          </p:nvSpPr>
          <p:spPr bwMode="auto">
            <a:xfrm>
              <a:off x="4688015" y="1859746"/>
              <a:ext cx="109364" cy="65619"/>
            </a:xfrm>
            <a:custGeom>
              <a:avLst/>
              <a:gdLst>
                <a:gd name="T0" fmla="*/ 85 w 85"/>
                <a:gd name="T1" fmla="*/ 48 h 51"/>
                <a:gd name="T2" fmla="*/ 85 w 85"/>
                <a:gd name="T3" fmla="*/ 44 h 51"/>
                <a:gd name="T4" fmla="*/ 78 w 85"/>
                <a:gd name="T5" fmla="*/ 29 h 51"/>
                <a:gd name="T6" fmla="*/ 82 w 85"/>
                <a:gd name="T7" fmla="*/ 14 h 51"/>
                <a:gd name="T8" fmla="*/ 85 w 85"/>
                <a:gd name="T9" fmla="*/ 7 h 51"/>
                <a:gd name="T10" fmla="*/ 85 w 85"/>
                <a:gd name="T11" fmla="*/ 7 h 51"/>
                <a:gd name="T12" fmla="*/ 85 w 85"/>
                <a:gd name="T13" fmla="*/ 7 h 51"/>
                <a:gd name="T14" fmla="*/ 63 w 85"/>
                <a:gd name="T15" fmla="*/ 3 h 51"/>
                <a:gd name="T16" fmla="*/ 56 w 85"/>
                <a:gd name="T17" fmla="*/ 0 h 51"/>
                <a:gd name="T18" fmla="*/ 48 w 85"/>
                <a:gd name="T19" fmla="*/ 0 h 51"/>
                <a:gd name="T20" fmla="*/ 48 w 85"/>
                <a:gd name="T21" fmla="*/ 0 h 51"/>
                <a:gd name="T22" fmla="*/ 48 w 85"/>
                <a:gd name="T23" fmla="*/ 3 h 51"/>
                <a:gd name="T24" fmla="*/ 45 w 85"/>
                <a:gd name="T25" fmla="*/ 3 h 51"/>
                <a:gd name="T26" fmla="*/ 37 w 85"/>
                <a:gd name="T27" fmla="*/ 3 h 51"/>
                <a:gd name="T28" fmla="*/ 34 w 85"/>
                <a:gd name="T29" fmla="*/ 7 h 51"/>
                <a:gd name="T30" fmla="*/ 30 w 85"/>
                <a:gd name="T31" fmla="*/ 7 h 51"/>
                <a:gd name="T32" fmla="*/ 23 w 85"/>
                <a:gd name="T33" fmla="*/ 11 h 51"/>
                <a:gd name="T34" fmla="*/ 23 w 85"/>
                <a:gd name="T35" fmla="*/ 22 h 51"/>
                <a:gd name="T36" fmla="*/ 23 w 85"/>
                <a:gd name="T37" fmla="*/ 22 h 51"/>
                <a:gd name="T38" fmla="*/ 26 w 85"/>
                <a:gd name="T39" fmla="*/ 26 h 51"/>
                <a:gd name="T40" fmla="*/ 23 w 85"/>
                <a:gd name="T41" fmla="*/ 29 h 51"/>
                <a:gd name="T42" fmla="*/ 30 w 85"/>
                <a:gd name="T43" fmla="*/ 37 h 51"/>
                <a:gd name="T44" fmla="*/ 34 w 85"/>
                <a:gd name="T45" fmla="*/ 33 h 51"/>
                <a:gd name="T46" fmla="*/ 37 w 85"/>
                <a:gd name="T47" fmla="*/ 33 h 51"/>
                <a:gd name="T48" fmla="*/ 34 w 85"/>
                <a:gd name="T49" fmla="*/ 44 h 51"/>
                <a:gd name="T50" fmla="*/ 41 w 85"/>
                <a:gd name="T51" fmla="*/ 40 h 51"/>
                <a:gd name="T52" fmla="*/ 48 w 85"/>
                <a:gd name="T53" fmla="*/ 40 h 51"/>
                <a:gd name="T54" fmla="*/ 52 w 85"/>
                <a:gd name="T55" fmla="*/ 37 h 51"/>
                <a:gd name="T56" fmla="*/ 56 w 85"/>
                <a:gd name="T57" fmla="*/ 40 h 51"/>
                <a:gd name="T58" fmla="*/ 63 w 85"/>
                <a:gd name="T59" fmla="*/ 44 h 51"/>
                <a:gd name="T60" fmla="*/ 67 w 85"/>
                <a:gd name="T61" fmla="*/ 51 h 51"/>
                <a:gd name="T62" fmla="*/ 78 w 85"/>
                <a:gd name="T63" fmla="*/ 51 h 51"/>
                <a:gd name="T64" fmla="*/ 82 w 85"/>
                <a:gd name="T65" fmla="*/ 51 h 51"/>
                <a:gd name="T66" fmla="*/ 19 w 85"/>
                <a:gd name="T67" fmla="*/ 18 h 51"/>
                <a:gd name="T68" fmla="*/ 15 w 85"/>
                <a:gd name="T69" fmla="*/ 18 h 51"/>
                <a:gd name="T70" fmla="*/ 15 w 85"/>
                <a:gd name="T71" fmla="*/ 18 h 51"/>
                <a:gd name="T72" fmla="*/ 8 w 85"/>
                <a:gd name="T73" fmla="*/ 22 h 51"/>
                <a:gd name="T74" fmla="*/ 0 w 85"/>
                <a:gd name="T75" fmla="*/ 22 h 51"/>
                <a:gd name="T76" fmla="*/ 4 w 85"/>
                <a:gd name="T77" fmla="*/ 18 h 51"/>
                <a:gd name="T78" fmla="*/ 8 w 85"/>
                <a:gd name="T79" fmla="*/ 18 h 51"/>
                <a:gd name="T80" fmla="*/ 11 w 85"/>
                <a:gd name="T81" fmla="*/ 18 h 51"/>
                <a:gd name="T82" fmla="*/ 15 w 85"/>
                <a:gd name="T83" fmla="*/ 22 h 51"/>
                <a:gd name="T84" fmla="*/ 11 w 85"/>
                <a:gd name="T85" fmla="*/ 22 h 51"/>
                <a:gd name="T86" fmla="*/ 8 w 85"/>
                <a:gd name="T87" fmla="*/ 26 h 51"/>
                <a:gd name="T88" fmla="*/ 15 w 85"/>
                <a:gd name="T89" fmla="*/ 26 h 51"/>
                <a:gd name="T90" fmla="*/ 23 w 85"/>
                <a:gd name="T91" fmla="*/ 29 h 51"/>
                <a:gd name="T92" fmla="*/ 15 w 85"/>
                <a:gd name="T93" fmla="*/ 26 h 51"/>
                <a:gd name="T94" fmla="*/ 0 w 85"/>
                <a:gd name="T95" fmla="*/ 44 h 51"/>
                <a:gd name="T96" fmla="*/ 4 w 85"/>
                <a:gd name="T97" fmla="*/ 40 h 51"/>
                <a:gd name="T98" fmla="*/ 8 w 85"/>
                <a:gd name="T99" fmla="*/ 37 h 51"/>
                <a:gd name="T100" fmla="*/ 15 w 85"/>
                <a:gd name="T101" fmla="*/ 33 h 51"/>
                <a:gd name="T102" fmla="*/ 19 w 85"/>
                <a:gd name="T103" fmla="*/ 29 h 51"/>
                <a:gd name="T104" fmla="*/ 19 w 85"/>
                <a:gd name="T105" fmla="*/ 29 h 51"/>
                <a:gd name="T106" fmla="*/ 15 w 85"/>
                <a:gd name="T107" fmla="*/ 26 h 51"/>
                <a:gd name="T108" fmla="*/ 8 w 85"/>
                <a:gd name="T109" fmla="*/ 26 h 51"/>
                <a:gd name="T110" fmla="*/ 4 w 85"/>
                <a:gd name="T111" fmla="*/ 29 h 51"/>
                <a:gd name="T112" fmla="*/ 0 w 85"/>
                <a:gd name="T113" fmla="*/ 29 h 51"/>
                <a:gd name="T114" fmla="*/ 0 w 85"/>
                <a:gd name="T115" fmla="*/ 29 h 51"/>
                <a:gd name="T116" fmla="*/ 0 w 85"/>
                <a:gd name="T117" fmla="*/ 29 h 51"/>
                <a:gd name="T118" fmla="*/ 0 w 85"/>
                <a:gd name="T119" fmla="*/ 33 h 51"/>
                <a:gd name="T120" fmla="*/ 0 w 85"/>
                <a:gd name="T121" fmla="*/ 37 h 51"/>
                <a:gd name="T122" fmla="*/ 4 w 85"/>
                <a:gd name="T123" fmla="*/ 40 h 51"/>
                <a:gd name="T124" fmla="*/ 0 w 85"/>
                <a:gd name="T125" fmla="*/ 4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" h="51">
                  <a:moveTo>
                    <a:pt x="82" y="51"/>
                  </a:moveTo>
                  <a:lnTo>
                    <a:pt x="85" y="48"/>
                  </a:lnTo>
                  <a:lnTo>
                    <a:pt x="82" y="44"/>
                  </a:lnTo>
                  <a:lnTo>
                    <a:pt x="85" y="44"/>
                  </a:lnTo>
                  <a:lnTo>
                    <a:pt x="85" y="40"/>
                  </a:lnTo>
                  <a:lnTo>
                    <a:pt x="78" y="29"/>
                  </a:lnTo>
                  <a:lnTo>
                    <a:pt x="78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71" y="7"/>
                  </a:lnTo>
                  <a:lnTo>
                    <a:pt x="63" y="3"/>
                  </a:lnTo>
                  <a:lnTo>
                    <a:pt x="60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37" y="3"/>
                  </a:lnTo>
                  <a:lnTo>
                    <a:pt x="37" y="3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19" y="14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3" y="26"/>
                  </a:lnTo>
                  <a:lnTo>
                    <a:pt x="23" y="29"/>
                  </a:lnTo>
                  <a:lnTo>
                    <a:pt x="26" y="33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7" y="40"/>
                  </a:lnTo>
                  <a:lnTo>
                    <a:pt x="41" y="40"/>
                  </a:lnTo>
                  <a:lnTo>
                    <a:pt x="45" y="37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2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7" y="48"/>
                  </a:lnTo>
                  <a:lnTo>
                    <a:pt x="67" y="51"/>
                  </a:lnTo>
                  <a:lnTo>
                    <a:pt x="71" y="51"/>
                  </a:lnTo>
                  <a:lnTo>
                    <a:pt x="78" y="51"/>
                  </a:lnTo>
                  <a:lnTo>
                    <a:pt x="82" y="51"/>
                  </a:lnTo>
                  <a:lnTo>
                    <a:pt x="82" y="51"/>
                  </a:lnTo>
                  <a:close/>
                  <a:moveTo>
                    <a:pt x="15" y="18"/>
                  </a:moveTo>
                  <a:lnTo>
                    <a:pt x="19" y="18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close/>
                  <a:moveTo>
                    <a:pt x="8" y="26"/>
                  </a:moveTo>
                  <a:lnTo>
                    <a:pt x="8" y="22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1" y="18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8" y="26"/>
                  </a:lnTo>
                  <a:lnTo>
                    <a:pt x="8" y="26"/>
                  </a:lnTo>
                  <a:close/>
                  <a:moveTo>
                    <a:pt x="15" y="26"/>
                  </a:moveTo>
                  <a:lnTo>
                    <a:pt x="15" y="26"/>
                  </a:lnTo>
                  <a:lnTo>
                    <a:pt x="19" y="26"/>
                  </a:lnTo>
                  <a:lnTo>
                    <a:pt x="23" y="29"/>
                  </a:lnTo>
                  <a:lnTo>
                    <a:pt x="19" y="29"/>
                  </a:lnTo>
                  <a:lnTo>
                    <a:pt x="15" y="26"/>
                  </a:lnTo>
                  <a:lnTo>
                    <a:pt x="15" y="26"/>
                  </a:lnTo>
                  <a:close/>
                  <a:moveTo>
                    <a:pt x="0" y="44"/>
                  </a:moveTo>
                  <a:lnTo>
                    <a:pt x="0" y="44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5" y="29"/>
                  </a:lnTo>
                  <a:lnTo>
                    <a:pt x="15" y="26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Freeform 42"/>
            <p:cNvSpPr/>
            <p:nvPr/>
          </p:nvSpPr>
          <p:spPr bwMode="auto">
            <a:xfrm>
              <a:off x="4673862" y="1907351"/>
              <a:ext cx="133810" cy="66905"/>
            </a:xfrm>
            <a:custGeom>
              <a:avLst/>
              <a:gdLst>
                <a:gd name="T0" fmla="*/ 104 w 104"/>
                <a:gd name="T1" fmla="*/ 37 h 52"/>
                <a:gd name="T2" fmla="*/ 100 w 104"/>
                <a:gd name="T3" fmla="*/ 29 h 52"/>
                <a:gd name="T4" fmla="*/ 96 w 104"/>
                <a:gd name="T5" fmla="*/ 26 h 52"/>
                <a:gd name="T6" fmla="*/ 96 w 104"/>
                <a:gd name="T7" fmla="*/ 22 h 52"/>
                <a:gd name="T8" fmla="*/ 96 w 104"/>
                <a:gd name="T9" fmla="*/ 18 h 52"/>
                <a:gd name="T10" fmla="*/ 89 w 104"/>
                <a:gd name="T11" fmla="*/ 14 h 52"/>
                <a:gd name="T12" fmla="*/ 78 w 104"/>
                <a:gd name="T13" fmla="*/ 14 h 52"/>
                <a:gd name="T14" fmla="*/ 74 w 104"/>
                <a:gd name="T15" fmla="*/ 7 h 52"/>
                <a:gd name="T16" fmla="*/ 67 w 104"/>
                <a:gd name="T17" fmla="*/ 3 h 52"/>
                <a:gd name="T18" fmla="*/ 63 w 104"/>
                <a:gd name="T19" fmla="*/ 0 h 52"/>
                <a:gd name="T20" fmla="*/ 59 w 104"/>
                <a:gd name="T21" fmla="*/ 3 h 52"/>
                <a:gd name="T22" fmla="*/ 52 w 104"/>
                <a:gd name="T23" fmla="*/ 3 h 52"/>
                <a:gd name="T24" fmla="*/ 45 w 104"/>
                <a:gd name="T25" fmla="*/ 7 h 52"/>
                <a:gd name="T26" fmla="*/ 48 w 104"/>
                <a:gd name="T27" fmla="*/ 14 h 52"/>
                <a:gd name="T28" fmla="*/ 41 w 104"/>
                <a:gd name="T29" fmla="*/ 26 h 52"/>
                <a:gd name="T30" fmla="*/ 34 w 104"/>
                <a:gd name="T31" fmla="*/ 22 h 52"/>
                <a:gd name="T32" fmla="*/ 26 w 104"/>
                <a:gd name="T33" fmla="*/ 11 h 52"/>
                <a:gd name="T34" fmla="*/ 22 w 104"/>
                <a:gd name="T35" fmla="*/ 7 h 52"/>
                <a:gd name="T36" fmla="*/ 15 w 104"/>
                <a:gd name="T37" fmla="*/ 11 h 52"/>
                <a:gd name="T38" fmla="*/ 11 w 104"/>
                <a:gd name="T39" fmla="*/ 14 h 52"/>
                <a:gd name="T40" fmla="*/ 8 w 104"/>
                <a:gd name="T41" fmla="*/ 18 h 52"/>
                <a:gd name="T42" fmla="*/ 8 w 104"/>
                <a:gd name="T43" fmla="*/ 26 h 52"/>
                <a:gd name="T44" fmla="*/ 4 w 104"/>
                <a:gd name="T45" fmla="*/ 33 h 52"/>
                <a:gd name="T46" fmla="*/ 0 w 104"/>
                <a:gd name="T47" fmla="*/ 37 h 52"/>
                <a:gd name="T48" fmla="*/ 4 w 104"/>
                <a:gd name="T49" fmla="*/ 44 h 52"/>
                <a:gd name="T50" fmla="*/ 8 w 104"/>
                <a:gd name="T51" fmla="*/ 44 h 52"/>
                <a:gd name="T52" fmla="*/ 11 w 104"/>
                <a:gd name="T53" fmla="*/ 40 h 52"/>
                <a:gd name="T54" fmla="*/ 26 w 104"/>
                <a:gd name="T55" fmla="*/ 37 h 52"/>
                <a:gd name="T56" fmla="*/ 34 w 104"/>
                <a:gd name="T57" fmla="*/ 40 h 52"/>
                <a:gd name="T58" fmla="*/ 37 w 104"/>
                <a:gd name="T59" fmla="*/ 37 h 52"/>
                <a:gd name="T60" fmla="*/ 41 w 104"/>
                <a:gd name="T61" fmla="*/ 37 h 52"/>
                <a:gd name="T62" fmla="*/ 48 w 104"/>
                <a:gd name="T63" fmla="*/ 40 h 52"/>
                <a:gd name="T64" fmla="*/ 56 w 104"/>
                <a:gd name="T65" fmla="*/ 37 h 52"/>
                <a:gd name="T66" fmla="*/ 67 w 104"/>
                <a:gd name="T67" fmla="*/ 40 h 52"/>
                <a:gd name="T68" fmla="*/ 74 w 104"/>
                <a:gd name="T69" fmla="*/ 48 h 52"/>
                <a:gd name="T70" fmla="*/ 85 w 104"/>
                <a:gd name="T71" fmla="*/ 52 h 52"/>
                <a:gd name="T72" fmla="*/ 85 w 104"/>
                <a:gd name="T73" fmla="*/ 52 h 52"/>
                <a:gd name="T74" fmla="*/ 96 w 104"/>
                <a:gd name="T75" fmla="*/ 48 h 52"/>
                <a:gd name="T76" fmla="*/ 100 w 104"/>
                <a:gd name="T77" fmla="*/ 44 h 52"/>
                <a:gd name="T78" fmla="*/ 104 w 104"/>
                <a:gd name="T7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52">
                  <a:moveTo>
                    <a:pt x="104" y="40"/>
                  </a:moveTo>
                  <a:lnTo>
                    <a:pt x="104" y="37"/>
                  </a:lnTo>
                  <a:lnTo>
                    <a:pt x="104" y="33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4"/>
                  </a:lnTo>
                  <a:lnTo>
                    <a:pt x="89" y="14"/>
                  </a:lnTo>
                  <a:lnTo>
                    <a:pt x="82" y="14"/>
                  </a:lnTo>
                  <a:lnTo>
                    <a:pt x="78" y="14"/>
                  </a:lnTo>
                  <a:lnTo>
                    <a:pt x="78" y="11"/>
                  </a:lnTo>
                  <a:lnTo>
                    <a:pt x="74" y="7"/>
                  </a:lnTo>
                  <a:lnTo>
                    <a:pt x="71" y="7"/>
                  </a:lnTo>
                  <a:lnTo>
                    <a:pt x="67" y="3"/>
                  </a:lnTo>
                  <a:lnTo>
                    <a:pt x="67" y="3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11"/>
                  </a:lnTo>
                  <a:lnTo>
                    <a:pt x="48" y="14"/>
                  </a:lnTo>
                  <a:lnTo>
                    <a:pt x="45" y="22"/>
                  </a:lnTo>
                  <a:lnTo>
                    <a:pt x="41" y="26"/>
                  </a:lnTo>
                  <a:lnTo>
                    <a:pt x="37" y="26"/>
                  </a:lnTo>
                  <a:lnTo>
                    <a:pt x="34" y="22"/>
                  </a:lnTo>
                  <a:lnTo>
                    <a:pt x="34" y="18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9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1" y="14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33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1" y="40"/>
                  </a:lnTo>
                  <a:lnTo>
                    <a:pt x="19" y="37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40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41" y="37"/>
                  </a:lnTo>
                  <a:lnTo>
                    <a:pt x="41" y="37"/>
                  </a:lnTo>
                  <a:lnTo>
                    <a:pt x="45" y="40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6" y="37"/>
                  </a:lnTo>
                  <a:lnTo>
                    <a:pt x="63" y="40"/>
                  </a:lnTo>
                  <a:lnTo>
                    <a:pt x="67" y="40"/>
                  </a:lnTo>
                  <a:lnTo>
                    <a:pt x="71" y="48"/>
                  </a:lnTo>
                  <a:lnTo>
                    <a:pt x="74" y="48"/>
                  </a:lnTo>
                  <a:lnTo>
                    <a:pt x="78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93" y="52"/>
                  </a:lnTo>
                  <a:lnTo>
                    <a:pt x="96" y="48"/>
                  </a:lnTo>
                  <a:lnTo>
                    <a:pt x="100" y="44"/>
                  </a:lnTo>
                  <a:lnTo>
                    <a:pt x="100" y="44"/>
                  </a:lnTo>
                  <a:lnTo>
                    <a:pt x="104" y="40"/>
                  </a:lnTo>
                  <a:lnTo>
                    <a:pt x="104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Freeform 43"/>
            <p:cNvSpPr/>
            <p:nvPr/>
          </p:nvSpPr>
          <p:spPr bwMode="auto">
            <a:xfrm>
              <a:off x="4679009" y="1954956"/>
              <a:ext cx="104218" cy="66905"/>
            </a:xfrm>
            <a:custGeom>
              <a:avLst/>
              <a:gdLst>
                <a:gd name="T0" fmla="*/ 26 w 81"/>
                <a:gd name="T1" fmla="*/ 41 h 52"/>
                <a:gd name="T2" fmla="*/ 26 w 81"/>
                <a:gd name="T3" fmla="*/ 33 h 52"/>
                <a:gd name="T4" fmla="*/ 30 w 81"/>
                <a:gd name="T5" fmla="*/ 29 h 52"/>
                <a:gd name="T6" fmla="*/ 26 w 81"/>
                <a:gd name="T7" fmla="*/ 29 h 52"/>
                <a:gd name="T8" fmla="*/ 26 w 81"/>
                <a:gd name="T9" fmla="*/ 29 h 52"/>
                <a:gd name="T10" fmla="*/ 22 w 81"/>
                <a:gd name="T11" fmla="*/ 26 h 52"/>
                <a:gd name="T12" fmla="*/ 22 w 81"/>
                <a:gd name="T13" fmla="*/ 26 h 52"/>
                <a:gd name="T14" fmla="*/ 15 w 81"/>
                <a:gd name="T15" fmla="*/ 26 h 52"/>
                <a:gd name="T16" fmla="*/ 11 w 81"/>
                <a:gd name="T17" fmla="*/ 26 h 52"/>
                <a:gd name="T18" fmla="*/ 7 w 81"/>
                <a:gd name="T19" fmla="*/ 18 h 52"/>
                <a:gd name="T20" fmla="*/ 0 w 81"/>
                <a:gd name="T21" fmla="*/ 18 h 52"/>
                <a:gd name="T22" fmla="*/ 0 w 81"/>
                <a:gd name="T23" fmla="*/ 18 h 52"/>
                <a:gd name="T24" fmla="*/ 0 w 81"/>
                <a:gd name="T25" fmla="*/ 18 h 52"/>
                <a:gd name="T26" fmla="*/ 0 w 81"/>
                <a:gd name="T27" fmla="*/ 15 h 52"/>
                <a:gd name="T28" fmla="*/ 0 w 81"/>
                <a:gd name="T29" fmla="*/ 11 h 52"/>
                <a:gd name="T30" fmla="*/ 4 w 81"/>
                <a:gd name="T31" fmla="*/ 7 h 52"/>
                <a:gd name="T32" fmla="*/ 4 w 81"/>
                <a:gd name="T33" fmla="*/ 7 h 52"/>
                <a:gd name="T34" fmla="*/ 7 w 81"/>
                <a:gd name="T35" fmla="*/ 3 h 52"/>
                <a:gd name="T36" fmla="*/ 15 w 81"/>
                <a:gd name="T37" fmla="*/ 0 h 52"/>
                <a:gd name="T38" fmla="*/ 22 w 81"/>
                <a:gd name="T39" fmla="*/ 0 h 52"/>
                <a:gd name="T40" fmla="*/ 26 w 81"/>
                <a:gd name="T41" fmla="*/ 0 h 52"/>
                <a:gd name="T42" fmla="*/ 30 w 81"/>
                <a:gd name="T43" fmla="*/ 3 h 52"/>
                <a:gd name="T44" fmla="*/ 33 w 81"/>
                <a:gd name="T45" fmla="*/ 0 h 52"/>
                <a:gd name="T46" fmla="*/ 33 w 81"/>
                <a:gd name="T47" fmla="*/ 0 h 52"/>
                <a:gd name="T48" fmla="*/ 37 w 81"/>
                <a:gd name="T49" fmla="*/ 0 h 52"/>
                <a:gd name="T50" fmla="*/ 37 w 81"/>
                <a:gd name="T51" fmla="*/ 0 h 52"/>
                <a:gd name="T52" fmla="*/ 41 w 81"/>
                <a:gd name="T53" fmla="*/ 3 h 52"/>
                <a:gd name="T54" fmla="*/ 44 w 81"/>
                <a:gd name="T55" fmla="*/ 3 h 52"/>
                <a:gd name="T56" fmla="*/ 48 w 81"/>
                <a:gd name="T57" fmla="*/ 3 h 52"/>
                <a:gd name="T58" fmla="*/ 52 w 81"/>
                <a:gd name="T59" fmla="*/ 0 h 52"/>
                <a:gd name="T60" fmla="*/ 59 w 81"/>
                <a:gd name="T61" fmla="*/ 3 h 52"/>
                <a:gd name="T62" fmla="*/ 63 w 81"/>
                <a:gd name="T63" fmla="*/ 3 h 52"/>
                <a:gd name="T64" fmla="*/ 67 w 81"/>
                <a:gd name="T65" fmla="*/ 11 h 52"/>
                <a:gd name="T66" fmla="*/ 70 w 81"/>
                <a:gd name="T67" fmla="*/ 11 h 52"/>
                <a:gd name="T68" fmla="*/ 74 w 81"/>
                <a:gd name="T69" fmla="*/ 15 h 52"/>
                <a:gd name="T70" fmla="*/ 81 w 81"/>
                <a:gd name="T71" fmla="*/ 15 h 52"/>
                <a:gd name="T72" fmla="*/ 81 w 81"/>
                <a:gd name="T73" fmla="*/ 15 h 52"/>
                <a:gd name="T74" fmla="*/ 78 w 81"/>
                <a:gd name="T75" fmla="*/ 22 h 52"/>
                <a:gd name="T76" fmla="*/ 81 w 81"/>
                <a:gd name="T77" fmla="*/ 22 h 52"/>
                <a:gd name="T78" fmla="*/ 81 w 81"/>
                <a:gd name="T79" fmla="*/ 26 h 52"/>
                <a:gd name="T80" fmla="*/ 74 w 81"/>
                <a:gd name="T81" fmla="*/ 26 h 52"/>
                <a:gd name="T82" fmla="*/ 70 w 81"/>
                <a:gd name="T83" fmla="*/ 33 h 52"/>
                <a:gd name="T84" fmla="*/ 70 w 81"/>
                <a:gd name="T85" fmla="*/ 33 h 52"/>
                <a:gd name="T86" fmla="*/ 70 w 81"/>
                <a:gd name="T87" fmla="*/ 37 h 52"/>
                <a:gd name="T88" fmla="*/ 74 w 81"/>
                <a:gd name="T89" fmla="*/ 37 h 52"/>
                <a:gd name="T90" fmla="*/ 74 w 81"/>
                <a:gd name="T91" fmla="*/ 41 h 52"/>
                <a:gd name="T92" fmla="*/ 70 w 81"/>
                <a:gd name="T93" fmla="*/ 41 h 52"/>
                <a:gd name="T94" fmla="*/ 67 w 81"/>
                <a:gd name="T95" fmla="*/ 41 h 52"/>
                <a:gd name="T96" fmla="*/ 67 w 81"/>
                <a:gd name="T97" fmla="*/ 41 h 52"/>
                <a:gd name="T98" fmla="*/ 63 w 81"/>
                <a:gd name="T99" fmla="*/ 44 h 52"/>
                <a:gd name="T100" fmla="*/ 59 w 81"/>
                <a:gd name="T101" fmla="*/ 44 h 52"/>
                <a:gd name="T102" fmla="*/ 59 w 81"/>
                <a:gd name="T103" fmla="*/ 48 h 52"/>
                <a:gd name="T104" fmla="*/ 59 w 81"/>
                <a:gd name="T105" fmla="*/ 48 h 52"/>
                <a:gd name="T106" fmla="*/ 52 w 81"/>
                <a:gd name="T107" fmla="*/ 52 h 52"/>
                <a:gd name="T108" fmla="*/ 48 w 81"/>
                <a:gd name="T109" fmla="*/ 48 h 52"/>
                <a:gd name="T110" fmla="*/ 44 w 81"/>
                <a:gd name="T111" fmla="*/ 52 h 52"/>
                <a:gd name="T112" fmla="*/ 41 w 81"/>
                <a:gd name="T113" fmla="*/ 52 h 52"/>
                <a:gd name="T114" fmla="*/ 37 w 81"/>
                <a:gd name="T115" fmla="*/ 52 h 52"/>
                <a:gd name="T116" fmla="*/ 37 w 81"/>
                <a:gd name="T117" fmla="*/ 48 h 52"/>
                <a:gd name="T118" fmla="*/ 37 w 81"/>
                <a:gd name="T119" fmla="*/ 41 h 52"/>
                <a:gd name="T120" fmla="*/ 33 w 81"/>
                <a:gd name="T121" fmla="*/ 41 h 52"/>
                <a:gd name="T122" fmla="*/ 30 w 81"/>
                <a:gd name="T123" fmla="*/ 37 h 52"/>
                <a:gd name="T124" fmla="*/ 26 w 81"/>
                <a:gd name="T125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1" h="52">
                  <a:moveTo>
                    <a:pt x="26" y="41"/>
                  </a:moveTo>
                  <a:lnTo>
                    <a:pt x="26" y="33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7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3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22"/>
                  </a:lnTo>
                  <a:lnTo>
                    <a:pt x="81" y="22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70" y="33"/>
                  </a:lnTo>
                  <a:lnTo>
                    <a:pt x="70" y="33"/>
                  </a:lnTo>
                  <a:lnTo>
                    <a:pt x="70" y="37"/>
                  </a:lnTo>
                  <a:lnTo>
                    <a:pt x="74" y="37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63" y="44"/>
                  </a:lnTo>
                  <a:lnTo>
                    <a:pt x="59" y="44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4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7" y="48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30" y="37"/>
                  </a:lnTo>
                  <a:lnTo>
                    <a:pt x="26" y="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Freeform 44"/>
            <p:cNvSpPr/>
            <p:nvPr/>
          </p:nvSpPr>
          <p:spPr bwMode="auto">
            <a:xfrm>
              <a:off x="4731760" y="1958817"/>
              <a:ext cx="176269" cy="124804"/>
            </a:xfrm>
            <a:custGeom>
              <a:avLst/>
              <a:gdLst>
                <a:gd name="T0" fmla="*/ 3 w 137"/>
                <a:gd name="T1" fmla="*/ 49 h 97"/>
                <a:gd name="T2" fmla="*/ 11 w 137"/>
                <a:gd name="T3" fmla="*/ 49 h 97"/>
                <a:gd name="T4" fmla="*/ 18 w 137"/>
                <a:gd name="T5" fmla="*/ 45 h 97"/>
                <a:gd name="T6" fmla="*/ 22 w 137"/>
                <a:gd name="T7" fmla="*/ 41 h 97"/>
                <a:gd name="T8" fmla="*/ 26 w 137"/>
                <a:gd name="T9" fmla="*/ 38 h 97"/>
                <a:gd name="T10" fmla="*/ 33 w 137"/>
                <a:gd name="T11" fmla="*/ 38 h 97"/>
                <a:gd name="T12" fmla="*/ 29 w 137"/>
                <a:gd name="T13" fmla="*/ 34 h 97"/>
                <a:gd name="T14" fmla="*/ 29 w 137"/>
                <a:gd name="T15" fmla="*/ 30 h 97"/>
                <a:gd name="T16" fmla="*/ 40 w 137"/>
                <a:gd name="T17" fmla="*/ 23 h 97"/>
                <a:gd name="T18" fmla="*/ 37 w 137"/>
                <a:gd name="T19" fmla="*/ 19 h 97"/>
                <a:gd name="T20" fmla="*/ 48 w 137"/>
                <a:gd name="T21" fmla="*/ 12 h 97"/>
                <a:gd name="T22" fmla="*/ 55 w 137"/>
                <a:gd name="T23" fmla="*/ 4 h 97"/>
                <a:gd name="T24" fmla="*/ 59 w 137"/>
                <a:gd name="T25" fmla="*/ 0 h 97"/>
                <a:gd name="T26" fmla="*/ 66 w 137"/>
                <a:gd name="T27" fmla="*/ 4 h 97"/>
                <a:gd name="T28" fmla="*/ 70 w 137"/>
                <a:gd name="T29" fmla="*/ 4 h 97"/>
                <a:gd name="T30" fmla="*/ 77 w 137"/>
                <a:gd name="T31" fmla="*/ 4 h 97"/>
                <a:gd name="T32" fmla="*/ 85 w 137"/>
                <a:gd name="T33" fmla="*/ 4 h 97"/>
                <a:gd name="T34" fmla="*/ 92 w 137"/>
                <a:gd name="T35" fmla="*/ 8 h 97"/>
                <a:gd name="T36" fmla="*/ 103 w 137"/>
                <a:gd name="T37" fmla="*/ 8 h 97"/>
                <a:gd name="T38" fmla="*/ 103 w 137"/>
                <a:gd name="T39" fmla="*/ 15 h 97"/>
                <a:gd name="T40" fmla="*/ 103 w 137"/>
                <a:gd name="T41" fmla="*/ 23 h 97"/>
                <a:gd name="T42" fmla="*/ 111 w 137"/>
                <a:gd name="T43" fmla="*/ 30 h 97"/>
                <a:gd name="T44" fmla="*/ 118 w 137"/>
                <a:gd name="T45" fmla="*/ 38 h 97"/>
                <a:gd name="T46" fmla="*/ 126 w 137"/>
                <a:gd name="T47" fmla="*/ 45 h 97"/>
                <a:gd name="T48" fmla="*/ 133 w 137"/>
                <a:gd name="T49" fmla="*/ 52 h 97"/>
                <a:gd name="T50" fmla="*/ 133 w 137"/>
                <a:gd name="T51" fmla="*/ 56 h 97"/>
                <a:gd name="T52" fmla="*/ 122 w 137"/>
                <a:gd name="T53" fmla="*/ 64 h 97"/>
                <a:gd name="T54" fmla="*/ 118 w 137"/>
                <a:gd name="T55" fmla="*/ 64 h 97"/>
                <a:gd name="T56" fmla="*/ 122 w 137"/>
                <a:gd name="T57" fmla="*/ 71 h 97"/>
                <a:gd name="T58" fmla="*/ 126 w 137"/>
                <a:gd name="T59" fmla="*/ 78 h 97"/>
                <a:gd name="T60" fmla="*/ 126 w 137"/>
                <a:gd name="T61" fmla="*/ 82 h 97"/>
                <a:gd name="T62" fmla="*/ 111 w 137"/>
                <a:gd name="T63" fmla="*/ 86 h 97"/>
                <a:gd name="T64" fmla="*/ 111 w 137"/>
                <a:gd name="T65" fmla="*/ 97 h 97"/>
                <a:gd name="T66" fmla="*/ 103 w 137"/>
                <a:gd name="T67" fmla="*/ 93 h 97"/>
                <a:gd name="T68" fmla="*/ 96 w 137"/>
                <a:gd name="T69" fmla="*/ 93 h 97"/>
                <a:gd name="T70" fmla="*/ 89 w 137"/>
                <a:gd name="T71" fmla="*/ 97 h 97"/>
                <a:gd name="T72" fmla="*/ 85 w 137"/>
                <a:gd name="T73" fmla="*/ 93 h 97"/>
                <a:gd name="T74" fmla="*/ 77 w 137"/>
                <a:gd name="T75" fmla="*/ 97 h 97"/>
                <a:gd name="T76" fmla="*/ 70 w 137"/>
                <a:gd name="T77" fmla="*/ 93 h 97"/>
                <a:gd name="T78" fmla="*/ 66 w 137"/>
                <a:gd name="T79" fmla="*/ 93 h 97"/>
                <a:gd name="T80" fmla="*/ 55 w 137"/>
                <a:gd name="T81" fmla="*/ 93 h 97"/>
                <a:gd name="T82" fmla="*/ 51 w 137"/>
                <a:gd name="T83" fmla="*/ 89 h 97"/>
                <a:gd name="T84" fmla="*/ 37 w 137"/>
                <a:gd name="T85" fmla="*/ 89 h 97"/>
                <a:gd name="T86" fmla="*/ 33 w 137"/>
                <a:gd name="T87" fmla="*/ 89 h 97"/>
                <a:gd name="T88" fmla="*/ 14 w 137"/>
                <a:gd name="T89" fmla="*/ 93 h 97"/>
                <a:gd name="T90" fmla="*/ 7 w 137"/>
                <a:gd name="T91" fmla="*/ 89 h 97"/>
                <a:gd name="T92" fmla="*/ 7 w 137"/>
                <a:gd name="T93" fmla="*/ 89 h 97"/>
                <a:gd name="T94" fmla="*/ 0 w 137"/>
                <a:gd name="T95" fmla="*/ 82 h 97"/>
                <a:gd name="T96" fmla="*/ 7 w 137"/>
                <a:gd name="T97" fmla="*/ 75 h 97"/>
                <a:gd name="T98" fmla="*/ 3 w 137"/>
                <a:gd name="T99" fmla="*/ 64 h 97"/>
                <a:gd name="T100" fmla="*/ 3 w 137"/>
                <a:gd name="T101" fmla="*/ 60 h 97"/>
                <a:gd name="T102" fmla="*/ 0 w 137"/>
                <a:gd name="T103" fmla="*/ 4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7" h="97">
                  <a:moveTo>
                    <a:pt x="0" y="49"/>
                  </a:moveTo>
                  <a:lnTo>
                    <a:pt x="3" y="49"/>
                  </a:lnTo>
                  <a:lnTo>
                    <a:pt x="7" y="45"/>
                  </a:lnTo>
                  <a:lnTo>
                    <a:pt x="11" y="49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1"/>
                  </a:lnTo>
                  <a:lnTo>
                    <a:pt x="22" y="41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9" y="38"/>
                  </a:lnTo>
                  <a:lnTo>
                    <a:pt x="33" y="38"/>
                  </a:lnTo>
                  <a:lnTo>
                    <a:pt x="33" y="34"/>
                  </a:lnTo>
                  <a:lnTo>
                    <a:pt x="29" y="34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33" y="23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37" y="19"/>
                  </a:lnTo>
                  <a:lnTo>
                    <a:pt x="40" y="12"/>
                  </a:lnTo>
                  <a:lnTo>
                    <a:pt x="48" y="12"/>
                  </a:lnTo>
                  <a:lnTo>
                    <a:pt x="51" y="8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6" y="4"/>
                  </a:lnTo>
                  <a:lnTo>
                    <a:pt x="66" y="0"/>
                  </a:lnTo>
                  <a:lnTo>
                    <a:pt x="70" y="4"/>
                  </a:lnTo>
                  <a:lnTo>
                    <a:pt x="74" y="4"/>
                  </a:lnTo>
                  <a:lnTo>
                    <a:pt x="77" y="4"/>
                  </a:lnTo>
                  <a:lnTo>
                    <a:pt x="81" y="8"/>
                  </a:lnTo>
                  <a:lnTo>
                    <a:pt x="85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96" y="8"/>
                  </a:lnTo>
                  <a:lnTo>
                    <a:pt x="103" y="8"/>
                  </a:lnTo>
                  <a:lnTo>
                    <a:pt x="103" y="12"/>
                  </a:lnTo>
                  <a:lnTo>
                    <a:pt x="103" y="15"/>
                  </a:lnTo>
                  <a:lnTo>
                    <a:pt x="103" y="19"/>
                  </a:lnTo>
                  <a:lnTo>
                    <a:pt x="103" y="23"/>
                  </a:lnTo>
                  <a:lnTo>
                    <a:pt x="107" y="26"/>
                  </a:lnTo>
                  <a:lnTo>
                    <a:pt x="111" y="30"/>
                  </a:lnTo>
                  <a:lnTo>
                    <a:pt x="114" y="38"/>
                  </a:lnTo>
                  <a:lnTo>
                    <a:pt x="118" y="38"/>
                  </a:lnTo>
                  <a:lnTo>
                    <a:pt x="118" y="45"/>
                  </a:lnTo>
                  <a:lnTo>
                    <a:pt x="126" y="45"/>
                  </a:lnTo>
                  <a:lnTo>
                    <a:pt x="133" y="49"/>
                  </a:lnTo>
                  <a:lnTo>
                    <a:pt x="133" y="52"/>
                  </a:lnTo>
                  <a:lnTo>
                    <a:pt x="137" y="56"/>
                  </a:lnTo>
                  <a:lnTo>
                    <a:pt x="133" y="56"/>
                  </a:lnTo>
                  <a:lnTo>
                    <a:pt x="129" y="64"/>
                  </a:lnTo>
                  <a:lnTo>
                    <a:pt x="122" y="64"/>
                  </a:lnTo>
                  <a:lnTo>
                    <a:pt x="118" y="60"/>
                  </a:lnTo>
                  <a:lnTo>
                    <a:pt x="118" y="64"/>
                  </a:lnTo>
                  <a:lnTo>
                    <a:pt x="118" y="67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18" y="86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3" y="93"/>
                  </a:lnTo>
                  <a:lnTo>
                    <a:pt x="100" y="93"/>
                  </a:lnTo>
                  <a:lnTo>
                    <a:pt x="96" y="93"/>
                  </a:lnTo>
                  <a:lnTo>
                    <a:pt x="92" y="93"/>
                  </a:lnTo>
                  <a:lnTo>
                    <a:pt x="89" y="97"/>
                  </a:lnTo>
                  <a:lnTo>
                    <a:pt x="85" y="97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77" y="97"/>
                  </a:lnTo>
                  <a:lnTo>
                    <a:pt x="74" y="93"/>
                  </a:lnTo>
                  <a:lnTo>
                    <a:pt x="70" y="93"/>
                  </a:lnTo>
                  <a:lnTo>
                    <a:pt x="66" y="93"/>
                  </a:lnTo>
                  <a:lnTo>
                    <a:pt x="66" y="93"/>
                  </a:lnTo>
                  <a:lnTo>
                    <a:pt x="63" y="93"/>
                  </a:lnTo>
                  <a:lnTo>
                    <a:pt x="55" y="93"/>
                  </a:lnTo>
                  <a:lnTo>
                    <a:pt x="55" y="93"/>
                  </a:lnTo>
                  <a:lnTo>
                    <a:pt x="51" y="89"/>
                  </a:lnTo>
                  <a:lnTo>
                    <a:pt x="44" y="89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14" y="93"/>
                  </a:lnTo>
                  <a:lnTo>
                    <a:pt x="14" y="93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86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7" y="75"/>
                  </a:lnTo>
                  <a:lnTo>
                    <a:pt x="7" y="67"/>
                  </a:lnTo>
                  <a:lnTo>
                    <a:pt x="3" y="64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0" y="52"/>
                  </a:lnTo>
                  <a:lnTo>
                    <a:pt x="0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Freeform 45"/>
            <p:cNvSpPr/>
            <p:nvPr/>
          </p:nvSpPr>
          <p:spPr bwMode="auto">
            <a:xfrm>
              <a:off x="4717610" y="2059174"/>
              <a:ext cx="347390" cy="195568"/>
            </a:xfrm>
            <a:custGeom>
              <a:avLst/>
              <a:gdLst>
                <a:gd name="T0" fmla="*/ 40 w 270"/>
                <a:gd name="T1" fmla="*/ 11 h 152"/>
                <a:gd name="T2" fmla="*/ 62 w 270"/>
                <a:gd name="T3" fmla="*/ 11 h 152"/>
                <a:gd name="T4" fmla="*/ 77 w 270"/>
                <a:gd name="T5" fmla="*/ 15 h 152"/>
                <a:gd name="T6" fmla="*/ 96 w 270"/>
                <a:gd name="T7" fmla="*/ 15 h 152"/>
                <a:gd name="T8" fmla="*/ 111 w 270"/>
                <a:gd name="T9" fmla="*/ 15 h 152"/>
                <a:gd name="T10" fmla="*/ 122 w 270"/>
                <a:gd name="T11" fmla="*/ 8 h 152"/>
                <a:gd name="T12" fmla="*/ 140 w 270"/>
                <a:gd name="T13" fmla="*/ 0 h 152"/>
                <a:gd name="T14" fmla="*/ 170 w 270"/>
                <a:gd name="T15" fmla="*/ 0 h 152"/>
                <a:gd name="T16" fmla="*/ 185 w 270"/>
                <a:gd name="T17" fmla="*/ 15 h 152"/>
                <a:gd name="T18" fmla="*/ 196 w 270"/>
                <a:gd name="T19" fmla="*/ 30 h 152"/>
                <a:gd name="T20" fmla="*/ 218 w 270"/>
                <a:gd name="T21" fmla="*/ 37 h 152"/>
                <a:gd name="T22" fmla="*/ 237 w 270"/>
                <a:gd name="T23" fmla="*/ 45 h 152"/>
                <a:gd name="T24" fmla="*/ 255 w 270"/>
                <a:gd name="T25" fmla="*/ 45 h 152"/>
                <a:gd name="T26" fmla="*/ 270 w 270"/>
                <a:gd name="T27" fmla="*/ 52 h 152"/>
                <a:gd name="T28" fmla="*/ 266 w 270"/>
                <a:gd name="T29" fmla="*/ 71 h 152"/>
                <a:gd name="T30" fmla="*/ 255 w 270"/>
                <a:gd name="T31" fmla="*/ 86 h 152"/>
                <a:gd name="T32" fmla="*/ 248 w 270"/>
                <a:gd name="T33" fmla="*/ 97 h 152"/>
                <a:gd name="T34" fmla="*/ 233 w 270"/>
                <a:gd name="T35" fmla="*/ 104 h 152"/>
                <a:gd name="T36" fmla="*/ 218 w 270"/>
                <a:gd name="T37" fmla="*/ 108 h 152"/>
                <a:gd name="T38" fmla="*/ 203 w 270"/>
                <a:gd name="T39" fmla="*/ 108 h 152"/>
                <a:gd name="T40" fmla="*/ 203 w 270"/>
                <a:gd name="T41" fmla="*/ 119 h 152"/>
                <a:gd name="T42" fmla="*/ 203 w 270"/>
                <a:gd name="T43" fmla="*/ 112 h 152"/>
                <a:gd name="T44" fmla="*/ 192 w 270"/>
                <a:gd name="T45" fmla="*/ 119 h 152"/>
                <a:gd name="T46" fmla="*/ 181 w 270"/>
                <a:gd name="T47" fmla="*/ 123 h 152"/>
                <a:gd name="T48" fmla="*/ 192 w 270"/>
                <a:gd name="T49" fmla="*/ 126 h 152"/>
                <a:gd name="T50" fmla="*/ 196 w 270"/>
                <a:gd name="T51" fmla="*/ 130 h 152"/>
                <a:gd name="T52" fmla="*/ 203 w 270"/>
                <a:gd name="T53" fmla="*/ 134 h 152"/>
                <a:gd name="T54" fmla="*/ 196 w 270"/>
                <a:gd name="T55" fmla="*/ 119 h 152"/>
                <a:gd name="T56" fmla="*/ 211 w 270"/>
                <a:gd name="T57" fmla="*/ 134 h 152"/>
                <a:gd name="T58" fmla="*/ 222 w 270"/>
                <a:gd name="T59" fmla="*/ 130 h 152"/>
                <a:gd name="T60" fmla="*/ 225 w 270"/>
                <a:gd name="T61" fmla="*/ 138 h 152"/>
                <a:gd name="T62" fmla="*/ 199 w 270"/>
                <a:gd name="T63" fmla="*/ 145 h 152"/>
                <a:gd name="T64" fmla="*/ 177 w 270"/>
                <a:gd name="T65" fmla="*/ 149 h 152"/>
                <a:gd name="T66" fmla="*/ 170 w 270"/>
                <a:gd name="T67" fmla="*/ 134 h 152"/>
                <a:gd name="T68" fmla="*/ 177 w 270"/>
                <a:gd name="T69" fmla="*/ 126 h 152"/>
                <a:gd name="T70" fmla="*/ 174 w 270"/>
                <a:gd name="T71" fmla="*/ 123 h 152"/>
                <a:gd name="T72" fmla="*/ 159 w 270"/>
                <a:gd name="T73" fmla="*/ 119 h 152"/>
                <a:gd name="T74" fmla="*/ 151 w 270"/>
                <a:gd name="T75" fmla="*/ 115 h 152"/>
                <a:gd name="T76" fmla="*/ 155 w 270"/>
                <a:gd name="T77" fmla="*/ 112 h 152"/>
                <a:gd name="T78" fmla="*/ 151 w 270"/>
                <a:gd name="T79" fmla="*/ 108 h 152"/>
                <a:gd name="T80" fmla="*/ 144 w 270"/>
                <a:gd name="T81" fmla="*/ 112 h 152"/>
                <a:gd name="T82" fmla="*/ 133 w 270"/>
                <a:gd name="T83" fmla="*/ 119 h 152"/>
                <a:gd name="T84" fmla="*/ 122 w 270"/>
                <a:gd name="T85" fmla="*/ 130 h 152"/>
                <a:gd name="T86" fmla="*/ 122 w 270"/>
                <a:gd name="T87" fmla="*/ 138 h 152"/>
                <a:gd name="T88" fmla="*/ 103 w 270"/>
                <a:gd name="T89" fmla="*/ 138 h 152"/>
                <a:gd name="T90" fmla="*/ 103 w 270"/>
                <a:gd name="T91" fmla="*/ 130 h 152"/>
                <a:gd name="T92" fmla="*/ 111 w 270"/>
                <a:gd name="T93" fmla="*/ 115 h 152"/>
                <a:gd name="T94" fmla="*/ 122 w 270"/>
                <a:gd name="T95" fmla="*/ 112 h 152"/>
                <a:gd name="T96" fmla="*/ 111 w 270"/>
                <a:gd name="T97" fmla="*/ 97 h 152"/>
                <a:gd name="T98" fmla="*/ 100 w 270"/>
                <a:gd name="T99" fmla="*/ 82 h 152"/>
                <a:gd name="T100" fmla="*/ 81 w 270"/>
                <a:gd name="T101" fmla="*/ 78 h 152"/>
                <a:gd name="T102" fmla="*/ 70 w 270"/>
                <a:gd name="T103" fmla="*/ 75 h 152"/>
                <a:gd name="T104" fmla="*/ 66 w 270"/>
                <a:gd name="T105" fmla="*/ 86 h 152"/>
                <a:gd name="T106" fmla="*/ 44 w 270"/>
                <a:gd name="T107" fmla="*/ 93 h 152"/>
                <a:gd name="T108" fmla="*/ 22 w 270"/>
                <a:gd name="T109" fmla="*/ 89 h 152"/>
                <a:gd name="T110" fmla="*/ 7 w 270"/>
                <a:gd name="T111" fmla="*/ 86 h 152"/>
                <a:gd name="T112" fmla="*/ 3 w 270"/>
                <a:gd name="T113" fmla="*/ 67 h 152"/>
                <a:gd name="T114" fmla="*/ 18 w 270"/>
                <a:gd name="T115" fmla="*/ 45 h 152"/>
                <a:gd name="T116" fmla="*/ 22 w 270"/>
                <a:gd name="T117" fmla="*/ 34 h 152"/>
                <a:gd name="T118" fmla="*/ 18 w 270"/>
                <a:gd name="T119" fmla="*/ 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0" h="152">
                  <a:moveTo>
                    <a:pt x="18" y="11"/>
                  </a:moveTo>
                  <a:lnTo>
                    <a:pt x="18" y="11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40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48" y="11"/>
                  </a:lnTo>
                  <a:lnTo>
                    <a:pt x="55" y="11"/>
                  </a:lnTo>
                  <a:lnTo>
                    <a:pt x="62" y="11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8" y="19"/>
                  </a:lnTo>
                  <a:lnTo>
                    <a:pt x="92" y="15"/>
                  </a:lnTo>
                  <a:lnTo>
                    <a:pt x="96" y="15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3" y="15"/>
                  </a:lnTo>
                  <a:lnTo>
                    <a:pt x="107" y="15"/>
                  </a:lnTo>
                  <a:lnTo>
                    <a:pt x="111" y="15"/>
                  </a:lnTo>
                  <a:lnTo>
                    <a:pt x="114" y="15"/>
                  </a:lnTo>
                  <a:lnTo>
                    <a:pt x="118" y="19"/>
                  </a:lnTo>
                  <a:lnTo>
                    <a:pt x="122" y="19"/>
                  </a:lnTo>
                  <a:lnTo>
                    <a:pt x="122" y="11"/>
                  </a:lnTo>
                  <a:lnTo>
                    <a:pt x="122" y="8"/>
                  </a:lnTo>
                  <a:lnTo>
                    <a:pt x="129" y="8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0" y="4"/>
                  </a:lnTo>
                  <a:lnTo>
                    <a:pt x="140" y="0"/>
                  </a:lnTo>
                  <a:lnTo>
                    <a:pt x="144" y="0"/>
                  </a:lnTo>
                  <a:lnTo>
                    <a:pt x="151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0" y="0"/>
                  </a:lnTo>
                  <a:lnTo>
                    <a:pt x="170" y="8"/>
                  </a:lnTo>
                  <a:lnTo>
                    <a:pt x="174" y="8"/>
                  </a:lnTo>
                  <a:lnTo>
                    <a:pt x="174" y="11"/>
                  </a:lnTo>
                  <a:lnTo>
                    <a:pt x="177" y="19"/>
                  </a:lnTo>
                  <a:lnTo>
                    <a:pt x="185" y="15"/>
                  </a:lnTo>
                  <a:lnTo>
                    <a:pt x="188" y="19"/>
                  </a:lnTo>
                  <a:lnTo>
                    <a:pt x="188" y="23"/>
                  </a:lnTo>
                  <a:lnTo>
                    <a:pt x="192" y="23"/>
                  </a:lnTo>
                  <a:lnTo>
                    <a:pt x="192" y="26"/>
                  </a:lnTo>
                  <a:lnTo>
                    <a:pt x="196" y="30"/>
                  </a:lnTo>
                  <a:lnTo>
                    <a:pt x="203" y="37"/>
                  </a:lnTo>
                  <a:lnTo>
                    <a:pt x="203" y="34"/>
                  </a:lnTo>
                  <a:lnTo>
                    <a:pt x="211" y="37"/>
                  </a:lnTo>
                  <a:lnTo>
                    <a:pt x="214" y="37"/>
                  </a:lnTo>
                  <a:lnTo>
                    <a:pt x="218" y="37"/>
                  </a:lnTo>
                  <a:lnTo>
                    <a:pt x="222" y="34"/>
                  </a:lnTo>
                  <a:lnTo>
                    <a:pt x="225" y="34"/>
                  </a:lnTo>
                  <a:lnTo>
                    <a:pt x="229" y="41"/>
                  </a:lnTo>
                  <a:lnTo>
                    <a:pt x="233" y="45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44" y="45"/>
                  </a:lnTo>
                  <a:lnTo>
                    <a:pt x="248" y="45"/>
                  </a:lnTo>
                  <a:lnTo>
                    <a:pt x="251" y="49"/>
                  </a:lnTo>
                  <a:lnTo>
                    <a:pt x="255" y="45"/>
                  </a:lnTo>
                  <a:lnTo>
                    <a:pt x="259" y="49"/>
                  </a:lnTo>
                  <a:lnTo>
                    <a:pt x="262" y="49"/>
                  </a:lnTo>
                  <a:lnTo>
                    <a:pt x="266" y="49"/>
                  </a:lnTo>
                  <a:lnTo>
                    <a:pt x="266" y="52"/>
                  </a:lnTo>
                  <a:lnTo>
                    <a:pt x="270" y="52"/>
                  </a:lnTo>
                  <a:lnTo>
                    <a:pt x="270" y="56"/>
                  </a:lnTo>
                  <a:lnTo>
                    <a:pt x="266" y="60"/>
                  </a:lnTo>
                  <a:lnTo>
                    <a:pt x="262" y="60"/>
                  </a:lnTo>
                  <a:lnTo>
                    <a:pt x="262" y="67"/>
                  </a:lnTo>
                  <a:lnTo>
                    <a:pt x="266" y="71"/>
                  </a:lnTo>
                  <a:lnTo>
                    <a:pt x="270" y="75"/>
                  </a:lnTo>
                  <a:lnTo>
                    <a:pt x="266" y="78"/>
                  </a:lnTo>
                  <a:lnTo>
                    <a:pt x="266" y="82"/>
                  </a:lnTo>
                  <a:lnTo>
                    <a:pt x="262" y="86"/>
                  </a:lnTo>
                  <a:lnTo>
                    <a:pt x="255" y="86"/>
                  </a:lnTo>
                  <a:lnTo>
                    <a:pt x="251" y="89"/>
                  </a:lnTo>
                  <a:lnTo>
                    <a:pt x="251" y="93"/>
                  </a:lnTo>
                  <a:lnTo>
                    <a:pt x="248" y="97"/>
                  </a:lnTo>
                  <a:lnTo>
                    <a:pt x="248" y="101"/>
                  </a:lnTo>
                  <a:lnTo>
                    <a:pt x="248" y="97"/>
                  </a:lnTo>
                  <a:lnTo>
                    <a:pt x="244" y="97"/>
                  </a:lnTo>
                  <a:lnTo>
                    <a:pt x="240" y="101"/>
                  </a:lnTo>
                  <a:lnTo>
                    <a:pt x="237" y="101"/>
                  </a:lnTo>
                  <a:lnTo>
                    <a:pt x="233" y="101"/>
                  </a:lnTo>
                  <a:lnTo>
                    <a:pt x="233" y="104"/>
                  </a:lnTo>
                  <a:lnTo>
                    <a:pt x="229" y="104"/>
                  </a:lnTo>
                  <a:lnTo>
                    <a:pt x="225" y="104"/>
                  </a:lnTo>
                  <a:lnTo>
                    <a:pt x="222" y="108"/>
                  </a:lnTo>
                  <a:lnTo>
                    <a:pt x="222" y="108"/>
                  </a:lnTo>
                  <a:lnTo>
                    <a:pt x="218" y="108"/>
                  </a:lnTo>
                  <a:lnTo>
                    <a:pt x="218" y="112"/>
                  </a:lnTo>
                  <a:lnTo>
                    <a:pt x="211" y="108"/>
                  </a:lnTo>
                  <a:lnTo>
                    <a:pt x="207" y="112"/>
                  </a:lnTo>
                  <a:lnTo>
                    <a:pt x="207" y="112"/>
                  </a:lnTo>
                  <a:lnTo>
                    <a:pt x="203" y="108"/>
                  </a:lnTo>
                  <a:lnTo>
                    <a:pt x="203" y="108"/>
                  </a:lnTo>
                  <a:lnTo>
                    <a:pt x="203" y="112"/>
                  </a:lnTo>
                  <a:lnTo>
                    <a:pt x="207" y="112"/>
                  </a:lnTo>
                  <a:lnTo>
                    <a:pt x="203" y="115"/>
                  </a:lnTo>
                  <a:lnTo>
                    <a:pt x="203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203" y="115"/>
                  </a:lnTo>
                  <a:lnTo>
                    <a:pt x="203" y="112"/>
                  </a:lnTo>
                  <a:lnTo>
                    <a:pt x="199" y="112"/>
                  </a:lnTo>
                  <a:lnTo>
                    <a:pt x="199" y="112"/>
                  </a:lnTo>
                  <a:lnTo>
                    <a:pt x="196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88" y="119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1" y="119"/>
                  </a:lnTo>
                  <a:lnTo>
                    <a:pt x="181" y="123"/>
                  </a:lnTo>
                  <a:lnTo>
                    <a:pt x="181" y="123"/>
                  </a:lnTo>
                  <a:lnTo>
                    <a:pt x="188" y="123"/>
                  </a:lnTo>
                  <a:lnTo>
                    <a:pt x="188" y="123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6" y="126"/>
                  </a:lnTo>
                  <a:lnTo>
                    <a:pt x="192" y="126"/>
                  </a:lnTo>
                  <a:lnTo>
                    <a:pt x="192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9" y="130"/>
                  </a:lnTo>
                  <a:lnTo>
                    <a:pt x="199" y="134"/>
                  </a:lnTo>
                  <a:lnTo>
                    <a:pt x="203" y="134"/>
                  </a:lnTo>
                  <a:lnTo>
                    <a:pt x="207" y="138"/>
                  </a:lnTo>
                  <a:lnTo>
                    <a:pt x="207" y="134"/>
                  </a:lnTo>
                  <a:lnTo>
                    <a:pt x="203" y="130"/>
                  </a:lnTo>
                  <a:lnTo>
                    <a:pt x="196" y="123"/>
                  </a:lnTo>
                  <a:lnTo>
                    <a:pt x="196" y="119"/>
                  </a:lnTo>
                  <a:lnTo>
                    <a:pt x="196" y="119"/>
                  </a:lnTo>
                  <a:lnTo>
                    <a:pt x="199" y="123"/>
                  </a:lnTo>
                  <a:lnTo>
                    <a:pt x="199" y="126"/>
                  </a:lnTo>
                  <a:lnTo>
                    <a:pt x="207" y="134"/>
                  </a:lnTo>
                  <a:lnTo>
                    <a:pt x="211" y="134"/>
                  </a:lnTo>
                  <a:lnTo>
                    <a:pt x="211" y="134"/>
                  </a:lnTo>
                  <a:lnTo>
                    <a:pt x="214" y="134"/>
                  </a:lnTo>
                  <a:lnTo>
                    <a:pt x="218" y="134"/>
                  </a:lnTo>
                  <a:lnTo>
                    <a:pt x="218" y="130"/>
                  </a:lnTo>
                  <a:lnTo>
                    <a:pt x="222" y="130"/>
                  </a:lnTo>
                  <a:lnTo>
                    <a:pt x="229" y="130"/>
                  </a:lnTo>
                  <a:lnTo>
                    <a:pt x="225" y="134"/>
                  </a:lnTo>
                  <a:lnTo>
                    <a:pt x="225" y="134"/>
                  </a:lnTo>
                  <a:lnTo>
                    <a:pt x="225" y="138"/>
                  </a:lnTo>
                  <a:lnTo>
                    <a:pt x="225" y="138"/>
                  </a:lnTo>
                  <a:lnTo>
                    <a:pt x="218" y="141"/>
                  </a:lnTo>
                  <a:lnTo>
                    <a:pt x="211" y="138"/>
                  </a:lnTo>
                  <a:lnTo>
                    <a:pt x="207" y="141"/>
                  </a:lnTo>
                  <a:lnTo>
                    <a:pt x="207" y="145"/>
                  </a:lnTo>
                  <a:lnTo>
                    <a:pt x="199" y="145"/>
                  </a:lnTo>
                  <a:lnTo>
                    <a:pt x="192" y="149"/>
                  </a:lnTo>
                  <a:lnTo>
                    <a:pt x="188" y="152"/>
                  </a:lnTo>
                  <a:lnTo>
                    <a:pt x="181" y="152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1" y="141"/>
                  </a:lnTo>
                  <a:lnTo>
                    <a:pt x="181" y="141"/>
                  </a:lnTo>
                  <a:lnTo>
                    <a:pt x="177" y="138"/>
                  </a:lnTo>
                  <a:lnTo>
                    <a:pt x="174" y="138"/>
                  </a:lnTo>
                  <a:lnTo>
                    <a:pt x="170" y="134"/>
                  </a:lnTo>
                  <a:lnTo>
                    <a:pt x="166" y="138"/>
                  </a:lnTo>
                  <a:lnTo>
                    <a:pt x="166" y="138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7" y="126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7" y="123"/>
                  </a:lnTo>
                  <a:lnTo>
                    <a:pt x="177" y="119"/>
                  </a:lnTo>
                  <a:lnTo>
                    <a:pt x="174" y="123"/>
                  </a:lnTo>
                  <a:lnTo>
                    <a:pt x="174" y="123"/>
                  </a:lnTo>
                  <a:lnTo>
                    <a:pt x="170" y="119"/>
                  </a:lnTo>
                  <a:lnTo>
                    <a:pt x="166" y="119"/>
                  </a:lnTo>
                  <a:lnTo>
                    <a:pt x="162" y="123"/>
                  </a:lnTo>
                  <a:lnTo>
                    <a:pt x="159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5"/>
                  </a:lnTo>
                  <a:lnTo>
                    <a:pt x="151" y="115"/>
                  </a:lnTo>
                  <a:lnTo>
                    <a:pt x="144" y="115"/>
                  </a:lnTo>
                  <a:lnTo>
                    <a:pt x="144" y="112"/>
                  </a:lnTo>
                  <a:lnTo>
                    <a:pt x="148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9" y="112"/>
                  </a:lnTo>
                  <a:lnTo>
                    <a:pt x="162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48" y="112"/>
                  </a:lnTo>
                  <a:lnTo>
                    <a:pt x="144" y="112"/>
                  </a:lnTo>
                  <a:lnTo>
                    <a:pt x="144" y="112"/>
                  </a:lnTo>
                  <a:lnTo>
                    <a:pt x="144" y="108"/>
                  </a:lnTo>
                  <a:lnTo>
                    <a:pt x="140" y="112"/>
                  </a:lnTo>
                  <a:lnTo>
                    <a:pt x="137" y="112"/>
                  </a:lnTo>
                  <a:lnTo>
                    <a:pt x="133" y="115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5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8"/>
                  </a:lnTo>
                  <a:lnTo>
                    <a:pt x="122" y="138"/>
                  </a:lnTo>
                  <a:lnTo>
                    <a:pt x="118" y="134"/>
                  </a:lnTo>
                  <a:lnTo>
                    <a:pt x="114" y="134"/>
                  </a:lnTo>
                  <a:lnTo>
                    <a:pt x="111" y="138"/>
                  </a:lnTo>
                  <a:lnTo>
                    <a:pt x="103" y="138"/>
                  </a:lnTo>
                  <a:lnTo>
                    <a:pt x="100" y="138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7" y="123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07" y="115"/>
                  </a:lnTo>
                  <a:lnTo>
                    <a:pt x="111" y="115"/>
                  </a:lnTo>
                  <a:lnTo>
                    <a:pt x="114" y="112"/>
                  </a:lnTo>
                  <a:lnTo>
                    <a:pt x="118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2" y="112"/>
                  </a:lnTo>
                  <a:lnTo>
                    <a:pt x="122" y="108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1" y="101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7" y="93"/>
                  </a:lnTo>
                  <a:lnTo>
                    <a:pt x="107" y="89"/>
                  </a:lnTo>
                  <a:lnTo>
                    <a:pt x="103" y="86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2" y="82"/>
                  </a:lnTo>
                  <a:lnTo>
                    <a:pt x="85" y="78"/>
                  </a:lnTo>
                  <a:lnTo>
                    <a:pt x="81" y="78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5"/>
                  </a:lnTo>
                  <a:lnTo>
                    <a:pt x="74" y="78"/>
                  </a:lnTo>
                  <a:lnTo>
                    <a:pt x="70" y="75"/>
                  </a:lnTo>
                  <a:lnTo>
                    <a:pt x="70" y="78"/>
                  </a:lnTo>
                  <a:lnTo>
                    <a:pt x="66" y="75"/>
                  </a:lnTo>
                  <a:lnTo>
                    <a:pt x="66" y="78"/>
                  </a:lnTo>
                  <a:lnTo>
                    <a:pt x="66" y="82"/>
                  </a:lnTo>
                  <a:lnTo>
                    <a:pt x="66" y="86"/>
                  </a:lnTo>
                  <a:lnTo>
                    <a:pt x="62" y="86"/>
                  </a:lnTo>
                  <a:lnTo>
                    <a:pt x="59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4" y="93"/>
                  </a:lnTo>
                  <a:lnTo>
                    <a:pt x="37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22" y="89"/>
                  </a:lnTo>
                  <a:lnTo>
                    <a:pt x="18" y="86"/>
                  </a:lnTo>
                  <a:lnTo>
                    <a:pt x="14" y="86"/>
                  </a:lnTo>
                  <a:lnTo>
                    <a:pt x="11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3" y="8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5"/>
                  </a:lnTo>
                  <a:lnTo>
                    <a:pt x="3" y="67"/>
                  </a:lnTo>
                  <a:lnTo>
                    <a:pt x="7" y="67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18" y="49"/>
                  </a:lnTo>
                  <a:lnTo>
                    <a:pt x="18" y="45"/>
                  </a:lnTo>
                  <a:lnTo>
                    <a:pt x="22" y="41"/>
                  </a:lnTo>
                  <a:lnTo>
                    <a:pt x="25" y="41"/>
                  </a:lnTo>
                  <a:lnTo>
                    <a:pt x="25" y="37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25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8" y="23"/>
                  </a:lnTo>
                  <a:lnTo>
                    <a:pt x="18" y="15"/>
                  </a:ln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Freeform 46"/>
            <p:cNvSpPr/>
            <p:nvPr/>
          </p:nvSpPr>
          <p:spPr bwMode="auto">
            <a:xfrm>
              <a:off x="4802526" y="2155670"/>
              <a:ext cx="72051" cy="75912"/>
            </a:xfrm>
            <a:custGeom>
              <a:avLst/>
              <a:gdLst>
                <a:gd name="T0" fmla="*/ 0 w 56"/>
                <a:gd name="T1" fmla="*/ 11 h 59"/>
                <a:gd name="T2" fmla="*/ 0 w 56"/>
                <a:gd name="T3" fmla="*/ 7 h 59"/>
                <a:gd name="T4" fmla="*/ 0 w 56"/>
                <a:gd name="T5" fmla="*/ 3 h 59"/>
                <a:gd name="T6" fmla="*/ 0 w 56"/>
                <a:gd name="T7" fmla="*/ 0 h 59"/>
                <a:gd name="T8" fmla="*/ 4 w 56"/>
                <a:gd name="T9" fmla="*/ 3 h 59"/>
                <a:gd name="T10" fmla="*/ 4 w 56"/>
                <a:gd name="T11" fmla="*/ 0 h 59"/>
                <a:gd name="T12" fmla="*/ 8 w 56"/>
                <a:gd name="T13" fmla="*/ 3 h 59"/>
                <a:gd name="T14" fmla="*/ 8 w 56"/>
                <a:gd name="T15" fmla="*/ 0 h 59"/>
                <a:gd name="T16" fmla="*/ 11 w 56"/>
                <a:gd name="T17" fmla="*/ 0 h 59"/>
                <a:gd name="T18" fmla="*/ 11 w 56"/>
                <a:gd name="T19" fmla="*/ 0 h 59"/>
                <a:gd name="T20" fmla="*/ 15 w 56"/>
                <a:gd name="T21" fmla="*/ 3 h 59"/>
                <a:gd name="T22" fmla="*/ 19 w 56"/>
                <a:gd name="T23" fmla="*/ 3 h 59"/>
                <a:gd name="T24" fmla="*/ 26 w 56"/>
                <a:gd name="T25" fmla="*/ 7 h 59"/>
                <a:gd name="T26" fmla="*/ 30 w 56"/>
                <a:gd name="T27" fmla="*/ 7 h 59"/>
                <a:gd name="T28" fmla="*/ 30 w 56"/>
                <a:gd name="T29" fmla="*/ 7 h 59"/>
                <a:gd name="T30" fmla="*/ 34 w 56"/>
                <a:gd name="T31" fmla="*/ 7 h 59"/>
                <a:gd name="T32" fmla="*/ 37 w 56"/>
                <a:gd name="T33" fmla="*/ 11 h 59"/>
                <a:gd name="T34" fmla="*/ 41 w 56"/>
                <a:gd name="T35" fmla="*/ 14 h 59"/>
                <a:gd name="T36" fmla="*/ 41 w 56"/>
                <a:gd name="T37" fmla="*/ 18 h 59"/>
                <a:gd name="T38" fmla="*/ 41 w 56"/>
                <a:gd name="T39" fmla="*/ 22 h 59"/>
                <a:gd name="T40" fmla="*/ 45 w 56"/>
                <a:gd name="T41" fmla="*/ 22 h 59"/>
                <a:gd name="T42" fmla="*/ 45 w 56"/>
                <a:gd name="T43" fmla="*/ 26 h 59"/>
                <a:gd name="T44" fmla="*/ 52 w 56"/>
                <a:gd name="T45" fmla="*/ 29 h 59"/>
                <a:gd name="T46" fmla="*/ 56 w 56"/>
                <a:gd name="T47" fmla="*/ 29 h 59"/>
                <a:gd name="T48" fmla="*/ 56 w 56"/>
                <a:gd name="T49" fmla="*/ 33 h 59"/>
                <a:gd name="T50" fmla="*/ 56 w 56"/>
                <a:gd name="T51" fmla="*/ 37 h 59"/>
                <a:gd name="T52" fmla="*/ 56 w 56"/>
                <a:gd name="T53" fmla="*/ 40 h 59"/>
                <a:gd name="T54" fmla="*/ 56 w 56"/>
                <a:gd name="T55" fmla="*/ 40 h 59"/>
                <a:gd name="T56" fmla="*/ 52 w 56"/>
                <a:gd name="T57" fmla="*/ 40 h 59"/>
                <a:gd name="T58" fmla="*/ 48 w 56"/>
                <a:gd name="T59" fmla="*/ 37 h 59"/>
                <a:gd name="T60" fmla="*/ 45 w 56"/>
                <a:gd name="T61" fmla="*/ 40 h 59"/>
                <a:gd name="T62" fmla="*/ 41 w 56"/>
                <a:gd name="T63" fmla="*/ 40 h 59"/>
                <a:gd name="T64" fmla="*/ 41 w 56"/>
                <a:gd name="T65" fmla="*/ 44 h 59"/>
                <a:gd name="T66" fmla="*/ 41 w 56"/>
                <a:gd name="T67" fmla="*/ 48 h 59"/>
                <a:gd name="T68" fmla="*/ 41 w 56"/>
                <a:gd name="T69" fmla="*/ 48 h 59"/>
                <a:gd name="T70" fmla="*/ 37 w 56"/>
                <a:gd name="T71" fmla="*/ 55 h 59"/>
                <a:gd name="T72" fmla="*/ 37 w 56"/>
                <a:gd name="T73" fmla="*/ 55 h 59"/>
                <a:gd name="T74" fmla="*/ 34 w 56"/>
                <a:gd name="T75" fmla="*/ 55 h 59"/>
                <a:gd name="T76" fmla="*/ 30 w 56"/>
                <a:gd name="T77" fmla="*/ 59 h 59"/>
                <a:gd name="T78" fmla="*/ 30 w 56"/>
                <a:gd name="T79" fmla="*/ 55 h 59"/>
                <a:gd name="T80" fmla="*/ 30 w 56"/>
                <a:gd name="T81" fmla="*/ 51 h 59"/>
                <a:gd name="T82" fmla="*/ 30 w 56"/>
                <a:gd name="T83" fmla="*/ 40 h 59"/>
                <a:gd name="T84" fmla="*/ 26 w 56"/>
                <a:gd name="T85" fmla="*/ 33 h 59"/>
                <a:gd name="T86" fmla="*/ 26 w 56"/>
                <a:gd name="T87" fmla="*/ 29 h 59"/>
                <a:gd name="T88" fmla="*/ 15 w 56"/>
                <a:gd name="T89" fmla="*/ 26 h 59"/>
                <a:gd name="T90" fmla="*/ 15 w 56"/>
                <a:gd name="T91" fmla="*/ 22 h 59"/>
                <a:gd name="T92" fmla="*/ 11 w 56"/>
                <a:gd name="T93" fmla="*/ 14 h 59"/>
                <a:gd name="T94" fmla="*/ 8 w 56"/>
                <a:gd name="T95" fmla="*/ 11 h 59"/>
                <a:gd name="T96" fmla="*/ 0 w 56"/>
                <a:gd name="T97" fmla="*/ 1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6" h="59">
                  <a:moveTo>
                    <a:pt x="0" y="11"/>
                  </a:moveTo>
                  <a:lnTo>
                    <a:pt x="0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3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7"/>
                  </a:lnTo>
                  <a:lnTo>
                    <a:pt x="37" y="11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5" y="26"/>
                  </a:lnTo>
                  <a:lnTo>
                    <a:pt x="52" y="29"/>
                  </a:lnTo>
                  <a:lnTo>
                    <a:pt x="56" y="29"/>
                  </a:lnTo>
                  <a:lnTo>
                    <a:pt x="56" y="33"/>
                  </a:lnTo>
                  <a:lnTo>
                    <a:pt x="56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52" y="40"/>
                  </a:lnTo>
                  <a:lnTo>
                    <a:pt x="48" y="37"/>
                  </a:lnTo>
                  <a:lnTo>
                    <a:pt x="45" y="40"/>
                  </a:lnTo>
                  <a:lnTo>
                    <a:pt x="41" y="40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0" y="59"/>
                  </a:lnTo>
                  <a:lnTo>
                    <a:pt x="30" y="55"/>
                  </a:lnTo>
                  <a:lnTo>
                    <a:pt x="30" y="51"/>
                  </a:lnTo>
                  <a:lnTo>
                    <a:pt x="30" y="40"/>
                  </a:lnTo>
                  <a:lnTo>
                    <a:pt x="26" y="33"/>
                  </a:lnTo>
                  <a:lnTo>
                    <a:pt x="26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47"/>
            <p:cNvSpPr/>
            <p:nvPr/>
          </p:nvSpPr>
          <p:spPr bwMode="auto">
            <a:xfrm>
              <a:off x="4688015" y="2169824"/>
              <a:ext cx="186562" cy="104218"/>
            </a:xfrm>
            <a:custGeom>
              <a:avLst/>
              <a:gdLst>
                <a:gd name="T0" fmla="*/ 34 w 145"/>
                <a:gd name="T1" fmla="*/ 0 h 81"/>
                <a:gd name="T2" fmla="*/ 41 w 145"/>
                <a:gd name="T3" fmla="*/ 0 h 81"/>
                <a:gd name="T4" fmla="*/ 52 w 145"/>
                <a:gd name="T5" fmla="*/ 3 h 81"/>
                <a:gd name="T6" fmla="*/ 56 w 145"/>
                <a:gd name="T7" fmla="*/ 7 h 81"/>
                <a:gd name="T8" fmla="*/ 67 w 145"/>
                <a:gd name="T9" fmla="*/ 7 h 81"/>
                <a:gd name="T10" fmla="*/ 71 w 145"/>
                <a:gd name="T11" fmla="*/ 3 h 81"/>
                <a:gd name="T12" fmla="*/ 85 w 145"/>
                <a:gd name="T13" fmla="*/ 0 h 81"/>
                <a:gd name="T14" fmla="*/ 100 w 145"/>
                <a:gd name="T15" fmla="*/ 3 h 81"/>
                <a:gd name="T16" fmla="*/ 104 w 145"/>
                <a:gd name="T17" fmla="*/ 15 h 81"/>
                <a:gd name="T18" fmla="*/ 115 w 145"/>
                <a:gd name="T19" fmla="*/ 22 h 81"/>
                <a:gd name="T20" fmla="*/ 119 w 145"/>
                <a:gd name="T21" fmla="*/ 40 h 81"/>
                <a:gd name="T22" fmla="*/ 123 w 145"/>
                <a:gd name="T23" fmla="*/ 52 h 81"/>
                <a:gd name="T24" fmla="*/ 134 w 145"/>
                <a:gd name="T25" fmla="*/ 52 h 81"/>
                <a:gd name="T26" fmla="*/ 141 w 145"/>
                <a:gd name="T27" fmla="*/ 48 h 81"/>
                <a:gd name="T28" fmla="*/ 141 w 145"/>
                <a:gd name="T29" fmla="*/ 52 h 81"/>
                <a:gd name="T30" fmla="*/ 145 w 145"/>
                <a:gd name="T31" fmla="*/ 55 h 81"/>
                <a:gd name="T32" fmla="*/ 137 w 145"/>
                <a:gd name="T33" fmla="*/ 59 h 81"/>
                <a:gd name="T34" fmla="*/ 130 w 145"/>
                <a:gd name="T35" fmla="*/ 63 h 81"/>
                <a:gd name="T36" fmla="*/ 130 w 145"/>
                <a:gd name="T37" fmla="*/ 70 h 81"/>
                <a:gd name="T38" fmla="*/ 130 w 145"/>
                <a:gd name="T39" fmla="*/ 74 h 81"/>
                <a:gd name="T40" fmla="*/ 126 w 145"/>
                <a:gd name="T41" fmla="*/ 78 h 81"/>
                <a:gd name="T42" fmla="*/ 123 w 145"/>
                <a:gd name="T43" fmla="*/ 74 h 81"/>
                <a:gd name="T44" fmla="*/ 115 w 145"/>
                <a:gd name="T45" fmla="*/ 74 h 81"/>
                <a:gd name="T46" fmla="*/ 104 w 145"/>
                <a:gd name="T47" fmla="*/ 74 h 81"/>
                <a:gd name="T48" fmla="*/ 93 w 145"/>
                <a:gd name="T49" fmla="*/ 78 h 81"/>
                <a:gd name="T50" fmla="*/ 85 w 145"/>
                <a:gd name="T51" fmla="*/ 81 h 81"/>
                <a:gd name="T52" fmla="*/ 78 w 145"/>
                <a:gd name="T53" fmla="*/ 81 h 81"/>
                <a:gd name="T54" fmla="*/ 71 w 145"/>
                <a:gd name="T55" fmla="*/ 81 h 81"/>
                <a:gd name="T56" fmla="*/ 67 w 145"/>
                <a:gd name="T57" fmla="*/ 81 h 81"/>
                <a:gd name="T58" fmla="*/ 56 w 145"/>
                <a:gd name="T59" fmla="*/ 81 h 81"/>
                <a:gd name="T60" fmla="*/ 52 w 145"/>
                <a:gd name="T61" fmla="*/ 78 h 81"/>
                <a:gd name="T62" fmla="*/ 45 w 145"/>
                <a:gd name="T63" fmla="*/ 81 h 81"/>
                <a:gd name="T64" fmla="*/ 45 w 145"/>
                <a:gd name="T65" fmla="*/ 78 h 81"/>
                <a:gd name="T66" fmla="*/ 41 w 145"/>
                <a:gd name="T67" fmla="*/ 74 h 81"/>
                <a:gd name="T68" fmla="*/ 37 w 145"/>
                <a:gd name="T69" fmla="*/ 70 h 81"/>
                <a:gd name="T70" fmla="*/ 37 w 145"/>
                <a:gd name="T71" fmla="*/ 63 h 81"/>
                <a:gd name="T72" fmla="*/ 30 w 145"/>
                <a:gd name="T73" fmla="*/ 66 h 81"/>
                <a:gd name="T74" fmla="*/ 23 w 145"/>
                <a:gd name="T75" fmla="*/ 66 h 81"/>
                <a:gd name="T76" fmla="*/ 15 w 145"/>
                <a:gd name="T77" fmla="*/ 63 h 81"/>
                <a:gd name="T78" fmla="*/ 19 w 145"/>
                <a:gd name="T79" fmla="*/ 55 h 81"/>
                <a:gd name="T80" fmla="*/ 8 w 145"/>
                <a:gd name="T81" fmla="*/ 52 h 81"/>
                <a:gd name="T82" fmla="*/ 4 w 145"/>
                <a:gd name="T83" fmla="*/ 44 h 81"/>
                <a:gd name="T84" fmla="*/ 0 w 145"/>
                <a:gd name="T85" fmla="*/ 40 h 81"/>
                <a:gd name="T86" fmla="*/ 4 w 145"/>
                <a:gd name="T87" fmla="*/ 37 h 81"/>
                <a:gd name="T88" fmla="*/ 11 w 145"/>
                <a:gd name="T89" fmla="*/ 33 h 81"/>
                <a:gd name="T90" fmla="*/ 15 w 145"/>
                <a:gd name="T91" fmla="*/ 29 h 81"/>
                <a:gd name="T92" fmla="*/ 23 w 145"/>
                <a:gd name="T93" fmla="*/ 11 h 81"/>
                <a:gd name="T94" fmla="*/ 30 w 145"/>
                <a:gd name="T95" fmla="*/ 7 h 81"/>
                <a:gd name="T96" fmla="*/ 30 w 145"/>
                <a:gd name="T9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81">
                  <a:moveTo>
                    <a:pt x="30" y="0"/>
                  </a:move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5" y="3"/>
                  </a:lnTo>
                  <a:lnTo>
                    <a:pt x="52" y="3"/>
                  </a:lnTo>
                  <a:lnTo>
                    <a:pt x="56" y="3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1" y="3"/>
                  </a:lnTo>
                  <a:lnTo>
                    <a:pt x="82" y="3"/>
                  </a:lnTo>
                  <a:lnTo>
                    <a:pt x="85" y="0"/>
                  </a:lnTo>
                  <a:lnTo>
                    <a:pt x="97" y="0"/>
                  </a:lnTo>
                  <a:lnTo>
                    <a:pt x="100" y="3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15" y="18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9" y="40"/>
                  </a:lnTo>
                  <a:lnTo>
                    <a:pt x="119" y="44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5" y="52"/>
                  </a:lnTo>
                  <a:lnTo>
                    <a:pt x="141" y="52"/>
                  </a:lnTo>
                  <a:lnTo>
                    <a:pt x="145" y="55"/>
                  </a:lnTo>
                  <a:lnTo>
                    <a:pt x="145" y="55"/>
                  </a:lnTo>
                  <a:lnTo>
                    <a:pt x="141" y="59"/>
                  </a:lnTo>
                  <a:lnTo>
                    <a:pt x="137" y="59"/>
                  </a:lnTo>
                  <a:lnTo>
                    <a:pt x="134" y="63"/>
                  </a:lnTo>
                  <a:lnTo>
                    <a:pt x="130" y="63"/>
                  </a:lnTo>
                  <a:lnTo>
                    <a:pt x="130" y="66"/>
                  </a:lnTo>
                  <a:lnTo>
                    <a:pt x="130" y="70"/>
                  </a:lnTo>
                  <a:lnTo>
                    <a:pt x="130" y="74"/>
                  </a:lnTo>
                  <a:lnTo>
                    <a:pt x="130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3" y="74"/>
                  </a:lnTo>
                  <a:lnTo>
                    <a:pt x="119" y="78"/>
                  </a:lnTo>
                  <a:lnTo>
                    <a:pt x="115" y="74"/>
                  </a:lnTo>
                  <a:lnTo>
                    <a:pt x="111" y="74"/>
                  </a:lnTo>
                  <a:lnTo>
                    <a:pt x="104" y="74"/>
                  </a:lnTo>
                  <a:lnTo>
                    <a:pt x="100" y="74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78" y="81"/>
                  </a:lnTo>
                  <a:lnTo>
                    <a:pt x="74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67" y="81"/>
                  </a:lnTo>
                  <a:lnTo>
                    <a:pt x="60" y="81"/>
                  </a:lnTo>
                  <a:lnTo>
                    <a:pt x="56" y="81"/>
                  </a:lnTo>
                  <a:lnTo>
                    <a:pt x="52" y="81"/>
                  </a:lnTo>
                  <a:lnTo>
                    <a:pt x="52" y="78"/>
                  </a:lnTo>
                  <a:lnTo>
                    <a:pt x="48" y="78"/>
                  </a:lnTo>
                  <a:lnTo>
                    <a:pt x="45" y="81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4" y="66"/>
                  </a:lnTo>
                  <a:lnTo>
                    <a:pt x="37" y="63"/>
                  </a:lnTo>
                  <a:lnTo>
                    <a:pt x="34" y="63"/>
                  </a:lnTo>
                  <a:lnTo>
                    <a:pt x="30" y="66"/>
                  </a:lnTo>
                  <a:lnTo>
                    <a:pt x="26" y="66"/>
                  </a:lnTo>
                  <a:lnTo>
                    <a:pt x="23" y="66"/>
                  </a:lnTo>
                  <a:lnTo>
                    <a:pt x="23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8" y="52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2"/>
                  </a:lnTo>
                  <a:lnTo>
                    <a:pt x="23" y="11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4" y="3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4606958" y="2159531"/>
              <a:ext cx="124804" cy="72051"/>
            </a:xfrm>
            <a:custGeom>
              <a:avLst/>
              <a:gdLst>
                <a:gd name="T0" fmla="*/ 63 w 97"/>
                <a:gd name="T1" fmla="*/ 48 h 56"/>
                <a:gd name="T2" fmla="*/ 67 w 97"/>
                <a:gd name="T3" fmla="*/ 45 h 56"/>
                <a:gd name="T4" fmla="*/ 67 w 97"/>
                <a:gd name="T5" fmla="*/ 45 h 56"/>
                <a:gd name="T6" fmla="*/ 71 w 97"/>
                <a:gd name="T7" fmla="*/ 41 h 56"/>
                <a:gd name="T8" fmla="*/ 74 w 97"/>
                <a:gd name="T9" fmla="*/ 41 h 56"/>
                <a:gd name="T10" fmla="*/ 78 w 97"/>
                <a:gd name="T11" fmla="*/ 41 h 56"/>
                <a:gd name="T12" fmla="*/ 78 w 97"/>
                <a:gd name="T13" fmla="*/ 37 h 56"/>
                <a:gd name="T14" fmla="*/ 82 w 97"/>
                <a:gd name="T15" fmla="*/ 30 h 56"/>
                <a:gd name="T16" fmla="*/ 86 w 97"/>
                <a:gd name="T17" fmla="*/ 19 h 56"/>
                <a:gd name="T18" fmla="*/ 89 w 97"/>
                <a:gd name="T19" fmla="*/ 15 h 56"/>
                <a:gd name="T20" fmla="*/ 93 w 97"/>
                <a:gd name="T21" fmla="*/ 15 h 56"/>
                <a:gd name="T22" fmla="*/ 97 w 97"/>
                <a:gd name="T23" fmla="*/ 11 h 56"/>
                <a:gd name="T24" fmla="*/ 93 w 97"/>
                <a:gd name="T25" fmla="*/ 8 h 56"/>
                <a:gd name="T26" fmla="*/ 89 w 97"/>
                <a:gd name="T27" fmla="*/ 4 h 56"/>
                <a:gd name="T28" fmla="*/ 86 w 97"/>
                <a:gd name="T29" fmla="*/ 0 h 56"/>
                <a:gd name="T30" fmla="*/ 82 w 97"/>
                <a:gd name="T31" fmla="*/ 4 h 56"/>
                <a:gd name="T32" fmla="*/ 78 w 97"/>
                <a:gd name="T33" fmla="*/ 0 h 56"/>
                <a:gd name="T34" fmla="*/ 71 w 97"/>
                <a:gd name="T35" fmla="*/ 4 h 56"/>
                <a:gd name="T36" fmla="*/ 67 w 97"/>
                <a:gd name="T37" fmla="*/ 0 h 56"/>
                <a:gd name="T38" fmla="*/ 60 w 97"/>
                <a:gd name="T39" fmla="*/ 0 h 56"/>
                <a:gd name="T40" fmla="*/ 60 w 97"/>
                <a:gd name="T41" fmla="*/ 4 h 56"/>
                <a:gd name="T42" fmla="*/ 56 w 97"/>
                <a:gd name="T43" fmla="*/ 8 h 56"/>
                <a:gd name="T44" fmla="*/ 56 w 97"/>
                <a:gd name="T45" fmla="*/ 11 h 56"/>
                <a:gd name="T46" fmla="*/ 49 w 97"/>
                <a:gd name="T47" fmla="*/ 8 h 56"/>
                <a:gd name="T48" fmla="*/ 45 w 97"/>
                <a:gd name="T49" fmla="*/ 11 h 56"/>
                <a:gd name="T50" fmla="*/ 41 w 97"/>
                <a:gd name="T51" fmla="*/ 11 h 56"/>
                <a:gd name="T52" fmla="*/ 41 w 97"/>
                <a:gd name="T53" fmla="*/ 15 h 56"/>
                <a:gd name="T54" fmla="*/ 30 w 97"/>
                <a:gd name="T55" fmla="*/ 15 h 56"/>
                <a:gd name="T56" fmla="*/ 26 w 97"/>
                <a:gd name="T57" fmla="*/ 19 h 56"/>
                <a:gd name="T58" fmla="*/ 19 w 97"/>
                <a:gd name="T59" fmla="*/ 15 h 56"/>
                <a:gd name="T60" fmla="*/ 8 w 97"/>
                <a:gd name="T61" fmla="*/ 11 h 56"/>
                <a:gd name="T62" fmla="*/ 8 w 97"/>
                <a:gd name="T63" fmla="*/ 11 h 56"/>
                <a:gd name="T64" fmla="*/ 8 w 97"/>
                <a:gd name="T65" fmla="*/ 15 h 56"/>
                <a:gd name="T66" fmla="*/ 8 w 97"/>
                <a:gd name="T67" fmla="*/ 19 h 56"/>
                <a:gd name="T68" fmla="*/ 0 w 97"/>
                <a:gd name="T69" fmla="*/ 19 h 56"/>
                <a:gd name="T70" fmla="*/ 0 w 97"/>
                <a:gd name="T71" fmla="*/ 19 h 56"/>
                <a:gd name="T72" fmla="*/ 4 w 97"/>
                <a:gd name="T73" fmla="*/ 23 h 56"/>
                <a:gd name="T74" fmla="*/ 4 w 97"/>
                <a:gd name="T75" fmla="*/ 26 h 56"/>
                <a:gd name="T76" fmla="*/ 4 w 97"/>
                <a:gd name="T77" fmla="*/ 30 h 56"/>
                <a:gd name="T78" fmla="*/ 4 w 97"/>
                <a:gd name="T79" fmla="*/ 30 h 56"/>
                <a:gd name="T80" fmla="*/ 0 w 97"/>
                <a:gd name="T81" fmla="*/ 34 h 56"/>
                <a:gd name="T82" fmla="*/ 0 w 97"/>
                <a:gd name="T83" fmla="*/ 34 h 56"/>
                <a:gd name="T84" fmla="*/ 4 w 97"/>
                <a:gd name="T85" fmla="*/ 37 h 56"/>
                <a:gd name="T86" fmla="*/ 4 w 97"/>
                <a:gd name="T87" fmla="*/ 45 h 56"/>
                <a:gd name="T88" fmla="*/ 8 w 97"/>
                <a:gd name="T89" fmla="*/ 45 h 56"/>
                <a:gd name="T90" fmla="*/ 15 w 97"/>
                <a:gd name="T91" fmla="*/ 48 h 56"/>
                <a:gd name="T92" fmla="*/ 19 w 97"/>
                <a:gd name="T93" fmla="*/ 52 h 56"/>
                <a:gd name="T94" fmla="*/ 23 w 97"/>
                <a:gd name="T95" fmla="*/ 52 h 56"/>
                <a:gd name="T96" fmla="*/ 30 w 97"/>
                <a:gd name="T97" fmla="*/ 56 h 56"/>
                <a:gd name="T98" fmla="*/ 37 w 97"/>
                <a:gd name="T99" fmla="*/ 56 h 56"/>
                <a:gd name="T100" fmla="*/ 37 w 97"/>
                <a:gd name="T101" fmla="*/ 52 h 56"/>
                <a:gd name="T102" fmla="*/ 41 w 97"/>
                <a:gd name="T103" fmla="*/ 56 h 56"/>
                <a:gd name="T104" fmla="*/ 41 w 97"/>
                <a:gd name="T105" fmla="*/ 52 h 56"/>
                <a:gd name="T106" fmla="*/ 45 w 97"/>
                <a:gd name="T107" fmla="*/ 52 h 56"/>
                <a:gd name="T108" fmla="*/ 49 w 97"/>
                <a:gd name="T109" fmla="*/ 52 h 56"/>
                <a:gd name="T110" fmla="*/ 49 w 97"/>
                <a:gd name="T111" fmla="*/ 48 h 56"/>
                <a:gd name="T112" fmla="*/ 52 w 97"/>
                <a:gd name="T113" fmla="*/ 45 h 56"/>
                <a:gd name="T114" fmla="*/ 56 w 97"/>
                <a:gd name="T115" fmla="*/ 48 h 56"/>
                <a:gd name="T116" fmla="*/ 60 w 97"/>
                <a:gd name="T117" fmla="*/ 48 h 56"/>
                <a:gd name="T118" fmla="*/ 63 w 97"/>
                <a:gd name="T119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7" h="56">
                  <a:moveTo>
                    <a:pt x="63" y="48"/>
                  </a:moveTo>
                  <a:lnTo>
                    <a:pt x="67" y="45"/>
                  </a:lnTo>
                  <a:lnTo>
                    <a:pt x="67" y="45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7"/>
                  </a:lnTo>
                  <a:lnTo>
                    <a:pt x="82" y="30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7" y="11"/>
                  </a:lnTo>
                  <a:lnTo>
                    <a:pt x="93" y="8"/>
                  </a:lnTo>
                  <a:lnTo>
                    <a:pt x="89" y="4"/>
                  </a:lnTo>
                  <a:lnTo>
                    <a:pt x="86" y="0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0" y="0"/>
                  </a:lnTo>
                  <a:lnTo>
                    <a:pt x="60" y="4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49" y="8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19" y="15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4" y="37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15" y="48"/>
                  </a:lnTo>
                  <a:lnTo>
                    <a:pt x="19" y="52"/>
                  </a:lnTo>
                  <a:lnTo>
                    <a:pt x="23" y="52"/>
                  </a:lnTo>
                  <a:lnTo>
                    <a:pt x="30" y="56"/>
                  </a:lnTo>
                  <a:lnTo>
                    <a:pt x="37" y="56"/>
                  </a:lnTo>
                  <a:lnTo>
                    <a:pt x="37" y="52"/>
                  </a:lnTo>
                  <a:lnTo>
                    <a:pt x="41" y="56"/>
                  </a:lnTo>
                  <a:lnTo>
                    <a:pt x="41" y="52"/>
                  </a:lnTo>
                  <a:lnTo>
                    <a:pt x="45" y="52"/>
                  </a:lnTo>
                  <a:lnTo>
                    <a:pt x="49" y="52"/>
                  </a:lnTo>
                  <a:lnTo>
                    <a:pt x="49" y="48"/>
                  </a:lnTo>
                  <a:lnTo>
                    <a:pt x="52" y="45"/>
                  </a:lnTo>
                  <a:lnTo>
                    <a:pt x="56" y="48"/>
                  </a:lnTo>
                  <a:lnTo>
                    <a:pt x="60" y="48"/>
                  </a:lnTo>
                  <a:lnTo>
                    <a:pt x="6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Freeform 49"/>
            <p:cNvSpPr/>
            <p:nvPr/>
          </p:nvSpPr>
          <p:spPr bwMode="auto">
            <a:xfrm>
              <a:off x="4617251" y="2140231"/>
              <a:ext cx="104218" cy="43745"/>
            </a:xfrm>
            <a:custGeom>
              <a:avLst/>
              <a:gdLst>
                <a:gd name="T0" fmla="*/ 0 w 81"/>
                <a:gd name="T1" fmla="*/ 26 h 34"/>
                <a:gd name="T2" fmla="*/ 11 w 81"/>
                <a:gd name="T3" fmla="*/ 30 h 34"/>
                <a:gd name="T4" fmla="*/ 18 w 81"/>
                <a:gd name="T5" fmla="*/ 34 h 34"/>
                <a:gd name="T6" fmla="*/ 22 w 81"/>
                <a:gd name="T7" fmla="*/ 30 h 34"/>
                <a:gd name="T8" fmla="*/ 33 w 81"/>
                <a:gd name="T9" fmla="*/ 30 h 34"/>
                <a:gd name="T10" fmla="*/ 33 w 81"/>
                <a:gd name="T11" fmla="*/ 26 h 34"/>
                <a:gd name="T12" fmla="*/ 37 w 81"/>
                <a:gd name="T13" fmla="*/ 26 h 34"/>
                <a:gd name="T14" fmla="*/ 41 w 81"/>
                <a:gd name="T15" fmla="*/ 23 h 34"/>
                <a:gd name="T16" fmla="*/ 48 w 81"/>
                <a:gd name="T17" fmla="*/ 26 h 34"/>
                <a:gd name="T18" fmla="*/ 48 w 81"/>
                <a:gd name="T19" fmla="*/ 23 h 34"/>
                <a:gd name="T20" fmla="*/ 52 w 81"/>
                <a:gd name="T21" fmla="*/ 19 h 34"/>
                <a:gd name="T22" fmla="*/ 52 w 81"/>
                <a:gd name="T23" fmla="*/ 15 h 34"/>
                <a:gd name="T24" fmla="*/ 59 w 81"/>
                <a:gd name="T25" fmla="*/ 15 h 34"/>
                <a:gd name="T26" fmla="*/ 63 w 81"/>
                <a:gd name="T27" fmla="*/ 19 h 34"/>
                <a:gd name="T28" fmla="*/ 70 w 81"/>
                <a:gd name="T29" fmla="*/ 15 h 34"/>
                <a:gd name="T30" fmla="*/ 74 w 81"/>
                <a:gd name="T31" fmla="*/ 19 h 34"/>
                <a:gd name="T32" fmla="*/ 78 w 81"/>
                <a:gd name="T33" fmla="*/ 15 h 34"/>
                <a:gd name="T34" fmla="*/ 78 w 81"/>
                <a:gd name="T35" fmla="*/ 12 h 34"/>
                <a:gd name="T36" fmla="*/ 81 w 81"/>
                <a:gd name="T37" fmla="*/ 4 h 34"/>
                <a:gd name="T38" fmla="*/ 81 w 81"/>
                <a:gd name="T39" fmla="*/ 4 h 34"/>
                <a:gd name="T40" fmla="*/ 74 w 81"/>
                <a:gd name="T41" fmla="*/ 0 h 34"/>
                <a:gd name="T42" fmla="*/ 70 w 81"/>
                <a:gd name="T43" fmla="*/ 0 h 34"/>
                <a:gd name="T44" fmla="*/ 66 w 81"/>
                <a:gd name="T45" fmla="*/ 0 h 34"/>
                <a:gd name="T46" fmla="*/ 63 w 81"/>
                <a:gd name="T47" fmla="*/ 0 h 34"/>
                <a:gd name="T48" fmla="*/ 63 w 81"/>
                <a:gd name="T49" fmla="*/ 0 h 34"/>
                <a:gd name="T50" fmla="*/ 59 w 81"/>
                <a:gd name="T51" fmla="*/ 0 h 34"/>
                <a:gd name="T52" fmla="*/ 59 w 81"/>
                <a:gd name="T53" fmla="*/ 0 h 34"/>
                <a:gd name="T54" fmla="*/ 52 w 81"/>
                <a:gd name="T55" fmla="*/ 0 h 34"/>
                <a:gd name="T56" fmla="*/ 52 w 81"/>
                <a:gd name="T57" fmla="*/ 0 h 34"/>
                <a:gd name="T58" fmla="*/ 48 w 81"/>
                <a:gd name="T59" fmla="*/ 0 h 34"/>
                <a:gd name="T60" fmla="*/ 48 w 81"/>
                <a:gd name="T61" fmla="*/ 4 h 34"/>
                <a:gd name="T62" fmla="*/ 44 w 81"/>
                <a:gd name="T63" fmla="*/ 4 h 34"/>
                <a:gd name="T64" fmla="*/ 41 w 81"/>
                <a:gd name="T65" fmla="*/ 4 h 34"/>
                <a:gd name="T66" fmla="*/ 41 w 81"/>
                <a:gd name="T67" fmla="*/ 4 h 34"/>
                <a:gd name="T68" fmla="*/ 33 w 81"/>
                <a:gd name="T69" fmla="*/ 4 h 34"/>
                <a:gd name="T70" fmla="*/ 29 w 81"/>
                <a:gd name="T71" fmla="*/ 4 h 34"/>
                <a:gd name="T72" fmla="*/ 26 w 81"/>
                <a:gd name="T73" fmla="*/ 8 h 34"/>
                <a:gd name="T74" fmla="*/ 22 w 81"/>
                <a:gd name="T75" fmla="*/ 12 h 34"/>
                <a:gd name="T76" fmla="*/ 15 w 81"/>
                <a:gd name="T77" fmla="*/ 12 h 34"/>
                <a:gd name="T78" fmla="*/ 11 w 81"/>
                <a:gd name="T79" fmla="*/ 12 h 34"/>
                <a:gd name="T80" fmla="*/ 7 w 81"/>
                <a:gd name="T81" fmla="*/ 12 h 34"/>
                <a:gd name="T82" fmla="*/ 3 w 81"/>
                <a:gd name="T83" fmla="*/ 12 h 34"/>
                <a:gd name="T84" fmla="*/ 0 w 81"/>
                <a:gd name="T85" fmla="*/ 15 h 34"/>
                <a:gd name="T86" fmla="*/ 0 w 81"/>
                <a:gd name="T87" fmla="*/ 15 h 34"/>
                <a:gd name="T88" fmla="*/ 0 w 81"/>
                <a:gd name="T89" fmla="*/ 19 h 34"/>
                <a:gd name="T90" fmla="*/ 0 w 81"/>
                <a:gd name="T9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1" h="34">
                  <a:moveTo>
                    <a:pt x="0" y="26"/>
                  </a:moveTo>
                  <a:lnTo>
                    <a:pt x="11" y="30"/>
                  </a:lnTo>
                  <a:lnTo>
                    <a:pt x="18" y="34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7" y="26"/>
                  </a:lnTo>
                  <a:lnTo>
                    <a:pt x="41" y="23"/>
                  </a:lnTo>
                  <a:lnTo>
                    <a:pt x="48" y="26"/>
                  </a:lnTo>
                  <a:lnTo>
                    <a:pt x="48" y="23"/>
                  </a:lnTo>
                  <a:lnTo>
                    <a:pt x="52" y="19"/>
                  </a:lnTo>
                  <a:lnTo>
                    <a:pt x="52" y="15"/>
                  </a:lnTo>
                  <a:lnTo>
                    <a:pt x="59" y="15"/>
                  </a:lnTo>
                  <a:lnTo>
                    <a:pt x="63" y="19"/>
                  </a:lnTo>
                  <a:lnTo>
                    <a:pt x="70" y="15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78" y="12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74" y="0"/>
                  </a:lnTo>
                  <a:lnTo>
                    <a:pt x="70" y="0"/>
                  </a:lnTo>
                  <a:lnTo>
                    <a:pt x="66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8" y="4"/>
                  </a:lnTo>
                  <a:lnTo>
                    <a:pt x="44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6" y="8"/>
                  </a:lnTo>
                  <a:lnTo>
                    <a:pt x="22" y="12"/>
                  </a:lnTo>
                  <a:lnTo>
                    <a:pt x="15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3" y="12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Freeform 50"/>
            <p:cNvSpPr/>
            <p:nvPr/>
          </p:nvSpPr>
          <p:spPr bwMode="auto">
            <a:xfrm>
              <a:off x="4731760" y="2265035"/>
              <a:ext cx="123517" cy="66905"/>
            </a:xfrm>
            <a:custGeom>
              <a:avLst/>
              <a:gdLst>
                <a:gd name="T0" fmla="*/ 7 w 96"/>
                <a:gd name="T1" fmla="*/ 0 h 52"/>
                <a:gd name="T2" fmla="*/ 11 w 96"/>
                <a:gd name="T3" fmla="*/ 4 h 52"/>
                <a:gd name="T4" fmla="*/ 11 w 96"/>
                <a:gd name="T5" fmla="*/ 7 h 52"/>
                <a:gd name="T6" fmla="*/ 18 w 96"/>
                <a:gd name="T7" fmla="*/ 4 h 52"/>
                <a:gd name="T8" fmla="*/ 22 w 96"/>
                <a:gd name="T9" fmla="*/ 7 h 52"/>
                <a:gd name="T10" fmla="*/ 33 w 96"/>
                <a:gd name="T11" fmla="*/ 7 h 52"/>
                <a:gd name="T12" fmla="*/ 37 w 96"/>
                <a:gd name="T13" fmla="*/ 7 h 52"/>
                <a:gd name="T14" fmla="*/ 44 w 96"/>
                <a:gd name="T15" fmla="*/ 7 h 52"/>
                <a:gd name="T16" fmla="*/ 51 w 96"/>
                <a:gd name="T17" fmla="*/ 7 h 52"/>
                <a:gd name="T18" fmla="*/ 59 w 96"/>
                <a:gd name="T19" fmla="*/ 4 h 52"/>
                <a:gd name="T20" fmla="*/ 70 w 96"/>
                <a:gd name="T21" fmla="*/ 0 h 52"/>
                <a:gd name="T22" fmla="*/ 81 w 96"/>
                <a:gd name="T23" fmla="*/ 0 h 52"/>
                <a:gd name="T24" fmla="*/ 89 w 96"/>
                <a:gd name="T25" fmla="*/ 0 h 52"/>
                <a:gd name="T26" fmla="*/ 92 w 96"/>
                <a:gd name="T27" fmla="*/ 4 h 52"/>
                <a:gd name="T28" fmla="*/ 96 w 96"/>
                <a:gd name="T29" fmla="*/ 7 h 52"/>
                <a:gd name="T30" fmla="*/ 92 w 96"/>
                <a:gd name="T31" fmla="*/ 15 h 52"/>
                <a:gd name="T32" fmla="*/ 85 w 96"/>
                <a:gd name="T33" fmla="*/ 15 h 52"/>
                <a:gd name="T34" fmla="*/ 85 w 96"/>
                <a:gd name="T35" fmla="*/ 26 h 52"/>
                <a:gd name="T36" fmla="*/ 81 w 96"/>
                <a:gd name="T37" fmla="*/ 30 h 52"/>
                <a:gd name="T38" fmla="*/ 89 w 96"/>
                <a:gd name="T39" fmla="*/ 37 h 52"/>
                <a:gd name="T40" fmla="*/ 89 w 96"/>
                <a:gd name="T41" fmla="*/ 41 h 52"/>
                <a:gd name="T42" fmla="*/ 85 w 96"/>
                <a:gd name="T43" fmla="*/ 41 h 52"/>
                <a:gd name="T44" fmla="*/ 74 w 96"/>
                <a:gd name="T45" fmla="*/ 37 h 52"/>
                <a:gd name="T46" fmla="*/ 70 w 96"/>
                <a:gd name="T47" fmla="*/ 41 h 52"/>
                <a:gd name="T48" fmla="*/ 66 w 96"/>
                <a:gd name="T49" fmla="*/ 41 h 52"/>
                <a:gd name="T50" fmla="*/ 63 w 96"/>
                <a:gd name="T51" fmla="*/ 44 h 52"/>
                <a:gd name="T52" fmla="*/ 63 w 96"/>
                <a:gd name="T53" fmla="*/ 52 h 52"/>
                <a:gd name="T54" fmla="*/ 55 w 96"/>
                <a:gd name="T55" fmla="*/ 52 h 52"/>
                <a:gd name="T56" fmla="*/ 48 w 96"/>
                <a:gd name="T57" fmla="*/ 52 h 52"/>
                <a:gd name="T58" fmla="*/ 44 w 96"/>
                <a:gd name="T59" fmla="*/ 52 h 52"/>
                <a:gd name="T60" fmla="*/ 40 w 96"/>
                <a:gd name="T61" fmla="*/ 52 h 52"/>
                <a:gd name="T62" fmla="*/ 29 w 96"/>
                <a:gd name="T63" fmla="*/ 48 h 52"/>
                <a:gd name="T64" fmla="*/ 22 w 96"/>
                <a:gd name="T65" fmla="*/ 52 h 52"/>
                <a:gd name="T66" fmla="*/ 18 w 96"/>
                <a:gd name="T67" fmla="*/ 52 h 52"/>
                <a:gd name="T68" fmla="*/ 14 w 96"/>
                <a:gd name="T69" fmla="*/ 48 h 52"/>
                <a:gd name="T70" fmla="*/ 11 w 96"/>
                <a:gd name="T71" fmla="*/ 41 h 52"/>
                <a:gd name="T72" fmla="*/ 3 w 96"/>
                <a:gd name="T73" fmla="*/ 33 h 52"/>
                <a:gd name="T74" fmla="*/ 3 w 96"/>
                <a:gd name="T75" fmla="*/ 30 h 52"/>
                <a:gd name="T76" fmla="*/ 7 w 96"/>
                <a:gd name="T77" fmla="*/ 22 h 52"/>
                <a:gd name="T78" fmla="*/ 7 w 96"/>
                <a:gd name="T79" fmla="*/ 15 h 52"/>
                <a:gd name="T80" fmla="*/ 0 w 96"/>
                <a:gd name="T81" fmla="*/ 4 h 52"/>
                <a:gd name="T82" fmla="*/ 3 w 96"/>
                <a:gd name="T8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" h="52">
                  <a:moveTo>
                    <a:pt x="3" y="0"/>
                  </a:moveTo>
                  <a:lnTo>
                    <a:pt x="7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7" y="4"/>
                  </a:lnTo>
                  <a:lnTo>
                    <a:pt x="11" y="7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5" y="4"/>
                  </a:lnTo>
                  <a:lnTo>
                    <a:pt x="59" y="4"/>
                  </a:lnTo>
                  <a:lnTo>
                    <a:pt x="66" y="0"/>
                  </a:lnTo>
                  <a:lnTo>
                    <a:pt x="70" y="0"/>
                  </a:lnTo>
                  <a:lnTo>
                    <a:pt x="77" y="0"/>
                  </a:lnTo>
                  <a:lnTo>
                    <a:pt x="81" y="0"/>
                  </a:lnTo>
                  <a:lnTo>
                    <a:pt x="85" y="4"/>
                  </a:lnTo>
                  <a:lnTo>
                    <a:pt x="89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6" y="4"/>
                  </a:lnTo>
                  <a:lnTo>
                    <a:pt x="96" y="7"/>
                  </a:lnTo>
                  <a:lnTo>
                    <a:pt x="96" y="11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85" y="15"/>
                  </a:lnTo>
                  <a:lnTo>
                    <a:pt x="89" y="22"/>
                  </a:lnTo>
                  <a:lnTo>
                    <a:pt x="85" y="26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30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1" y="37"/>
                  </a:lnTo>
                  <a:lnTo>
                    <a:pt x="74" y="37"/>
                  </a:lnTo>
                  <a:lnTo>
                    <a:pt x="74" y="37"/>
                  </a:lnTo>
                  <a:lnTo>
                    <a:pt x="70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55" y="52"/>
                  </a:lnTo>
                  <a:lnTo>
                    <a:pt x="51" y="52"/>
                  </a:lnTo>
                  <a:lnTo>
                    <a:pt x="48" y="52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3" y="52"/>
                  </a:lnTo>
                  <a:lnTo>
                    <a:pt x="29" y="48"/>
                  </a:lnTo>
                  <a:lnTo>
                    <a:pt x="29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4" y="48"/>
                  </a:lnTo>
                  <a:lnTo>
                    <a:pt x="14" y="44"/>
                  </a:lnTo>
                  <a:lnTo>
                    <a:pt x="11" y="41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7" y="33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Freeform 51"/>
            <p:cNvSpPr/>
            <p:nvPr/>
          </p:nvSpPr>
          <p:spPr bwMode="auto">
            <a:xfrm>
              <a:off x="4698308" y="2307493"/>
              <a:ext cx="56612" cy="38599"/>
            </a:xfrm>
            <a:custGeom>
              <a:avLst/>
              <a:gdLst>
                <a:gd name="T0" fmla="*/ 29 w 44"/>
                <a:gd name="T1" fmla="*/ 0 h 30"/>
                <a:gd name="T2" fmla="*/ 37 w 44"/>
                <a:gd name="T3" fmla="*/ 8 h 30"/>
                <a:gd name="T4" fmla="*/ 40 w 44"/>
                <a:gd name="T5" fmla="*/ 11 h 30"/>
                <a:gd name="T6" fmla="*/ 40 w 44"/>
                <a:gd name="T7" fmla="*/ 15 h 30"/>
                <a:gd name="T8" fmla="*/ 44 w 44"/>
                <a:gd name="T9" fmla="*/ 19 h 30"/>
                <a:gd name="T10" fmla="*/ 40 w 44"/>
                <a:gd name="T11" fmla="*/ 23 h 30"/>
                <a:gd name="T12" fmla="*/ 37 w 44"/>
                <a:gd name="T13" fmla="*/ 23 h 30"/>
                <a:gd name="T14" fmla="*/ 33 w 44"/>
                <a:gd name="T15" fmla="*/ 23 h 30"/>
                <a:gd name="T16" fmla="*/ 26 w 44"/>
                <a:gd name="T17" fmla="*/ 23 h 30"/>
                <a:gd name="T18" fmla="*/ 22 w 44"/>
                <a:gd name="T19" fmla="*/ 26 h 30"/>
                <a:gd name="T20" fmla="*/ 22 w 44"/>
                <a:gd name="T21" fmla="*/ 26 h 30"/>
                <a:gd name="T22" fmla="*/ 18 w 44"/>
                <a:gd name="T23" fmla="*/ 26 h 30"/>
                <a:gd name="T24" fmla="*/ 11 w 44"/>
                <a:gd name="T25" fmla="*/ 30 h 30"/>
                <a:gd name="T26" fmla="*/ 11 w 44"/>
                <a:gd name="T27" fmla="*/ 30 h 30"/>
                <a:gd name="T28" fmla="*/ 7 w 44"/>
                <a:gd name="T29" fmla="*/ 30 h 30"/>
                <a:gd name="T30" fmla="*/ 7 w 44"/>
                <a:gd name="T31" fmla="*/ 26 h 30"/>
                <a:gd name="T32" fmla="*/ 3 w 44"/>
                <a:gd name="T33" fmla="*/ 23 h 30"/>
                <a:gd name="T34" fmla="*/ 0 w 44"/>
                <a:gd name="T35" fmla="*/ 15 h 30"/>
                <a:gd name="T36" fmla="*/ 3 w 44"/>
                <a:gd name="T37" fmla="*/ 11 h 30"/>
                <a:gd name="T38" fmla="*/ 3 w 44"/>
                <a:gd name="T39" fmla="*/ 11 h 30"/>
                <a:gd name="T40" fmla="*/ 3 w 44"/>
                <a:gd name="T41" fmla="*/ 11 h 30"/>
                <a:gd name="T42" fmla="*/ 3 w 44"/>
                <a:gd name="T43" fmla="*/ 8 h 30"/>
                <a:gd name="T44" fmla="*/ 7 w 44"/>
                <a:gd name="T45" fmla="*/ 4 h 30"/>
                <a:gd name="T46" fmla="*/ 11 w 44"/>
                <a:gd name="T47" fmla="*/ 4 h 30"/>
                <a:gd name="T48" fmla="*/ 15 w 44"/>
                <a:gd name="T49" fmla="*/ 4 h 30"/>
                <a:gd name="T50" fmla="*/ 22 w 44"/>
                <a:gd name="T51" fmla="*/ 0 h 30"/>
                <a:gd name="T52" fmla="*/ 22 w 44"/>
                <a:gd name="T53" fmla="*/ 4 h 30"/>
                <a:gd name="T54" fmla="*/ 29 w 44"/>
                <a:gd name="T55" fmla="*/ 0 h 30"/>
                <a:gd name="T56" fmla="*/ 29 w 44"/>
                <a:gd name="T5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30">
                  <a:moveTo>
                    <a:pt x="29" y="0"/>
                  </a:moveTo>
                  <a:lnTo>
                    <a:pt x="37" y="8"/>
                  </a:lnTo>
                  <a:lnTo>
                    <a:pt x="40" y="11"/>
                  </a:lnTo>
                  <a:lnTo>
                    <a:pt x="40" y="15"/>
                  </a:lnTo>
                  <a:lnTo>
                    <a:pt x="44" y="19"/>
                  </a:lnTo>
                  <a:lnTo>
                    <a:pt x="40" y="23"/>
                  </a:lnTo>
                  <a:lnTo>
                    <a:pt x="37" y="23"/>
                  </a:lnTo>
                  <a:lnTo>
                    <a:pt x="33" y="23"/>
                  </a:lnTo>
                  <a:lnTo>
                    <a:pt x="26" y="23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3"/>
                  </a:lnTo>
                  <a:lnTo>
                    <a:pt x="0" y="15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8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9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4673864" y="2303634"/>
              <a:ext cx="38599" cy="65619"/>
            </a:xfrm>
            <a:custGeom>
              <a:avLst/>
              <a:gdLst>
                <a:gd name="T0" fmla="*/ 22 w 30"/>
                <a:gd name="T1" fmla="*/ 14 h 51"/>
                <a:gd name="T2" fmla="*/ 19 w 30"/>
                <a:gd name="T3" fmla="*/ 18 h 51"/>
                <a:gd name="T4" fmla="*/ 22 w 30"/>
                <a:gd name="T5" fmla="*/ 26 h 51"/>
                <a:gd name="T6" fmla="*/ 26 w 30"/>
                <a:gd name="T7" fmla="*/ 29 h 51"/>
                <a:gd name="T8" fmla="*/ 26 w 30"/>
                <a:gd name="T9" fmla="*/ 33 h 51"/>
                <a:gd name="T10" fmla="*/ 30 w 30"/>
                <a:gd name="T11" fmla="*/ 33 h 51"/>
                <a:gd name="T12" fmla="*/ 30 w 30"/>
                <a:gd name="T13" fmla="*/ 37 h 51"/>
                <a:gd name="T14" fmla="*/ 26 w 30"/>
                <a:gd name="T15" fmla="*/ 44 h 51"/>
                <a:gd name="T16" fmla="*/ 19 w 30"/>
                <a:gd name="T17" fmla="*/ 44 h 51"/>
                <a:gd name="T18" fmla="*/ 19 w 30"/>
                <a:gd name="T19" fmla="*/ 48 h 51"/>
                <a:gd name="T20" fmla="*/ 19 w 30"/>
                <a:gd name="T21" fmla="*/ 51 h 51"/>
                <a:gd name="T22" fmla="*/ 15 w 30"/>
                <a:gd name="T23" fmla="*/ 51 h 51"/>
                <a:gd name="T24" fmla="*/ 11 w 30"/>
                <a:gd name="T25" fmla="*/ 51 h 51"/>
                <a:gd name="T26" fmla="*/ 8 w 30"/>
                <a:gd name="T27" fmla="*/ 44 h 51"/>
                <a:gd name="T28" fmla="*/ 4 w 30"/>
                <a:gd name="T29" fmla="*/ 44 h 51"/>
                <a:gd name="T30" fmla="*/ 0 w 30"/>
                <a:gd name="T31" fmla="*/ 44 h 51"/>
                <a:gd name="T32" fmla="*/ 4 w 30"/>
                <a:gd name="T33" fmla="*/ 40 h 51"/>
                <a:gd name="T34" fmla="*/ 0 w 30"/>
                <a:gd name="T35" fmla="*/ 37 h 51"/>
                <a:gd name="T36" fmla="*/ 0 w 30"/>
                <a:gd name="T37" fmla="*/ 33 h 51"/>
                <a:gd name="T38" fmla="*/ 4 w 30"/>
                <a:gd name="T39" fmla="*/ 29 h 51"/>
                <a:gd name="T40" fmla="*/ 0 w 30"/>
                <a:gd name="T41" fmla="*/ 26 h 51"/>
                <a:gd name="T42" fmla="*/ 4 w 30"/>
                <a:gd name="T43" fmla="*/ 18 h 51"/>
                <a:gd name="T44" fmla="*/ 4 w 30"/>
                <a:gd name="T45" fmla="*/ 18 h 51"/>
                <a:gd name="T46" fmla="*/ 4 w 30"/>
                <a:gd name="T47" fmla="*/ 14 h 51"/>
                <a:gd name="T48" fmla="*/ 0 w 30"/>
                <a:gd name="T49" fmla="*/ 14 h 51"/>
                <a:gd name="T50" fmla="*/ 0 w 30"/>
                <a:gd name="T51" fmla="*/ 7 h 51"/>
                <a:gd name="T52" fmla="*/ 0 w 30"/>
                <a:gd name="T53" fmla="*/ 3 h 51"/>
                <a:gd name="T54" fmla="*/ 4 w 30"/>
                <a:gd name="T55" fmla="*/ 0 h 51"/>
                <a:gd name="T56" fmla="*/ 8 w 30"/>
                <a:gd name="T57" fmla="*/ 0 h 51"/>
                <a:gd name="T58" fmla="*/ 8 w 30"/>
                <a:gd name="T59" fmla="*/ 3 h 51"/>
                <a:gd name="T60" fmla="*/ 11 w 30"/>
                <a:gd name="T61" fmla="*/ 0 h 51"/>
                <a:gd name="T62" fmla="*/ 11 w 30"/>
                <a:gd name="T63" fmla="*/ 0 h 51"/>
                <a:gd name="T64" fmla="*/ 11 w 30"/>
                <a:gd name="T65" fmla="*/ 0 h 51"/>
                <a:gd name="T66" fmla="*/ 15 w 30"/>
                <a:gd name="T67" fmla="*/ 3 h 51"/>
                <a:gd name="T68" fmla="*/ 15 w 30"/>
                <a:gd name="T69" fmla="*/ 3 h 51"/>
                <a:gd name="T70" fmla="*/ 19 w 30"/>
                <a:gd name="T71" fmla="*/ 7 h 51"/>
                <a:gd name="T72" fmla="*/ 22 w 30"/>
                <a:gd name="T73" fmla="*/ 7 h 51"/>
                <a:gd name="T74" fmla="*/ 22 w 30"/>
                <a:gd name="T75" fmla="*/ 11 h 51"/>
                <a:gd name="T76" fmla="*/ 22 w 30"/>
                <a:gd name="T77" fmla="*/ 1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51">
                  <a:moveTo>
                    <a:pt x="22" y="14"/>
                  </a:moveTo>
                  <a:lnTo>
                    <a:pt x="19" y="18"/>
                  </a:lnTo>
                  <a:lnTo>
                    <a:pt x="22" y="26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0" y="37"/>
                  </a:lnTo>
                  <a:lnTo>
                    <a:pt x="26" y="44"/>
                  </a:lnTo>
                  <a:lnTo>
                    <a:pt x="19" y="44"/>
                  </a:lnTo>
                  <a:lnTo>
                    <a:pt x="19" y="48"/>
                  </a:lnTo>
                  <a:lnTo>
                    <a:pt x="19" y="51"/>
                  </a:lnTo>
                  <a:lnTo>
                    <a:pt x="15" y="51"/>
                  </a:lnTo>
                  <a:lnTo>
                    <a:pt x="11" y="51"/>
                  </a:lnTo>
                  <a:lnTo>
                    <a:pt x="8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4" y="40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4" y="29"/>
                  </a:lnTo>
                  <a:lnTo>
                    <a:pt x="0" y="26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7"/>
                  </a:lnTo>
                  <a:lnTo>
                    <a:pt x="0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22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4659711" y="2217429"/>
              <a:ext cx="86205" cy="104218"/>
            </a:xfrm>
            <a:custGeom>
              <a:avLst/>
              <a:gdLst>
                <a:gd name="T0" fmla="*/ 0 w 67"/>
                <a:gd name="T1" fmla="*/ 7 h 81"/>
                <a:gd name="T2" fmla="*/ 8 w 67"/>
                <a:gd name="T3" fmla="*/ 7 h 81"/>
                <a:gd name="T4" fmla="*/ 11 w 67"/>
                <a:gd name="T5" fmla="*/ 0 h 81"/>
                <a:gd name="T6" fmla="*/ 19 w 67"/>
                <a:gd name="T7" fmla="*/ 3 h 81"/>
                <a:gd name="T8" fmla="*/ 26 w 67"/>
                <a:gd name="T9" fmla="*/ 7 h 81"/>
                <a:gd name="T10" fmla="*/ 30 w 67"/>
                <a:gd name="T11" fmla="*/ 15 h 81"/>
                <a:gd name="T12" fmla="*/ 41 w 67"/>
                <a:gd name="T13" fmla="*/ 18 h 81"/>
                <a:gd name="T14" fmla="*/ 37 w 67"/>
                <a:gd name="T15" fmla="*/ 26 h 81"/>
                <a:gd name="T16" fmla="*/ 45 w 67"/>
                <a:gd name="T17" fmla="*/ 29 h 81"/>
                <a:gd name="T18" fmla="*/ 52 w 67"/>
                <a:gd name="T19" fmla="*/ 29 h 81"/>
                <a:gd name="T20" fmla="*/ 59 w 67"/>
                <a:gd name="T21" fmla="*/ 26 h 81"/>
                <a:gd name="T22" fmla="*/ 59 w 67"/>
                <a:gd name="T23" fmla="*/ 33 h 81"/>
                <a:gd name="T24" fmla="*/ 56 w 67"/>
                <a:gd name="T25" fmla="*/ 41 h 81"/>
                <a:gd name="T26" fmla="*/ 63 w 67"/>
                <a:gd name="T27" fmla="*/ 52 h 81"/>
                <a:gd name="T28" fmla="*/ 63 w 67"/>
                <a:gd name="T29" fmla="*/ 59 h 81"/>
                <a:gd name="T30" fmla="*/ 59 w 67"/>
                <a:gd name="T31" fmla="*/ 67 h 81"/>
                <a:gd name="T32" fmla="*/ 59 w 67"/>
                <a:gd name="T33" fmla="*/ 70 h 81"/>
                <a:gd name="T34" fmla="*/ 52 w 67"/>
                <a:gd name="T35" fmla="*/ 74 h 81"/>
                <a:gd name="T36" fmla="*/ 45 w 67"/>
                <a:gd name="T37" fmla="*/ 74 h 81"/>
                <a:gd name="T38" fmla="*/ 37 w 67"/>
                <a:gd name="T39" fmla="*/ 74 h 81"/>
                <a:gd name="T40" fmla="*/ 33 w 67"/>
                <a:gd name="T41" fmla="*/ 81 h 81"/>
                <a:gd name="T42" fmla="*/ 33 w 67"/>
                <a:gd name="T43" fmla="*/ 78 h 81"/>
                <a:gd name="T44" fmla="*/ 30 w 67"/>
                <a:gd name="T45" fmla="*/ 74 h 81"/>
                <a:gd name="T46" fmla="*/ 26 w 67"/>
                <a:gd name="T47" fmla="*/ 70 h 81"/>
                <a:gd name="T48" fmla="*/ 22 w 67"/>
                <a:gd name="T49" fmla="*/ 67 h 81"/>
                <a:gd name="T50" fmla="*/ 26 w 67"/>
                <a:gd name="T51" fmla="*/ 63 h 81"/>
                <a:gd name="T52" fmla="*/ 22 w 67"/>
                <a:gd name="T53" fmla="*/ 59 h 81"/>
                <a:gd name="T54" fmla="*/ 15 w 67"/>
                <a:gd name="T55" fmla="*/ 55 h 81"/>
                <a:gd name="T56" fmla="*/ 11 w 67"/>
                <a:gd name="T57" fmla="*/ 52 h 81"/>
                <a:gd name="T58" fmla="*/ 11 w 67"/>
                <a:gd name="T59" fmla="*/ 48 h 81"/>
                <a:gd name="T60" fmla="*/ 8 w 67"/>
                <a:gd name="T61" fmla="*/ 41 h 81"/>
                <a:gd name="T62" fmla="*/ 11 w 67"/>
                <a:gd name="T63" fmla="*/ 41 h 81"/>
                <a:gd name="T64" fmla="*/ 11 w 67"/>
                <a:gd name="T65" fmla="*/ 37 h 81"/>
                <a:gd name="T66" fmla="*/ 4 w 67"/>
                <a:gd name="T67" fmla="*/ 33 h 81"/>
                <a:gd name="T68" fmla="*/ 8 w 67"/>
                <a:gd name="T69" fmla="*/ 29 h 81"/>
                <a:gd name="T70" fmla="*/ 4 w 67"/>
                <a:gd name="T71" fmla="*/ 26 h 81"/>
                <a:gd name="T72" fmla="*/ 4 w 67"/>
                <a:gd name="T73" fmla="*/ 26 h 81"/>
                <a:gd name="T74" fmla="*/ 4 w 67"/>
                <a:gd name="T75" fmla="*/ 22 h 81"/>
                <a:gd name="T76" fmla="*/ 8 w 67"/>
                <a:gd name="T77" fmla="*/ 18 h 81"/>
                <a:gd name="T78" fmla="*/ 4 w 67"/>
                <a:gd name="T79" fmla="*/ 18 h 81"/>
                <a:gd name="T80" fmla="*/ 0 w 67"/>
                <a:gd name="T81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81">
                  <a:moveTo>
                    <a:pt x="0" y="11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8" y="7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7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7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8" y="29"/>
                  </a:lnTo>
                  <a:lnTo>
                    <a:pt x="52" y="29"/>
                  </a:lnTo>
                  <a:lnTo>
                    <a:pt x="56" y="26"/>
                  </a:lnTo>
                  <a:lnTo>
                    <a:pt x="59" y="26"/>
                  </a:lnTo>
                  <a:lnTo>
                    <a:pt x="56" y="29"/>
                  </a:lnTo>
                  <a:lnTo>
                    <a:pt x="59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9" y="48"/>
                  </a:lnTo>
                  <a:lnTo>
                    <a:pt x="63" y="52"/>
                  </a:lnTo>
                  <a:lnTo>
                    <a:pt x="67" y="55"/>
                  </a:lnTo>
                  <a:lnTo>
                    <a:pt x="63" y="59"/>
                  </a:lnTo>
                  <a:lnTo>
                    <a:pt x="59" y="63"/>
                  </a:lnTo>
                  <a:lnTo>
                    <a:pt x="59" y="67"/>
                  </a:lnTo>
                  <a:lnTo>
                    <a:pt x="63" y="70"/>
                  </a:lnTo>
                  <a:lnTo>
                    <a:pt x="59" y="70"/>
                  </a:lnTo>
                  <a:lnTo>
                    <a:pt x="59" y="70"/>
                  </a:lnTo>
                  <a:lnTo>
                    <a:pt x="52" y="74"/>
                  </a:lnTo>
                  <a:lnTo>
                    <a:pt x="52" y="70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1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70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3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1" y="55"/>
                  </a:lnTo>
                  <a:lnTo>
                    <a:pt x="11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8" y="37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8" y="29"/>
                  </a:lnTo>
                  <a:lnTo>
                    <a:pt x="8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4654564" y="2279187"/>
              <a:ext cx="38599" cy="42459"/>
            </a:xfrm>
            <a:custGeom>
              <a:avLst/>
              <a:gdLst>
                <a:gd name="T0" fmla="*/ 15 w 30"/>
                <a:gd name="T1" fmla="*/ 33 h 33"/>
                <a:gd name="T2" fmla="*/ 15 w 30"/>
                <a:gd name="T3" fmla="*/ 26 h 33"/>
                <a:gd name="T4" fmla="*/ 15 w 30"/>
                <a:gd name="T5" fmla="*/ 22 h 33"/>
                <a:gd name="T6" fmla="*/ 19 w 30"/>
                <a:gd name="T7" fmla="*/ 19 h 33"/>
                <a:gd name="T8" fmla="*/ 23 w 30"/>
                <a:gd name="T9" fmla="*/ 19 h 33"/>
                <a:gd name="T10" fmla="*/ 23 w 30"/>
                <a:gd name="T11" fmla="*/ 22 h 33"/>
                <a:gd name="T12" fmla="*/ 26 w 30"/>
                <a:gd name="T13" fmla="*/ 19 h 33"/>
                <a:gd name="T14" fmla="*/ 26 w 30"/>
                <a:gd name="T15" fmla="*/ 19 h 33"/>
                <a:gd name="T16" fmla="*/ 30 w 30"/>
                <a:gd name="T17" fmla="*/ 15 h 33"/>
                <a:gd name="T18" fmla="*/ 30 w 30"/>
                <a:gd name="T19" fmla="*/ 11 h 33"/>
                <a:gd name="T20" fmla="*/ 26 w 30"/>
                <a:gd name="T21" fmla="*/ 11 h 33"/>
                <a:gd name="T22" fmla="*/ 23 w 30"/>
                <a:gd name="T23" fmla="*/ 7 h 33"/>
                <a:gd name="T24" fmla="*/ 19 w 30"/>
                <a:gd name="T25" fmla="*/ 7 h 33"/>
                <a:gd name="T26" fmla="*/ 15 w 30"/>
                <a:gd name="T27" fmla="*/ 7 h 33"/>
                <a:gd name="T28" fmla="*/ 15 w 30"/>
                <a:gd name="T29" fmla="*/ 4 h 33"/>
                <a:gd name="T30" fmla="*/ 15 w 30"/>
                <a:gd name="T31" fmla="*/ 0 h 33"/>
                <a:gd name="T32" fmla="*/ 12 w 30"/>
                <a:gd name="T33" fmla="*/ 4 h 33"/>
                <a:gd name="T34" fmla="*/ 12 w 30"/>
                <a:gd name="T35" fmla="*/ 0 h 33"/>
                <a:gd name="T36" fmla="*/ 8 w 30"/>
                <a:gd name="T37" fmla="*/ 0 h 33"/>
                <a:gd name="T38" fmla="*/ 4 w 30"/>
                <a:gd name="T39" fmla="*/ 0 h 33"/>
                <a:gd name="T40" fmla="*/ 4 w 30"/>
                <a:gd name="T41" fmla="*/ 4 h 33"/>
                <a:gd name="T42" fmla="*/ 8 w 30"/>
                <a:gd name="T43" fmla="*/ 4 h 33"/>
                <a:gd name="T44" fmla="*/ 8 w 30"/>
                <a:gd name="T45" fmla="*/ 7 h 33"/>
                <a:gd name="T46" fmla="*/ 8 w 30"/>
                <a:gd name="T47" fmla="*/ 7 h 33"/>
                <a:gd name="T48" fmla="*/ 4 w 30"/>
                <a:gd name="T49" fmla="*/ 7 h 33"/>
                <a:gd name="T50" fmla="*/ 4 w 30"/>
                <a:gd name="T51" fmla="*/ 11 h 33"/>
                <a:gd name="T52" fmla="*/ 4 w 30"/>
                <a:gd name="T53" fmla="*/ 15 h 33"/>
                <a:gd name="T54" fmla="*/ 0 w 30"/>
                <a:gd name="T55" fmla="*/ 19 h 33"/>
                <a:gd name="T56" fmla="*/ 0 w 30"/>
                <a:gd name="T57" fmla="*/ 19 h 33"/>
                <a:gd name="T58" fmla="*/ 0 w 30"/>
                <a:gd name="T59" fmla="*/ 19 h 33"/>
                <a:gd name="T60" fmla="*/ 4 w 30"/>
                <a:gd name="T61" fmla="*/ 22 h 33"/>
                <a:gd name="T62" fmla="*/ 12 w 30"/>
                <a:gd name="T63" fmla="*/ 30 h 33"/>
                <a:gd name="T64" fmla="*/ 12 w 30"/>
                <a:gd name="T65" fmla="*/ 30 h 33"/>
                <a:gd name="T66" fmla="*/ 15 w 30"/>
                <a:gd name="T6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33">
                  <a:moveTo>
                    <a:pt x="15" y="33"/>
                  </a:moveTo>
                  <a:lnTo>
                    <a:pt x="15" y="26"/>
                  </a:lnTo>
                  <a:lnTo>
                    <a:pt x="15" y="22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2" y="4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2"/>
                  </a:lnTo>
                  <a:lnTo>
                    <a:pt x="12" y="30"/>
                  </a:lnTo>
                  <a:lnTo>
                    <a:pt x="12" y="30"/>
                  </a:lnTo>
                  <a:lnTo>
                    <a:pt x="15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Freeform 55"/>
            <p:cNvSpPr>
              <a:spLocks noEditPoints="1"/>
            </p:cNvSpPr>
            <p:nvPr/>
          </p:nvSpPr>
          <p:spPr bwMode="auto">
            <a:xfrm>
              <a:off x="4555492" y="2217429"/>
              <a:ext cx="114511" cy="81058"/>
            </a:xfrm>
            <a:custGeom>
              <a:avLst/>
              <a:gdLst>
                <a:gd name="T0" fmla="*/ 23 w 24"/>
                <a:gd name="T1" fmla="*/ 6 h 17"/>
                <a:gd name="T2" fmla="*/ 23 w 24"/>
                <a:gd name="T3" fmla="*/ 5 h 17"/>
                <a:gd name="T4" fmla="*/ 22 w 24"/>
                <a:gd name="T5" fmla="*/ 3 h 17"/>
                <a:gd name="T6" fmla="*/ 19 w 24"/>
                <a:gd name="T7" fmla="*/ 3 h 17"/>
                <a:gd name="T8" fmla="*/ 15 w 24"/>
                <a:gd name="T9" fmla="*/ 1 h 17"/>
                <a:gd name="T10" fmla="*/ 12 w 24"/>
                <a:gd name="T11" fmla="*/ 0 h 17"/>
                <a:gd name="T12" fmla="*/ 8 w 24"/>
                <a:gd name="T13" fmla="*/ 2 h 17"/>
                <a:gd name="T14" fmla="*/ 5 w 24"/>
                <a:gd name="T15" fmla="*/ 4 h 17"/>
                <a:gd name="T16" fmla="*/ 1 w 24"/>
                <a:gd name="T17" fmla="*/ 5 h 17"/>
                <a:gd name="T18" fmla="*/ 0 w 24"/>
                <a:gd name="T19" fmla="*/ 6 h 17"/>
                <a:gd name="T20" fmla="*/ 1 w 24"/>
                <a:gd name="T21" fmla="*/ 8 h 17"/>
                <a:gd name="T22" fmla="*/ 3 w 24"/>
                <a:gd name="T23" fmla="*/ 5 h 17"/>
                <a:gd name="T24" fmla="*/ 5 w 24"/>
                <a:gd name="T25" fmla="*/ 6 h 17"/>
                <a:gd name="T26" fmla="*/ 8 w 24"/>
                <a:gd name="T27" fmla="*/ 10 h 17"/>
                <a:gd name="T28" fmla="*/ 8 w 24"/>
                <a:gd name="T29" fmla="*/ 10 h 17"/>
                <a:gd name="T30" fmla="*/ 7 w 24"/>
                <a:gd name="T31" fmla="*/ 12 h 17"/>
                <a:gd name="T32" fmla="*/ 10 w 24"/>
                <a:gd name="T33" fmla="*/ 13 h 17"/>
                <a:gd name="T34" fmla="*/ 12 w 24"/>
                <a:gd name="T35" fmla="*/ 14 h 17"/>
                <a:gd name="T36" fmla="*/ 17 w 24"/>
                <a:gd name="T37" fmla="*/ 16 h 17"/>
                <a:gd name="T38" fmla="*/ 16 w 24"/>
                <a:gd name="T39" fmla="*/ 17 h 17"/>
                <a:gd name="T40" fmla="*/ 17 w 24"/>
                <a:gd name="T41" fmla="*/ 16 h 17"/>
                <a:gd name="T42" fmla="*/ 11 w 24"/>
                <a:gd name="T43" fmla="*/ 10 h 17"/>
                <a:gd name="T44" fmla="*/ 10 w 24"/>
                <a:gd name="T45" fmla="*/ 8 h 17"/>
                <a:gd name="T46" fmla="*/ 9 w 24"/>
                <a:gd name="T47" fmla="*/ 7 h 17"/>
                <a:gd name="T48" fmla="*/ 9 w 24"/>
                <a:gd name="T49" fmla="*/ 5 h 17"/>
                <a:gd name="T50" fmla="*/ 11 w 24"/>
                <a:gd name="T51" fmla="*/ 6 h 17"/>
                <a:gd name="T52" fmla="*/ 13 w 24"/>
                <a:gd name="T53" fmla="*/ 5 h 17"/>
                <a:gd name="T54" fmla="*/ 14 w 24"/>
                <a:gd name="T55" fmla="*/ 5 h 17"/>
                <a:gd name="T56" fmla="*/ 16 w 24"/>
                <a:gd name="T57" fmla="*/ 5 h 17"/>
                <a:gd name="T58" fmla="*/ 18 w 24"/>
                <a:gd name="T59" fmla="*/ 6 h 17"/>
                <a:gd name="T60" fmla="*/ 20 w 24"/>
                <a:gd name="T61" fmla="*/ 6 h 17"/>
                <a:gd name="T62" fmla="*/ 23 w 24"/>
                <a:gd name="T63" fmla="*/ 7 h 17"/>
                <a:gd name="T64" fmla="*/ 16 w 24"/>
                <a:gd name="T65" fmla="*/ 17 h 17"/>
                <a:gd name="T66" fmla="*/ 12 w 24"/>
                <a:gd name="T67" fmla="*/ 15 h 17"/>
                <a:gd name="T68" fmla="*/ 12 w 24"/>
                <a:gd name="T69" fmla="*/ 15 h 17"/>
                <a:gd name="T70" fmla="*/ 15 w 24"/>
                <a:gd name="T71" fmla="*/ 15 h 17"/>
                <a:gd name="T72" fmla="*/ 13 w 24"/>
                <a:gd name="T73" fmla="*/ 14 h 17"/>
                <a:gd name="T74" fmla="*/ 7 w 24"/>
                <a:gd name="T75" fmla="*/ 10 h 17"/>
                <a:gd name="T76" fmla="*/ 5 w 24"/>
                <a:gd name="T77" fmla="*/ 8 h 17"/>
                <a:gd name="T78" fmla="*/ 5 w 24"/>
                <a:gd name="T79" fmla="*/ 8 h 17"/>
                <a:gd name="T80" fmla="*/ 7 w 24"/>
                <a:gd name="T81" fmla="*/ 12 h 17"/>
                <a:gd name="T82" fmla="*/ 5 w 24"/>
                <a:gd name="T83" fmla="*/ 10 h 17"/>
                <a:gd name="T84" fmla="*/ 3 w 24"/>
                <a:gd name="T85" fmla="*/ 7 h 17"/>
                <a:gd name="T86" fmla="*/ 4 w 24"/>
                <a:gd name="T87" fmla="*/ 9 h 17"/>
                <a:gd name="T88" fmla="*/ 3 w 24"/>
                <a:gd name="T89" fmla="*/ 7 h 17"/>
                <a:gd name="T90" fmla="*/ 4 w 24"/>
                <a:gd name="T91" fmla="*/ 7 h 17"/>
                <a:gd name="T92" fmla="*/ 3 w 24"/>
                <a:gd name="T93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" h="17">
                  <a:moveTo>
                    <a:pt x="23" y="7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lose/>
                  <a:moveTo>
                    <a:pt x="14" y="16"/>
                  </a:moveTo>
                  <a:cubicBezTo>
                    <a:pt x="14" y="16"/>
                    <a:pt x="15" y="16"/>
                    <a:pt x="15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12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3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6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lose/>
                  <a:moveTo>
                    <a:pt x="6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9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3" y="7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4" y="5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4597952" y="2240588"/>
              <a:ext cx="75912" cy="63045"/>
            </a:xfrm>
            <a:custGeom>
              <a:avLst/>
              <a:gdLst>
                <a:gd name="T0" fmla="*/ 30 w 59"/>
                <a:gd name="T1" fmla="*/ 41 h 49"/>
                <a:gd name="T2" fmla="*/ 7 w 59"/>
                <a:gd name="T3" fmla="*/ 19 h 49"/>
                <a:gd name="T4" fmla="*/ 7 w 59"/>
                <a:gd name="T5" fmla="*/ 15 h 49"/>
                <a:gd name="T6" fmla="*/ 4 w 59"/>
                <a:gd name="T7" fmla="*/ 11 h 49"/>
                <a:gd name="T8" fmla="*/ 0 w 59"/>
                <a:gd name="T9" fmla="*/ 8 h 49"/>
                <a:gd name="T10" fmla="*/ 0 w 59"/>
                <a:gd name="T11" fmla="*/ 4 h 49"/>
                <a:gd name="T12" fmla="*/ 0 w 59"/>
                <a:gd name="T13" fmla="*/ 0 h 49"/>
                <a:gd name="T14" fmla="*/ 7 w 59"/>
                <a:gd name="T15" fmla="*/ 4 h 49"/>
                <a:gd name="T16" fmla="*/ 7 w 59"/>
                <a:gd name="T17" fmla="*/ 0 h 49"/>
                <a:gd name="T18" fmla="*/ 15 w 59"/>
                <a:gd name="T19" fmla="*/ 0 h 49"/>
                <a:gd name="T20" fmla="*/ 18 w 59"/>
                <a:gd name="T21" fmla="*/ 0 h 49"/>
                <a:gd name="T22" fmla="*/ 22 w 59"/>
                <a:gd name="T23" fmla="*/ 0 h 49"/>
                <a:gd name="T24" fmla="*/ 26 w 59"/>
                <a:gd name="T25" fmla="*/ 0 h 49"/>
                <a:gd name="T26" fmla="*/ 33 w 59"/>
                <a:gd name="T27" fmla="*/ 0 h 49"/>
                <a:gd name="T28" fmla="*/ 37 w 59"/>
                <a:gd name="T29" fmla="*/ 4 h 49"/>
                <a:gd name="T30" fmla="*/ 41 w 59"/>
                <a:gd name="T31" fmla="*/ 4 h 49"/>
                <a:gd name="T32" fmla="*/ 52 w 59"/>
                <a:gd name="T33" fmla="*/ 8 h 49"/>
                <a:gd name="T34" fmla="*/ 52 w 59"/>
                <a:gd name="T35" fmla="*/ 8 h 49"/>
                <a:gd name="T36" fmla="*/ 56 w 59"/>
                <a:gd name="T37" fmla="*/ 11 h 49"/>
                <a:gd name="T38" fmla="*/ 52 w 59"/>
                <a:gd name="T39" fmla="*/ 15 h 49"/>
                <a:gd name="T40" fmla="*/ 59 w 59"/>
                <a:gd name="T41" fmla="*/ 19 h 49"/>
                <a:gd name="T42" fmla="*/ 59 w 59"/>
                <a:gd name="T43" fmla="*/ 23 h 49"/>
                <a:gd name="T44" fmla="*/ 56 w 59"/>
                <a:gd name="T45" fmla="*/ 23 h 49"/>
                <a:gd name="T46" fmla="*/ 59 w 59"/>
                <a:gd name="T47" fmla="*/ 30 h 49"/>
                <a:gd name="T48" fmla="*/ 56 w 59"/>
                <a:gd name="T49" fmla="*/ 30 h 49"/>
                <a:gd name="T50" fmla="*/ 48 w 59"/>
                <a:gd name="T51" fmla="*/ 30 h 49"/>
                <a:gd name="T52" fmla="*/ 52 w 59"/>
                <a:gd name="T53" fmla="*/ 34 h 49"/>
                <a:gd name="T54" fmla="*/ 52 w 59"/>
                <a:gd name="T55" fmla="*/ 37 h 49"/>
                <a:gd name="T56" fmla="*/ 48 w 59"/>
                <a:gd name="T57" fmla="*/ 41 h 49"/>
                <a:gd name="T58" fmla="*/ 44 w 59"/>
                <a:gd name="T59" fmla="*/ 49 h 49"/>
                <a:gd name="T60" fmla="*/ 41 w 59"/>
                <a:gd name="T61" fmla="*/ 45 h 49"/>
                <a:gd name="T62" fmla="*/ 33 w 59"/>
                <a:gd name="T63" fmla="*/ 45 h 49"/>
                <a:gd name="T64" fmla="*/ 30 w 59"/>
                <a:gd name="T65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" h="49">
                  <a:moveTo>
                    <a:pt x="30" y="45"/>
                  </a:moveTo>
                  <a:lnTo>
                    <a:pt x="30" y="41"/>
                  </a:lnTo>
                  <a:lnTo>
                    <a:pt x="18" y="30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2" y="15"/>
                  </a:lnTo>
                  <a:lnTo>
                    <a:pt x="52" y="15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59" y="23"/>
                  </a:lnTo>
                  <a:lnTo>
                    <a:pt x="59" y="23"/>
                  </a:lnTo>
                  <a:lnTo>
                    <a:pt x="56" y="23"/>
                  </a:lnTo>
                  <a:lnTo>
                    <a:pt x="56" y="23"/>
                  </a:lnTo>
                  <a:lnTo>
                    <a:pt x="56" y="26"/>
                  </a:lnTo>
                  <a:lnTo>
                    <a:pt x="59" y="30"/>
                  </a:lnTo>
                  <a:lnTo>
                    <a:pt x="56" y="34"/>
                  </a:lnTo>
                  <a:lnTo>
                    <a:pt x="56" y="30"/>
                  </a:lnTo>
                  <a:lnTo>
                    <a:pt x="52" y="30"/>
                  </a:lnTo>
                  <a:lnTo>
                    <a:pt x="48" y="30"/>
                  </a:lnTo>
                  <a:lnTo>
                    <a:pt x="48" y="34"/>
                  </a:lnTo>
                  <a:lnTo>
                    <a:pt x="52" y="34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5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1" y="45"/>
                  </a:lnTo>
                  <a:lnTo>
                    <a:pt x="37" y="45"/>
                  </a:lnTo>
                  <a:lnTo>
                    <a:pt x="33" y="45"/>
                  </a:lnTo>
                  <a:lnTo>
                    <a:pt x="30" y="45"/>
                  </a:lnTo>
                  <a:lnTo>
                    <a:pt x="30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Freeform 57"/>
            <p:cNvSpPr/>
            <p:nvPr/>
          </p:nvSpPr>
          <p:spPr bwMode="auto">
            <a:xfrm>
              <a:off x="4550346" y="2203276"/>
              <a:ext cx="61758" cy="37313"/>
            </a:xfrm>
            <a:custGeom>
              <a:avLst/>
              <a:gdLst>
                <a:gd name="T0" fmla="*/ 4 w 48"/>
                <a:gd name="T1" fmla="*/ 29 h 29"/>
                <a:gd name="T2" fmla="*/ 7 w 48"/>
                <a:gd name="T3" fmla="*/ 29 h 29"/>
                <a:gd name="T4" fmla="*/ 11 w 48"/>
                <a:gd name="T5" fmla="*/ 26 h 29"/>
                <a:gd name="T6" fmla="*/ 15 w 48"/>
                <a:gd name="T7" fmla="*/ 26 h 29"/>
                <a:gd name="T8" fmla="*/ 22 w 48"/>
                <a:gd name="T9" fmla="*/ 26 h 29"/>
                <a:gd name="T10" fmla="*/ 26 w 48"/>
                <a:gd name="T11" fmla="*/ 26 h 29"/>
                <a:gd name="T12" fmla="*/ 26 w 48"/>
                <a:gd name="T13" fmla="*/ 22 h 29"/>
                <a:gd name="T14" fmla="*/ 33 w 48"/>
                <a:gd name="T15" fmla="*/ 18 h 29"/>
                <a:gd name="T16" fmla="*/ 33 w 48"/>
                <a:gd name="T17" fmla="*/ 14 h 29"/>
                <a:gd name="T18" fmla="*/ 41 w 48"/>
                <a:gd name="T19" fmla="*/ 11 h 29"/>
                <a:gd name="T20" fmla="*/ 48 w 48"/>
                <a:gd name="T21" fmla="*/ 11 h 29"/>
                <a:gd name="T22" fmla="*/ 48 w 48"/>
                <a:gd name="T23" fmla="*/ 3 h 29"/>
                <a:gd name="T24" fmla="*/ 44 w 48"/>
                <a:gd name="T25" fmla="*/ 0 h 29"/>
                <a:gd name="T26" fmla="*/ 41 w 48"/>
                <a:gd name="T27" fmla="*/ 3 h 29"/>
                <a:gd name="T28" fmla="*/ 33 w 48"/>
                <a:gd name="T29" fmla="*/ 7 h 29"/>
                <a:gd name="T30" fmla="*/ 33 w 48"/>
                <a:gd name="T31" fmla="*/ 7 h 29"/>
                <a:gd name="T32" fmla="*/ 30 w 48"/>
                <a:gd name="T33" fmla="*/ 7 h 29"/>
                <a:gd name="T34" fmla="*/ 26 w 48"/>
                <a:gd name="T35" fmla="*/ 7 h 29"/>
                <a:gd name="T36" fmla="*/ 22 w 48"/>
                <a:gd name="T37" fmla="*/ 7 h 29"/>
                <a:gd name="T38" fmla="*/ 18 w 48"/>
                <a:gd name="T39" fmla="*/ 7 h 29"/>
                <a:gd name="T40" fmla="*/ 15 w 48"/>
                <a:gd name="T41" fmla="*/ 7 h 29"/>
                <a:gd name="T42" fmla="*/ 7 w 48"/>
                <a:gd name="T43" fmla="*/ 7 h 29"/>
                <a:gd name="T44" fmla="*/ 7 w 48"/>
                <a:gd name="T45" fmla="*/ 7 h 29"/>
                <a:gd name="T46" fmla="*/ 4 w 48"/>
                <a:gd name="T47" fmla="*/ 11 h 29"/>
                <a:gd name="T48" fmla="*/ 4 w 48"/>
                <a:gd name="T49" fmla="*/ 14 h 29"/>
                <a:gd name="T50" fmla="*/ 0 w 48"/>
                <a:gd name="T51" fmla="*/ 18 h 29"/>
                <a:gd name="T52" fmla="*/ 4 w 48"/>
                <a:gd name="T53" fmla="*/ 22 h 29"/>
                <a:gd name="T54" fmla="*/ 4 w 48"/>
                <a:gd name="T55" fmla="*/ 22 h 29"/>
                <a:gd name="T56" fmla="*/ 7 w 48"/>
                <a:gd name="T57" fmla="*/ 22 h 29"/>
                <a:gd name="T58" fmla="*/ 7 w 48"/>
                <a:gd name="T59" fmla="*/ 26 h 29"/>
                <a:gd name="T60" fmla="*/ 4 w 48"/>
                <a:gd name="T61" fmla="*/ 26 h 29"/>
                <a:gd name="T62" fmla="*/ 4 w 48"/>
                <a:gd name="T6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29">
                  <a:moveTo>
                    <a:pt x="4" y="29"/>
                  </a:moveTo>
                  <a:lnTo>
                    <a:pt x="7" y="29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3" y="18"/>
                  </a:lnTo>
                  <a:lnTo>
                    <a:pt x="33" y="14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48" y="3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4" y="14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4" y="26"/>
                  </a:lnTo>
                  <a:lnTo>
                    <a:pt x="4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Freeform 58"/>
            <p:cNvSpPr/>
            <p:nvPr/>
          </p:nvSpPr>
          <p:spPr bwMode="auto">
            <a:xfrm>
              <a:off x="4474436" y="2150523"/>
              <a:ext cx="142816" cy="61758"/>
            </a:xfrm>
            <a:custGeom>
              <a:avLst/>
              <a:gdLst>
                <a:gd name="T0" fmla="*/ 66 w 111"/>
                <a:gd name="T1" fmla="*/ 48 h 48"/>
                <a:gd name="T2" fmla="*/ 77 w 111"/>
                <a:gd name="T3" fmla="*/ 48 h 48"/>
                <a:gd name="T4" fmla="*/ 85 w 111"/>
                <a:gd name="T5" fmla="*/ 48 h 48"/>
                <a:gd name="T6" fmla="*/ 92 w 111"/>
                <a:gd name="T7" fmla="*/ 48 h 48"/>
                <a:gd name="T8" fmla="*/ 100 w 111"/>
                <a:gd name="T9" fmla="*/ 44 h 48"/>
                <a:gd name="T10" fmla="*/ 107 w 111"/>
                <a:gd name="T11" fmla="*/ 37 h 48"/>
                <a:gd name="T12" fmla="*/ 107 w 111"/>
                <a:gd name="T13" fmla="*/ 33 h 48"/>
                <a:gd name="T14" fmla="*/ 103 w 111"/>
                <a:gd name="T15" fmla="*/ 26 h 48"/>
                <a:gd name="T16" fmla="*/ 111 w 111"/>
                <a:gd name="T17" fmla="*/ 26 h 48"/>
                <a:gd name="T18" fmla="*/ 111 w 111"/>
                <a:gd name="T19" fmla="*/ 18 h 48"/>
                <a:gd name="T20" fmla="*/ 111 w 111"/>
                <a:gd name="T21" fmla="*/ 7 h 48"/>
                <a:gd name="T22" fmla="*/ 103 w 111"/>
                <a:gd name="T23" fmla="*/ 4 h 48"/>
                <a:gd name="T24" fmla="*/ 92 w 111"/>
                <a:gd name="T25" fmla="*/ 4 h 48"/>
                <a:gd name="T26" fmla="*/ 81 w 111"/>
                <a:gd name="T27" fmla="*/ 0 h 48"/>
                <a:gd name="T28" fmla="*/ 77 w 111"/>
                <a:gd name="T29" fmla="*/ 4 h 48"/>
                <a:gd name="T30" fmla="*/ 77 w 111"/>
                <a:gd name="T31" fmla="*/ 7 h 48"/>
                <a:gd name="T32" fmla="*/ 70 w 111"/>
                <a:gd name="T33" fmla="*/ 7 h 48"/>
                <a:gd name="T34" fmla="*/ 59 w 111"/>
                <a:gd name="T35" fmla="*/ 4 h 48"/>
                <a:gd name="T36" fmla="*/ 59 w 111"/>
                <a:gd name="T37" fmla="*/ 11 h 48"/>
                <a:gd name="T38" fmla="*/ 55 w 111"/>
                <a:gd name="T39" fmla="*/ 11 h 48"/>
                <a:gd name="T40" fmla="*/ 48 w 111"/>
                <a:gd name="T41" fmla="*/ 18 h 48"/>
                <a:gd name="T42" fmla="*/ 52 w 111"/>
                <a:gd name="T43" fmla="*/ 22 h 48"/>
                <a:gd name="T44" fmla="*/ 48 w 111"/>
                <a:gd name="T45" fmla="*/ 26 h 48"/>
                <a:gd name="T46" fmla="*/ 40 w 111"/>
                <a:gd name="T47" fmla="*/ 26 h 48"/>
                <a:gd name="T48" fmla="*/ 37 w 111"/>
                <a:gd name="T49" fmla="*/ 26 h 48"/>
                <a:gd name="T50" fmla="*/ 29 w 111"/>
                <a:gd name="T51" fmla="*/ 30 h 48"/>
                <a:gd name="T52" fmla="*/ 22 w 111"/>
                <a:gd name="T53" fmla="*/ 30 h 48"/>
                <a:gd name="T54" fmla="*/ 15 w 111"/>
                <a:gd name="T55" fmla="*/ 26 h 48"/>
                <a:gd name="T56" fmla="*/ 11 w 111"/>
                <a:gd name="T57" fmla="*/ 30 h 48"/>
                <a:gd name="T58" fmla="*/ 7 w 111"/>
                <a:gd name="T59" fmla="*/ 30 h 48"/>
                <a:gd name="T60" fmla="*/ 0 w 111"/>
                <a:gd name="T61" fmla="*/ 30 h 48"/>
                <a:gd name="T62" fmla="*/ 0 w 111"/>
                <a:gd name="T63" fmla="*/ 30 h 48"/>
                <a:gd name="T64" fmla="*/ 0 w 111"/>
                <a:gd name="T65" fmla="*/ 33 h 48"/>
                <a:gd name="T66" fmla="*/ 3 w 111"/>
                <a:gd name="T67" fmla="*/ 37 h 48"/>
                <a:gd name="T68" fmla="*/ 7 w 111"/>
                <a:gd name="T69" fmla="*/ 37 h 48"/>
                <a:gd name="T70" fmla="*/ 11 w 111"/>
                <a:gd name="T71" fmla="*/ 37 h 48"/>
                <a:gd name="T72" fmla="*/ 18 w 111"/>
                <a:gd name="T73" fmla="*/ 37 h 48"/>
                <a:gd name="T74" fmla="*/ 22 w 111"/>
                <a:gd name="T75" fmla="*/ 41 h 48"/>
                <a:gd name="T76" fmla="*/ 33 w 111"/>
                <a:gd name="T77" fmla="*/ 37 h 48"/>
                <a:gd name="T78" fmla="*/ 40 w 111"/>
                <a:gd name="T79" fmla="*/ 41 h 48"/>
                <a:gd name="T80" fmla="*/ 59 w 111"/>
                <a:gd name="T81" fmla="*/ 44 h 48"/>
                <a:gd name="T82" fmla="*/ 66 w 111"/>
                <a:gd name="T8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1" h="48">
                  <a:moveTo>
                    <a:pt x="66" y="48"/>
                  </a:moveTo>
                  <a:lnTo>
                    <a:pt x="66" y="48"/>
                  </a:lnTo>
                  <a:lnTo>
                    <a:pt x="74" y="48"/>
                  </a:lnTo>
                  <a:lnTo>
                    <a:pt x="77" y="48"/>
                  </a:lnTo>
                  <a:lnTo>
                    <a:pt x="81" y="48"/>
                  </a:lnTo>
                  <a:lnTo>
                    <a:pt x="85" y="48"/>
                  </a:lnTo>
                  <a:lnTo>
                    <a:pt x="89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03" y="41"/>
                  </a:lnTo>
                  <a:lnTo>
                    <a:pt x="107" y="37"/>
                  </a:lnTo>
                  <a:lnTo>
                    <a:pt x="107" y="37"/>
                  </a:lnTo>
                  <a:lnTo>
                    <a:pt x="107" y="33"/>
                  </a:lnTo>
                  <a:lnTo>
                    <a:pt x="107" y="30"/>
                  </a:lnTo>
                  <a:lnTo>
                    <a:pt x="103" y="26"/>
                  </a:lnTo>
                  <a:lnTo>
                    <a:pt x="103" y="26"/>
                  </a:lnTo>
                  <a:lnTo>
                    <a:pt x="111" y="26"/>
                  </a:lnTo>
                  <a:lnTo>
                    <a:pt x="111" y="22"/>
                  </a:lnTo>
                  <a:lnTo>
                    <a:pt x="111" y="18"/>
                  </a:lnTo>
                  <a:lnTo>
                    <a:pt x="111" y="11"/>
                  </a:lnTo>
                  <a:lnTo>
                    <a:pt x="111" y="7"/>
                  </a:lnTo>
                  <a:lnTo>
                    <a:pt x="103" y="4"/>
                  </a:lnTo>
                  <a:lnTo>
                    <a:pt x="103" y="4"/>
                  </a:lnTo>
                  <a:lnTo>
                    <a:pt x="96" y="4"/>
                  </a:lnTo>
                  <a:lnTo>
                    <a:pt x="92" y="4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7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9" y="7"/>
                  </a:lnTo>
                  <a:lnTo>
                    <a:pt x="59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2" y="15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2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0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26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3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8" y="37"/>
                  </a:lnTo>
                  <a:lnTo>
                    <a:pt x="18" y="37"/>
                  </a:lnTo>
                  <a:lnTo>
                    <a:pt x="22" y="41"/>
                  </a:lnTo>
                  <a:lnTo>
                    <a:pt x="29" y="37"/>
                  </a:lnTo>
                  <a:lnTo>
                    <a:pt x="33" y="37"/>
                  </a:lnTo>
                  <a:lnTo>
                    <a:pt x="40" y="37"/>
                  </a:lnTo>
                  <a:lnTo>
                    <a:pt x="40" y="41"/>
                  </a:lnTo>
                  <a:lnTo>
                    <a:pt x="48" y="44"/>
                  </a:lnTo>
                  <a:lnTo>
                    <a:pt x="59" y="44"/>
                  </a:lnTo>
                  <a:lnTo>
                    <a:pt x="63" y="44"/>
                  </a:lnTo>
                  <a:lnTo>
                    <a:pt x="66" y="48"/>
                  </a:lnTo>
                  <a:lnTo>
                    <a:pt x="66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Freeform 59"/>
            <p:cNvSpPr/>
            <p:nvPr/>
          </p:nvSpPr>
          <p:spPr bwMode="auto">
            <a:xfrm>
              <a:off x="4555494" y="1997415"/>
              <a:ext cx="194282" cy="147963"/>
            </a:xfrm>
            <a:custGeom>
              <a:avLst/>
              <a:gdLst>
                <a:gd name="T0" fmla="*/ 92 w 151"/>
                <a:gd name="T1" fmla="*/ 115 h 115"/>
                <a:gd name="T2" fmla="*/ 96 w 151"/>
                <a:gd name="T3" fmla="*/ 111 h 115"/>
                <a:gd name="T4" fmla="*/ 100 w 151"/>
                <a:gd name="T5" fmla="*/ 111 h 115"/>
                <a:gd name="T6" fmla="*/ 107 w 151"/>
                <a:gd name="T7" fmla="*/ 111 h 115"/>
                <a:gd name="T8" fmla="*/ 111 w 151"/>
                <a:gd name="T9" fmla="*/ 111 h 115"/>
                <a:gd name="T10" fmla="*/ 118 w 151"/>
                <a:gd name="T11" fmla="*/ 111 h 115"/>
                <a:gd name="T12" fmla="*/ 129 w 151"/>
                <a:gd name="T13" fmla="*/ 115 h 115"/>
                <a:gd name="T14" fmla="*/ 133 w 151"/>
                <a:gd name="T15" fmla="*/ 111 h 115"/>
                <a:gd name="T16" fmla="*/ 144 w 151"/>
                <a:gd name="T17" fmla="*/ 97 h 115"/>
                <a:gd name="T18" fmla="*/ 148 w 151"/>
                <a:gd name="T19" fmla="*/ 89 h 115"/>
                <a:gd name="T20" fmla="*/ 151 w 151"/>
                <a:gd name="T21" fmla="*/ 85 h 115"/>
                <a:gd name="T22" fmla="*/ 148 w 151"/>
                <a:gd name="T23" fmla="*/ 82 h 115"/>
                <a:gd name="T24" fmla="*/ 148 w 151"/>
                <a:gd name="T25" fmla="*/ 78 h 115"/>
                <a:gd name="T26" fmla="*/ 144 w 151"/>
                <a:gd name="T27" fmla="*/ 71 h 115"/>
                <a:gd name="T28" fmla="*/ 144 w 151"/>
                <a:gd name="T29" fmla="*/ 59 h 115"/>
                <a:gd name="T30" fmla="*/ 137 w 151"/>
                <a:gd name="T31" fmla="*/ 52 h 115"/>
                <a:gd name="T32" fmla="*/ 144 w 151"/>
                <a:gd name="T33" fmla="*/ 45 h 115"/>
                <a:gd name="T34" fmla="*/ 140 w 151"/>
                <a:gd name="T35" fmla="*/ 34 h 115"/>
                <a:gd name="T36" fmla="*/ 140 w 151"/>
                <a:gd name="T37" fmla="*/ 30 h 115"/>
                <a:gd name="T38" fmla="*/ 133 w 151"/>
                <a:gd name="T39" fmla="*/ 19 h 115"/>
                <a:gd name="T40" fmla="*/ 133 w 151"/>
                <a:gd name="T41" fmla="*/ 8 h 115"/>
                <a:gd name="T42" fmla="*/ 126 w 151"/>
                <a:gd name="T43" fmla="*/ 4 h 115"/>
                <a:gd name="T44" fmla="*/ 85 w 151"/>
                <a:gd name="T45" fmla="*/ 8 h 115"/>
                <a:gd name="T46" fmla="*/ 77 w 151"/>
                <a:gd name="T47" fmla="*/ 11 h 115"/>
                <a:gd name="T48" fmla="*/ 70 w 151"/>
                <a:gd name="T49" fmla="*/ 11 h 115"/>
                <a:gd name="T50" fmla="*/ 77 w 151"/>
                <a:gd name="T51" fmla="*/ 4 h 115"/>
                <a:gd name="T52" fmla="*/ 74 w 151"/>
                <a:gd name="T53" fmla="*/ 8 h 115"/>
                <a:gd name="T54" fmla="*/ 63 w 151"/>
                <a:gd name="T55" fmla="*/ 8 h 115"/>
                <a:gd name="T56" fmla="*/ 59 w 151"/>
                <a:gd name="T57" fmla="*/ 4 h 115"/>
                <a:gd name="T58" fmla="*/ 66 w 151"/>
                <a:gd name="T59" fmla="*/ 4 h 115"/>
                <a:gd name="T60" fmla="*/ 63 w 151"/>
                <a:gd name="T61" fmla="*/ 0 h 115"/>
                <a:gd name="T62" fmla="*/ 48 w 151"/>
                <a:gd name="T63" fmla="*/ 4 h 115"/>
                <a:gd name="T64" fmla="*/ 37 w 151"/>
                <a:gd name="T65" fmla="*/ 4 h 115"/>
                <a:gd name="T66" fmla="*/ 29 w 151"/>
                <a:gd name="T67" fmla="*/ 8 h 115"/>
                <a:gd name="T68" fmla="*/ 26 w 151"/>
                <a:gd name="T69" fmla="*/ 15 h 115"/>
                <a:gd name="T70" fmla="*/ 14 w 151"/>
                <a:gd name="T71" fmla="*/ 19 h 115"/>
                <a:gd name="T72" fmla="*/ 7 w 151"/>
                <a:gd name="T73" fmla="*/ 22 h 115"/>
                <a:gd name="T74" fmla="*/ 3 w 151"/>
                <a:gd name="T75" fmla="*/ 26 h 115"/>
                <a:gd name="T76" fmla="*/ 3 w 151"/>
                <a:gd name="T77" fmla="*/ 26 h 115"/>
                <a:gd name="T78" fmla="*/ 3 w 151"/>
                <a:gd name="T79" fmla="*/ 37 h 115"/>
                <a:gd name="T80" fmla="*/ 0 w 151"/>
                <a:gd name="T81" fmla="*/ 41 h 115"/>
                <a:gd name="T82" fmla="*/ 3 w 151"/>
                <a:gd name="T83" fmla="*/ 52 h 115"/>
                <a:gd name="T84" fmla="*/ 7 w 151"/>
                <a:gd name="T85" fmla="*/ 56 h 115"/>
                <a:gd name="T86" fmla="*/ 7 w 151"/>
                <a:gd name="T87" fmla="*/ 59 h 115"/>
                <a:gd name="T88" fmla="*/ 11 w 151"/>
                <a:gd name="T89" fmla="*/ 67 h 115"/>
                <a:gd name="T90" fmla="*/ 14 w 151"/>
                <a:gd name="T91" fmla="*/ 78 h 115"/>
                <a:gd name="T92" fmla="*/ 14 w 151"/>
                <a:gd name="T93" fmla="*/ 82 h 115"/>
                <a:gd name="T94" fmla="*/ 18 w 151"/>
                <a:gd name="T95" fmla="*/ 82 h 115"/>
                <a:gd name="T96" fmla="*/ 26 w 151"/>
                <a:gd name="T97" fmla="*/ 82 h 115"/>
                <a:gd name="T98" fmla="*/ 29 w 151"/>
                <a:gd name="T99" fmla="*/ 85 h 115"/>
                <a:gd name="T100" fmla="*/ 33 w 151"/>
                <a:gd name="T101" fmla="*/ 89 h 115"/>
                <a:gd name="T102" fmla="*/ 33 w 151"/>
                <a:gd name="T103" fmla="*/ 93 h 115"/>
                <a:gd name="T104" fmla="*/ 37 w 151"/>
                <a:gd name="T105" fmla="*/ 97 h 115"/>
                <a:gd name="T106" fmla="*/ 40 w 151"/>
                <a:gd name="T107" fmla="*/ 97 h 115"/>
                <a:gd name="T108" fmla="*/ 37 w 151"/>
                <a:gd name="T109" fmla="*/ 89 h 115"/>
                <a:gd name="T110" fmla="*/ 48 w 151"/>
                <a:gd name="T111" fmla="*/ 93 h 115"/>
                <a:gd name="T112" fmla="*/ 51 w 151"/>
                <a:gd name="T113" fmla="*/ 97 h 115"/>
                <a:gd name="T114" fmla="*/ 59 w 151"/>
                <a:gd name="T115" fmla="*/ 97 h 115"/>
                <a:gd name="T116" fmla="*/ 74 w 151"/>
                <a:gd name="T117" fmla="*/ 104 h 115"/>
                <a:gd name="T118" fmla="*/ 81 w 151"/>
                <a:gd name="T119" fmla="*/ 111 h 115"/>
                <a:gd name="T120" fmla="*/ 89 w 151"/>
                <a:gd name="T121" fmla="*/ 108 h 115"/>
                <a:gd name="T122" fmla="*/ 89 w 151"/>
                <a:gd name="T12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" h="115">
                  <a:moveTo>
                    <a:pt x="89" y="115"/>
                  </a:moveTo>
                  <a:lnTo>
                    <a:pt x="92" y="115"/>
                  </a:lnTo>
                  <a:lnTo>
                    <a:pt x="96" y="115"/>
                  </a:lnTo>
                  <a:lnTo>
                    <a:pt x="96" y="111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114" y="111"/>
                  </a:lnTo>
                  <a:lnTo>
                    <a:pt x="118" y="111"/>
                  </a:lnTo>
                  <a:lnTo>
                    <a:pt x="122" y="111"/>
                  </a:lnTo>
                  <a:lnTo>
                    <a:pt x="129" y="115"/>
                  </a:lnTo>
                  <a:lnTo>
                    <a:pt x="133" y="115"/>
                  </a:lnTo>
                  <a:lnTo>
                    <a:pt x="133" y="111"/>
                  </a:lnTo>
                  <a:lnTo>
                    <a:pt x="133" y="108"/>
                  </a:lnTo>
                  <a:lnTo>
                    <a:pt x="144" y="97"/>
                  </a:lnTo>
                  <a:lnTo>
                    <a:pt x="144" y="93"/>
                  </a:lnTo>
                  <a:lnTo>
                    <a:pt x="148" y="89"/>
                  </a:lnTo>
                  <a:lnTo>
                    <a:pt x="151" y="89"/>
                  </a:lnTo>
                  <a:lnTo>
                    <a:pt x="151" y="85"/>
                  </a:lnTo>
                  <a:lnTo>
                    <a:pt x="148" y="82"/>
                  </a:lnTo>
                  <a:lnTo>
                    <a:pt x="148" y="82"/>
                  </a:lnTo>
                  <a:lnTo>
                    <a:pt x="151" y="78"/>
                  </a:lnTo>
                  <a:lnTo>
                    <a:pt x="148" y="78"/>
                  </a:lnTo>
                  <a:lnTo>
                    <a:pt x="144" y="74"/>
                  </a:lnTo>
                  <a:lnTo>
                    <a:pt x="144" y="71"/>
                  </a:lnTo>
                  <a:lnTo>
                    <a:pt x="144" y="63"/>
                  </a:lnTo>
                  <a:lnTo>
                    <a:pt x="144" y="59"/>
                  </a:lnTo>
                  <a:lnTo>
                    <a:pt x="140" y="56"/>
                  </a:lnTo>
                  <a:lnTo>
                    <a:pt x="137" y="52"/>
                  </a:lnTo>
                  <a:lnTo>
                    <a:pt x="140" y="48"/>
                  </a:lnTo>
                  <a:lnTo>
                    <a:pt x="144" y="45"/>
                  </a:lnTo>
                  <a:lnTo>
                    <a:pt x="144" y="37"/>
                  </a:lnTo>
                  <a:lnTo>
                    <a:pt x="140" y="34"/>
                  </a:lnTo>
                  <a:lnTo>
                    <a:pt x="140" y="30"/>
                  </a:lnTo>
                  <a:lnTo>
                    <a:pt x="140" y="30"/>
                  </a:lnTo>
                  <a:lnTo>
                    <a:pt x="137" y="22"/>
                  </a:lnTo>
                  <a:lnTo>
                    <a:pt x="133" y="19"/>
                  </a:lnTo>
                  <a:lnTo>
                    <a:pt x="133" y="15"/>
                  </a:lnTo>
                  <a:lnTo>
                    <a:pt x="133" y="8"/>
                  </a:lnTo>
                  <a:lnTo>
                    <a:pt x="129" y="8"/>
                  </a:lnTo>
                  <a:lnTo>
                    <a:pt x="126" y="4"/>
                  </a:lnTo>
                  <a:lnTo>
                    <a:pt x="103" y="8"/>
                  </a:lnTo>
                  <a:lnTo>
                    <a:pt x="85" y="8"/>
                  </a:lnTo>
                  <a:lnTo>
                    <a:pt x="81" y="8"/>
                  </a:lnTo>
                  <a:lnTo>
                    <a:pt x="77" y="11"/>
                  </a:lnTo>
                  <a:lnTo>
                    <a:pt x="70" y="11"/>
                  </a:lnTo>
                  <a:lnTo>
                    <a:pt x="70" y="11"/>
                  </a:lnTo>
                  <a:lnTo>
                    <a:pt x="74" y="8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4" y="8"/>
                  </a:lnTo>
                  <a:lnTo>
                    <a:pt x="66" y="11"/>
                  </a:lnTo>
                  <a:lnTo>
                    <a:pt x="63" y="8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63" y="4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3" y="0"/>
                  </a:lnTo>
                  <a:lnTo>
                    <a:pt x="51" y="0"/>
                  </a:lnTo>
                  <a:lnTo>
                    <a:pt x="48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8"/>
                  </a:lnTo>
                  <a:lnTo>
                    <a:pt x="29" y="8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4" y="19"/>
                  </a:lnTo>
                  <a:lnTo>
                    <a:pt x="7" y="19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4"/>
                  </a:lnTo>
                  <a:lnTo>
                    <a:pt x="3" y="37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3" y="48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6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4" y="71"/>
                  </a:lnTo>
                  <a:lnTo>
                    <a:pt x="14" y="78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8" y="82"/>
                  </a:lnTo>
                  <a:lnTo>
                    <a:pt x="22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9" y="85"/>
                  </a:lnTo>
                  <a:lnTo>
                    <a:pt x="33" y="85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7" y="93"/>
                  </a:lnTo>
                  <a:lnTo>
                    <a:pt x="37" y="97"/>
                  </a:lnTo>
                  <a:lnTo>
                    <a:pt x="37" y="97"/>
                  </a:lnTo>
                  <a:lnTo>
                    <a:pt x="40" y="97"/>
                  </a:lnTo>
                  <a:lnTo>
                    <a:pt x="40" y="97"/>
                  </a:lnTo>
                  <a:lnTo>
                    <a:pt x="37" y="89"/>
                  </a:lnTo>
                  <a:lnTo>
                    <a:pt x="40" y="89"/>
                  </a:lnTo>
                  <a:lnTo>
                    <a:pt x="48" y="93"/>
                  </a:lnTo>
                  <a:lnTo>
                    <a:pt x="51" y="93"/>
                  </a:lnTo>
                  <a:lnTo>
                    <a:pt x="51" y="97"/>
                  </a:lnTo>
                  <a:lnTo>
                    <a:pt x="55" y="97"/>
                  </a:lnTo>
                  <a:lnTo>
                    <a:pt x="59" y="97"/>
                  </a:lnTo>
                  <a:lnTo>
                    <a:pt x="66" y="97"/>
                  </a:lnTo>
                  <a:lnTo>
                    <a:pt x="74" y="104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1" y="108"/>
                  </a:lnTo>
                  <a:lnTo>
                    <a:pt x="89" y="108"/>
                  </a:lnTo>
                  <a:lnTo>
                    <a:pt x="89" y="111"/>
                  </a:lnTo>
                  <a:lnTo>
                    <a:pt x="89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Freeform 60"/>
            <p:cNvSpPr/>
            <p:nvPr/>
          </p:nvSpPr>
          <p:spPr bwMode="auto">
            <a:xfrm>
              <a:off x="4516895" y="2097772"/>
              <a:ext cx="153109" cy="61758"/>
            </a:xfrm>
            <a:custGeom>
              <a:avLst/>
              <a:gdLst>
                <a:gd name="T0" fmla="*/ 44 w 119"/>
                <a:gd name="T1" fmla="*/ 4 h 48"/>
                <a:gd name="T2" fmla="*/ 48 w 119"/>
                <a:gd name="T3" fmla="*/ 4 h 48"/>
                <a:gd name="T4" fmla="*/ 56 w 119"/>
                <a:gd name="T5" fmla="*/ 4 h 48"/>
                <a:gd name="T6" fmla="*/ 59 w 119"/>
                <a:gd name="T7" fmla="*/ 7 h 48"/>
                <a:gd name="T8" fmla="*/ 63 w 119"/>
                <a:gd name="T9" fmla="*/ 11 h 48"/>
                <a:gd name="T10" fmla="*/ 63 w 119"/>
                <a:gd name="T11" fmla="*/ 15 h 48"/>
                <a:gd name="T12" fmla="*/ 67 w 119"/>
                <a:gd name="T13" fmla="*/ 19 h 48"/>
                <a:gd name="T14" fmla="*/ 70 w 119"/>
                <a:gd name="T15" fmla="*/ 19 h 48"/>
                <a:gd name="T16" fmla="*/ 67 w 119"/>
                <a:gd name="T17" fmla="*/ 11 h 48"/>
                <a:gd name="T18" fmla="*/ 78 w 119"/>
                <a:gd name="T19" fmla="*/ 15 h 48"/>
                <a:gd name="T20" fmla="*/ 81 w 119"/>
                <a:gd name="T21" fmla="*/ 19 h 48"/>
                <a:gd name="T22" fmla="*/ 89 w 119"/>
                <a:gd name="T23" fmla="*/ 19 h 48"/>
                <a:gd name="T24" fmla="*/ 104 w 119"/>
                <a:gd name="T25" fmla="*/ 26 h 48"/>
                <a:gd name="T26" fmla="*/ 111 w 119"/>
                <a:gd name="T27" fmla="*/ 33 h 48"/>
                <a:gd name="T28" fmla="*/ 119 w 119"/>
                <a:gd name="T29" fmla="*/ 30 h 48"/>
                <a:gd name="T30" fmla="*/ 119 w 119"/>
                <a:gd name="T31" fmla="*/ 37 h 48"/>
                <a:gd name="T32" fmla="*/ 107 w 119"/>
                <a:gd name="T33" fmla="*/ 37 h 48"/>
                <a:gd name="T34" fmla="*/ 100 w 119"/>
                <a:gd name="T35" fmla="*/ 45 h 48"/>
                <a:gd name="T36" fmla="*/ 89 w 119"/>
                <a:gd name="T37" fmla="*/ 45 h 48"/>
                <a:gd name="T38" fmla="*/ 81 w 119"/>
                <a:gd name="T39" fmla="*/ 45 h 48"/>
                <a:gd name="T40" fmla="*/ 70 w 119"/>
                <a:gd name="T41" fmla="*/ 45 h 48"/>
                <a:gd name="T42" fmla="*/ 63 w 119"/>
                <a:gd name="T43" fmla="*/ 45 h 48"/>
                <a:gd name="T44" fmla="*/ 56 w 119"/>
                <a:gd name="T45" fmla="*/ 41 h 48"/>
                <a:gd name="T46" fmla="*/ 48 w 119"/>
                <a:gd name="T47" fmla="*/ 41 h 48"/>
                <a:gd name="T48" fmla="*/ 44 w 119"/>
                <a:gd name="T49" fmla="*/ 45 h 48"/>
                <a:gd name="T50" fmla="*/ 37 w 119"/>
                <a:gd name="T51" fmla="*/ 48 h 48"/>
                <a:gd name="T52" fmla="*/ 30 w 119"/>
                <a:gd name="T53" fmla="*/ 45 h 48"/>
                <a:gd name="T54" fmla="*/ 26 w 119"/>
                <a:gd name="T55" fmla="*/ 45 h 48"/>
                <a:gd name="T56" fmla="*/ 19 w 119"/>
                <a:gd name="T57" fmla="*/ 37 h 48"/>
                <a:gd name="T58" fmla="*/ 7 w 119"/>
                <a:gd name="T59" fmla="*/ 30 h 48"/>
                <a:gd name="T60" fmla="*/ 7 w 119"/>
                <a:gd name="T61" fmla="*/ 26 h 48"/>
                <a:gd name="T62" fmla="*/ 0 w 119"/>
                <a:gd name="T63" fmla="*/ 19 h 48"/>
                <a:gd name="T64" fmla="*/ 0 w 119"/>
                <a:gd name="T65" fmla="*/ 15 h 48"/>
                <a:gd name="T66" fmla="*/ 4 w 119"/>
                <a:gd name="T67" fmla="*/ 15 h 48"/>
                <a:gd name="T68" fmla="*/ 15 w 119"/>
                <a:gd name="T69" fmla="*/ 11 h 48"/>
                <a:gd name="T70" fmla="*/ 22 w 119"/>
                <a:gd name="T71" fmla="*/ 7 h 48"/>
                <a:gd name="T72" fmla="*/ 30 w 119"/>
                <a:gd name="T73" fmla="*/ 7 h 48"/>
                <a:gd name="T74" fmla="*/ 33 w 119"/>
                <a:gd name="T75" fmla="*/ 4 h 48"/>
                <a:gd name="T76" fmla="*/ 37 w 119"/>
                <a:gd name="T77" fmla="*/ 4 h 48"/>
                <a:gd name="T78" fmla="*/ 41 w 119"/>
                <a:gd name="T7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9" h="48">
                  <a:moveTo>
                    <a:pt x="44" y="4"/>
                  </a:moveTo>
                  <a:lnTo>
                    <a:pt x="44" y="4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7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70" y="19"/>
                  </a:lnTo>
                  <a:lnTo>
                    <a:pt x="70" y="19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1" y="19"/>
                  </a:lnTo>
                  <a:lnTo>
                    <a:pt x="85" y="19"/>
                  </a:lnTo>
                  <a:lnTo>
                    <a:pt x="89" y="19"/>
                  </a:lnTo>
                  <a:lnTo>
                    <a:pt x="96" y="19"/>
                  </a:lnTo>
                  <a:lnTo>
                    <a:pt x="104" y="26"/>
                  </a:lnTo>
                  <a:lnTo>
                    <a:pt x="107" y="33"/>
                  </a:lnTo>
                  <a:lnTo>
                    <a:pt x="111" y="33"/>
                  </a:lnTo>
                  <a:lnTo>
                    <a:pt x="111" y="30"/>
                  </a:lnTo>
                  <a:lnTo>
                    <a:pt x="119" y="30"/>
                  </a:lnTo>
                  <a:lnTo>
                    <a:pt x="119" y="33"/>
                  </a:lnTo>
                  <a:lnTo>
                    <a:pt x="119" y="37"/>
                  </a:lnTo>
                  <a:lnTo>
                    <a:pt x="111" y="37"/>
                  </a:lnTo>
                  <a:lnTo>
                    <a:pt x="107" y="37"/>
                  </a:lnTo>
                  <a:lnTo>
                    <a:pt x="104" y="41"/>
                  </a:lnTo>
                  <a:lnTo>
                    <a:pt x="100" y="45"/>
                  </a:lnTo>
                  <a:lnTo>
                    <a:pt x="93" y="45"/>
                  </a:lnTo>
                  <a:lnTo>
                    <a:pt x="89" y="45"/>
                  </a:lnTo>
                  <a:lnTo>
                    <a:pt x="85" y="45"/>
                  </a:lnTo>
                  <a:lnTo>
                    <a:pt x="81" y="45"/>
                  </a:lnTo>
                  <a:lnTo>
                    <a:pt x="78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3" y="45"/>
                  </a:lnTo>
                  <a:lnTo>
                    <a:pt x="59" y="45"/>
                  </a:lnTo>
                  <a:lnTo>
                    <a:pt x="56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0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1" y="33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Freeform 61"/>
            <p:cNvSpPr/>
            <p:nvPr/>
          </p:nvSpPr>
          <p:spPr bwMode="auto">
            <a:xfrm>
              <a:off x="4397236" y="1997415"/>
              <a:ext cx="176269" cy="191708"/>
            </a:xfrm>
            <a:custGeom>
              <a:avLst/>
              <a:gdLst>
                <a:gd name="T0" fmla="*/ 49 w 137"/>
                <a:gd name="T1" fmla="*/ 4 h 149"/>
                <a:gd name="T2" fmla="*/ 56 w 137"/>
                <a:gd name="T3" fmla="*/ 8 h 149"/>
                <a:gd name="T4" fmla="*/ 60 w 137"/>
                <a:gd name="T5" fmla="*/ 15 h 149"/>
                <a:gd name="T6" fmla="*/ 67 w 137"/>
                <a:gd name="T7" fmla="*/ 11 h 149"/>
                <a:gd name="T8" fmla="*/ 75 w 137"/>
                <a:gd name="T9" fmla="*/ 15 h 149"/>
                <a:gd name="T10" fmla="*/ 67 w 137"/>
                <a:gd name="T11" fmla="*/ 19 h 149"/>
                <a:gd name="T12" fmla="*/ 78 w 137"/>
                <a:gd name="T13" fmla="*/ 22 h 149"/>
                <a:gd name="T14" fmla="*/ 89 w 137"/>
                <a:gd name="T15" fmla="*/ 15 h 149"/>
                <a:gd name="T16" fmla="*/ 97 w 137"/>
                <a:gd name="T17" fmla="*/ 11 h 149"/>
                <a:gd name="T18" fmla="*/ 93 w 137"/>
                <a:gd name="T19" fmla="*/ 15 h 149"/>
                <a:gd name="T20" fmla="*/ 100 w 137"/>
                <a:gd name="T21" fmla="*/ 15 h 149"/>
                <a:gd name="T22" fmla="*/ 112 w 137"/>
                <a:gd name="T23" fmla="*/ 19 h 149"/>
                <a:gd name="T24" fmla="*/ 119 w 137"/>
                <a:gd name="T25" fmla="*/ 26 h 149"/>
                <a:gd name="T26" fmla="*/ 126 w 137"/>
                <a:gd name="T27" fmla="*/ 34 h 149"/>
                <a:gd name="T28" fmla="*/ 126 w 137"/>
                <a:gd name="T29" fmla="*/ 48 h 149"/>
                <a:gd name="T30" fmla="*/ 130 w 137"/>
                <a:gd name="T31" fmla="*/ 59 h 149"/>
                <a:gd name="T32" fmla="*/ 137 w 137"/>
                <a:gd name="T33" fmla="*/ 71 h 149"/>
                <a:gd name="T34" fmla="*/ 130 w 137"/>
                <a:gd name="T35" fmla="*/ 82 h 149"/>
                <a:gd name="T36" fmla="*/ 123 w 137"/>
                <a:gd name="T37" fmla="*/ 85 h 149"/>
                <a:gd name="T38" fmla="*/ 108 w 137"/>
                <a:gd name="T39" fmla="*/ 89 h 149"/>
                <a:gd name="T40" fmla="*/ 93 w 137"/>
                <a:gd name="T41" fmla="*/ 93 h 149"/>
                <a:gd name="T42" fmla="*/ 100 w 137"/>
                <a:gd name="T43" fmla="*/ 104 h 149"/>
                <a:gd name="T44" fmla="*/ 112 w 137"/>
                <a:gd name="T45" fmla="*/ 115 h 149"/>
                <a:gd name="T46" fmla="*/ 119 w 137"/>
                <a:gd name="T47" fmla="*/ 130 h 149"/>
                <a:gd name="T48" fmla="*/ 108 w 137"/>
                <a:gd name="T49" fmla="*/ 137 h 149"/>
                <a:gd name="T50" fmla="*/ 108 w 137"/>
                <a:gd name="T51" fmla="*/ 145 h 149"/>
                <a:gd name="T52" fmla="*/ 97 w 137"/>
                <a:gd name="T53" fmla="*/ 145 h 149"/>
                <a:gd name="T54" fmla="*/ 82 w 137"/>
                <a:gd name="T55" fmla="*/ 149 h 149"/>
                <a:gd name="T56" fmla="*/ 71 w 137"/>
                <a:gd name="T57" fmla="*/ 149 h 149"/>
                <a:gd name="T58" fmla="*/ 60 w 137"/>
                <a:gd name="T59" fmla="*/ 149 h 149"/>
                <a:gd name="T60" fmla="*/ 52 w 137"/>
                <a:gd name="T61" fmla="*/ 145 h 149"/>
                <a:gd name="T62" fmla="*/ 45 w 137"/>
                <a:gd name="T63" fmla="*/ 141 h 149"/>
                <a:gd name="T64" fmla="*/ 37 w 137"/>
                <a:gd name="T65" fmla="*/ 145 h 149"/>
                <a:gd name="T66" fmla="*/ 30 w 137"/>
                <a:gd name="T67" fmla="*/ 141 h 149"/>
                <a:gd name="T68" fmla="*/ 30 w 137"/>
                <a:gd name="T69" fmla="*/ 130 h 149"/>
                <a:gd name="T70" fmla="*/ 34 w 137"/>
                <a:gd name="T71" fmla="*/ 119 h 149"/>
                <a:gd name="T72" fmla="*/ 19 w 137"/>
                <a:gd name="T73" fmla="*/ 115 h 149"/>
                <a:gd name="T74" fmla="*/ 12 w 137"/>
                <a:gd name="T75" fmla="*/ 111 h 149"/>
                <a:gd name="T76" fmla="*/ 8 w 137"/>
                <a:gd name="T77" fmla="*/ 104 h 149"/>
                <a:gd name="T78" fmla="*/ 4 w 137"/>
                <a:gd name="T79" fmla="*/ 93 h 149"/>
                <a:gd name="T80" fmla="*/ 0 w 137"/>
                <a:gd name="T81" fmla="*/ 82 h 149"/>
                <a:gd name="T82" fmla="*/ 0 w 137"/>
                <a:gd name="T83" fmla="*/ 71 h 149"/>
                <a:gd name="T84" fmla="*/ 15 w 137"/>
                <a:gd name="T85" fmla="*/ 63 h 149"/>
                <a:gd name="T86" fmla="*/ 19 w 137"/>
                <a:gd name="T87" fmla="*/ 56 h 149"/>
                <a:gd name="T88" fmla="*/ 12 w 137"/>
                <a:gd name="T89" fmla="*/ 48 h 149"/>
                <a:gd name="T90" fmla="*/ 19 w 137"/>
                <a:gd name="T91" fmla="*/ 45 h 149"/>
                <a:gd name="T92" fmla="*/ 23 w 137"/>
                <a:gd name="T93" fmla="*/ 37 h 149"/>
                <a:gd name="T94" fmla="*/ 15 w 137"/>
                <a:gd name="T95" fmla="*/ 34 h 149"/>
                <a:gd name="T96" fmla="*/ 30 w 137"/>
                <a:gd name="T97" fmla="*/ 30 h 149"/>
                <a:gd name="T98" fmla="*/ 34 w 137"/>
                <a:gd name="T99" fmla="*/ 30 h 149"/>
                <a:gd name="T100" fmla="*/ 37 w 137"/>
                <a:gd name="T101" fmla="*/ 34 h 149"/>
                <a:gd name="T102" fmla="*/ 37 w 137"/>
                <a:gd name="T103" fmla="*/ 30 h 149"/>
                <a:gd name="T104" fmla="*/ 49 w 137"/>
                <a:gd name="T105" fmla="*/ 26 h 149"/>
                <a:gd name="T106" fmla="*/ 49 w 137"/>
                <a:gd name="T107" fmla="*/ 22 h 149"/>
                <a:gd name="T108" fmla="*/ 45 w 137"/>
                <a:gd name="T109" fmla="*/ 19 h 149"/>
                <a:gd name="T110" fmla="*/ 41 w 137"/>
                <a:gd name="T111" fmla="*/ 11 h 149"/>
                <a:gd name="T112" fmla="*/ 41 w 137"/>
                <a:gd name="T113" fmla="*/ 4 h 149"/>
                <a:gd name="T114" fmla="*/ 37 w 137"/>
                <a:gd name="T115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49">
                  <a:moveTo>
                    <a:pt x="37" y="0"/>
                  </a:moveTo>
                  <a:lnTo>
                    <a:pt x="41" y="0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60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0" y="15"/>
                  </a:lnTo>
                  <a:lnTo>
                    <a:pt x="63" y="15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5" y="11"/>
                  </a:lnTo>
                  <a:lnTo>
                    <a:pt x="75" y="15"/>
                  </a:lnTo>
                  <a:lnTo>
                    <a:pt x="75" y="15"/>
                  </a:lnTo>
                  <a:lnTo>
                    <a:pt x="75" y="19"/>
                  </a:lnTo>
                  <a:lnTo>
                    <a:pt x="71" y="19"/>
                  </a:lnTo>
                  <a:lnTo>
                    <a:pt x="67" y="19"/>
                  </a:lnTo>
                  <a:lnTo>
                    <a:pt x="71" y="22"/>
                  </a:lnTo>
                  <a:lnTo>
                    <a:pt x="75" y="19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82" y="19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97" y="11"/>
                  </a:lnTo>
                  <a:lnTo>
                    <a:pt x="97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0" y="15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08" y="15"/>
                  </a:lnTo>
                  <a:lnTo>
                    <a:pt x="112" y="19"/>
                  </a:lnTo>
                  <a:lnTo>
                    <a:pt x="115" y="19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9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6" y="26"/>
                  </a:lnTo>
                  <a:lnTo>
                    <a:pt x="126" y="34"/>
                  </a:lnTo>
                  <a:lnTo>
                    <a:pt x="126" y="37"/>
                  </a:lnTo>
                  <a:lnTo>
                    <a:pt x="123" y="41"/>
                  </a:lnTo>
                  <a:lnTo>
                    <a:pt x="123" y="41"/>
                  </a:lnTo>
                  <a:lnTo>
                    <a:pt x="126" y="48"/>
                  </a:lnTo>
                  <a:lnTo>
                    <a:pt x="126" y="52"/>
                  </a:lnTo>
                  <a:lnTo>
                    <a:pt x="130" y="52"/>
                  </a:lnTo>
                  <a:lnTo>
                    <a:pt x="130" y="56"/>
                  </a:lnTo>
                  <a:lnTo>
                    <a:pt x="130" y="59"/>
                  </a:lnTo>
                  <a:lnTo>
                    <a:pt x="130" y="59"/>
                  </a:lnTo>
                  <a:lnTo>
                    <a:pt x="134" y="67"/>
                  </a:lnTo>
                  <a:lnTo>
                    <a:pt x="134" y="67"/>
                  </a:lnTo>
                  <a:lnTo>
                    <a:pt x="137" y="71"/>
                  </a:lnTo>
                  <a:lnTo>
                    <a:pt x="137" y="78"/>
                  </a:lnTo>
                  <a:lnTo>
                    <a:pt x="134" y="82"/>
                  </a:lnTo>
                  <a:lnTo>
                    <a:pt x="134" y="78"/>
                  </a:lnTo>
                  <a:lnTo>
                    <a:pt x="130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15" y="85"/>
                  </a:lnTo>
                  <a:lnTo>
                    <a:pt x="115" y="85"/>
                  </a:lnTo>
                  <a:lnTo>
                    <a:pt x="112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97" y="93"/>
                  </a:lnTo>
                  <a:lnTo>
                    <a:pt x="97" y="93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3" y="97"/>
                  </a:lnTo>
                  <a:lnTo>
                    <a:pt x="97" y="97"/>
                  </a:lnTo>
                  <a:lnTo>
                    <a:pt x="100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104" y="111"/>
                  </a:lnTo>
                  <a:lnTo>
                    <a:pt x="112" y="115"/>
                  </a:lnTo>
                  <a:lnTo>
                    <a:pt x="112" y="115"/>
                  </a:lnTo>
                  <a:lnTo>
                    <a:pt x="119" y="123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2" y="134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12" y="141"/>
                  </a:lnTo>
                  <a:lnTo>
                    <a:pt x="112" y="145"/>
                  </a:lnTo>
                  <a:lnTo>
                    <a:pt x="108" y="145"/>
                  </a:lnTo>
                  <a:lnTo>
                    <a:pt x="104" y="145"/>
                  </a:lnTo>
                  <a:lnTo>
                    <a:pt x="100" y="145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78" y="145"/>
                  </a:lnTo>
                  <a:lnTo>
                    <a:pt x="75" y="145"/>
                  </a:lnTo>
                  <a:lnTo>
                    <a:pt x="71" y="145"/>
                  </a:lnTo>
                  <a:lnTo>
                    <a:pt x="71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3" y="145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56" y="149"/>
                  </a:lnTo>
                  <a:lnTo>
                    <a:pt x="52" y="145"/>
                  </a:lnTo>
                  <a:lnTo>
                    <a:pt x="49" y="145"/>
                  </a:lnTo>
                  <a:lnTo>
                    <a:pt x="49" y="145"/>
                  </a:lnTo>
                  <a:lnTo>
                    <a:pt x="45" y="145"/>
                  </a:lnTo>
                  <a:lnTo>
                    <a:pt x="45" y="141"/>
                  </a:lnTo>
                  <a:lnTo>
                    <a:pt x="41" y="141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5"/>
                  </a:lnTo>
                  <a:lnTo>
                    <a:pt x="34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41"/>
                  </a:lnTo>
                  <a:lnTo>
                    <a:pt x="26" y="137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34" y="123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30" y="119"/>
                  </a:lnTo>
                  <a:lnTo>
                    <a:pt x="26" y="115"/>
                  </a:lnTo>
                  <a:lnTo>
                    <a:pt x="23" y="119"/>
                  </a:lnTo>
                  <a:lnTo>
                    <a:pt x="19" y="115"/>
                  </a:lnTo>
                  <a:lnTo>
                    <a:pt x="19" y="115"/>
                  </a:lnTo>
                  <a:lnTo>
                    <a:pt x="15" y="119"/>
                  </a:lnTo>
                  <a:lnTo>
                    <a:pt x="12" y="115"/>
                  </a:lnTo>
                  <a:lnTo>
                    <a:pt x="12" y="111"/>
                  </a:lnTo>
                  <a:lnTo>
                    <a:pt x="8" y="111"/>
                  </a:lnTo>
                  <a:lnTo>
                    <a:pt x="8" y="111"/>
                  </a:lnTo>
                  <a:lnTo>
                    <a:pt x="8" y="108"/>
                  </a:lnTo>
                  <a:lnTo>
                    <a:pt x="8" y="104"/>
                  </a:lnTo>
                  <a:lnTo>
                    <a:pt x="8" y="100"/>
                  </a:lnTo>
                  <a:lnTo>
                    <a:pt x="4" y="97"/>
                  </a:lnTo>
                  <a:lnTo>
                    <a:pt x="0" y="97"/>
                  </a:lnTo>
                  <a:lnTo>
                    <a:pt x="4" y="93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78"/>
                  </a:lnTo>
                  <a:lnTo>
                    <a:pt x="4" y="74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12" y="63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5" y="52"/>
                  </a:lnTo>
                  <a:lnTo>
                    <a:pt x="12" y="52"/>
                  </a:lnTo>
                  <a:lnTo>
                    <a:pt x="12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lnTo>
                    <a:pt x="19" y="41"/>
                  </a:lnTo>
                  <a:lnTo>
                    <a:pt x="23" y="41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19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30" y="30"/>
                  </a:lnTo>
                  <a:lnTo>
                    <a:pt x="30" y="34"/>
                  </a:lnTo>
                  <a:lnTo>
                    <a:pt x="34" y="37"/>
                  </a:lnTo>
                  <a:lnTo>
                    <a:pt x="34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7" y="30"/>
                  </a:lnTo>
                  <a:lnTo>
                    <a:pt x="37" y="34"/>
                  </a:lnTo>
                  <a:lnTo>
                    <a:pt x="41" y="37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41" y="26"/>
                  </a:lnTo>
                  <a:lnTo>
                    <a:pt x="41" y="26"/>
                  </a:lnTo>
                  <a:lnTo>
                    <a:pt x="45" y="26"/>
                  </a:lnTo>
                  <a:lnTo>
                    <a:pt x="49" y="26"/>
                  </a:lnTo>
                  <a:lnTo>
                    <a:pt x="52" y="30"/>
                  </a:lnTo>
                  <a:lnTo>
                    <a:pt x="60" y="30"/>
                  </a:lnTo>
                  <a:lnTo>
                    <a:pt x="52" y="30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9"/>
                  </a:lnTo>
                  <a:lnTo>
                    <a:pt x="45" y="19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62"/>
            <p:cNvSpPr/>
            <p:nvPr/>
          </p:nvSpPr>
          <p:spPr bwMode="auto">
            <a:xfrm>
              <a:off x="4474435" y="2192983"/>
              <a:ext cx="3860" cy="5147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0 h 4"/>
                <a:gd name="T4" fmla="*/ 3 w 3"/>
                <a:gd name="T5" fmla="*/ 4 h 4"/>
                <a:gd name="T6" fmla="*/ 0 w 3"/>
                <a:gd name="T7" fmla="*/ 4 h 4"/>
                <a:gd name="T8" fmla="*/ 0 w 3"/>
                <a:gd name="T9" fmla="*/ 0 h 4"/>
                <a:gd name="T10" fmla="*/ 0 w 3"/>
                <a:gd name="T11" fmla="*/ 0 h 4"/>
                <a:gd name="T12" fmla="*/ 0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lnTo>
                    <a:pt x="3" y="0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1" name="Freeform 63"/>
            <p:cNvSpPr/>
            <p:nvPr/>
          </p:nvSpPr>
          <p:spPr bwMode="auto">
            <a:xfrm>
              <a:off x="4402385" y="2178830"/>
              <a:ext cx="95211" cy="47606"/>
            </a:xfrm>
            <a:custGeom>
              <a:avLst/>
              <a:gdLst>
                <a:gd name="T0" fmla="*/ 30 w 74"/>
                <a:gd name="T1" fmla="*/ 4 h 37"/>
                <a:gd name="T2" fmla="*/ 37 w 74"/>
                <a:gd name="T3" fmla="*/ 4 h 37"/>
                <a:gd name="T4" fmla="*/ 37 w 74"/>
                <a:gd name="T5" fmla="*/ 0 h 37"/>
                <a:gd name="T6" fmla="*/ 41 w 74"/>
                <a:gd name="T7" fmla="*/ 4 h 37"/>
                <a:gd name="T8" fmla="*/ 45 w 74"/>
                <a:gd name="T9" fmla="*/ 4 h 37"/>
                <a:gd name="T10" fmla="*/ 52 w 74"/>
                <a:gd name="T11" fmla="*/ 8 h 37"/>
                <a:gd name="T12" fmla="*/ 56 w 74"/>
                <a:gd name="T13" fmla="*/ 11 h 37"/>
                <a:gd name="T14" fmla="*/ 56 w 74"/>
                <a:gd name="T15" fmla="*/ 15 h 37"/>
                <a:gd name="T16" fmla="*/ 63 w 74"/>
                <a:gd name="T17" fmla="*/ 15 h 37"/>
                <a:gd name="T18" fmla="*/ 67 w 74"/>
                <a:gd name="T19" fmla="*/ 15 h 37"/>
                <a:gd name="T20" fmla="*/ 74 w 74"/>
                <a:gd name="T21" fmla="*/ 15 h 37"/>
                <a:gd name="T22" fmla="*/ 71 w 74"/>
                <a:gd name="T23" fmla="*/ 26 h 37"/>
                <a:gd name="T24" fmla="*/ 63 w 74"/>
                <a:gd name="T25" fmla="*/ 33 h 37"/>
                <a:gd name="T26" fmla="*/ 59 w 74"/>
                <a:gd name="T27" fmla="*/ 30 h 37"/>
                <a:gd name="T28" fmla="*/ 52 w 74"/>
                <a:gd name="T29" fmla="*/ 33 h 37"/>
                <a:gd name="T30" fmla="*/ 45 w 74"/>
                <a:gd name="T31" fmla="*/ 33 h 37"/>
                <a:gd name="T32" fmla="*/ 41 w 74"/>
                <a:gd name="T33" fmla="*/ 30 h 37"/>
                <a:gd name="T34" fmla="*/ 33 w 74"/>
                <a:gd name="T35" fmla="*/ 37 h 37"/>
                <a:gd name="T36" fmla="*/ 22 w 74"/>
                <a:gd name="T37" fmla="*/ 37 h 37"/>
                <a:gd name="T38" fmla="*/ 19 w 74"/>
                <a:gd name="T39" fmla="*/ 33 h 37"/>
                <a:gd name="T40" fmla="*/ 15 w 74"/>
                <a:gd name="T41" fmla="*/ 30 h 37"/>
                <a:gd name="T42" fmla="*/ 8 w 74"/>
                <a:gd name="T43" fmla="*/ 26 h 37"/>
                <a:gd name="T44" fmla="*/ 8 w 74"/>
                <a:gd name="T45" fmla="*/ 33 h 37"/>
                <a:gd name="T46" fmla="*/ 0 w 74"/>
                <a:gd name="T47" fmla="*/ 33 h 37"/>
                <a:gd name="T48" fmla="*/ 0 w 74"/>
                <a:gd name="T49" fmla="*/ 30 h 37"/>
                <a:gd name="T50" fmla="*/ 4 w 74"/>
                <a:gd name="T51" fmla="*/ 26 h 37"/>
                <a:gd name="T52" fmla="*/ 8 w 74"/>
                <a:gd name="T53" fmla="*/ 15 h 37"/>
                <a:gd name="T54" fmla="*/ 15 w 74"/>
                <a:gd name="T55" fmla="*/ 11 h 37"/>
                <a:gd name="T56" fmla="*/ 15 w 74"/>
                <a:gd name="T57" fmla="*/ 8 h 37"/>
                <a:gd name="T58" fmla="*/ 15 w 74"/>
                <a:gd name="T59" fmla="*/ 4 h 37"/>
                <a:gd name="T60" fmla="*/ 19 w 74"/>
                <a:gd name="T61" fmla="*/ 8 h 37"/>
                <a:gd name="T62" fmla="*/ 26 w 74"/>
                <a:gd name="T63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37">
                  <a:moveTo>
                    <a:pt x="26" y="4"/>
                  </a:moveTo>
                  <a:lnTo>
                    <a:pt x="30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8" y="4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5"/>
                  </a:lnTo>
                  <a:lnTo>
                    <a:pt x="71" y="15"/>
                  </a:lnTo>
                  <a:lnTo>
                    <a:pt x="74" y="15"/>
                  </a:lnTo>
                  <a:lnTo>
                    <a:pt x="71" y="19"/>
                  </a:lnTo>
                  <a:lnTo>
                    <a:pt x="71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2" y="30"/>
                  </a:lnTo>
                  <a:lnTo>
                    <a:pt x="52" y="33"/>
                  </a:lnTo>
                  <a:lnTo>
                    <a:pt x="48" y="37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3" y="37"/>
                  </a:lnTo>
                  <a:lnTo>
                    <a:pt x="26" y="33"/>
                  </a:lnTo>
                  <a:lnTo>
                    <a:pt x="22" y="37"/>
                  </a:lnTo>
                  <a:lnTo>
                    <a:pt x="19" y="37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4" y="30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8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9" y="4"/>
                  </a:lnTo>
                  <a:lnTo>
                    <a:pt x="19" y="8"/>
                  </a:lnTo>
                  <a:lnTo>
                    <a:pt x="22" y="8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2" name="Freeform 64"/>
            <p:cNvSpPr>
              <a:spLocks noEditPoints="1"/>
            </p:cNvSpPr>
            <p:nvPr/>
          </p:nvSpPr>
          <p:spPr bwMode="auto">
            <a:xfrm>
              <a:off x="4349632" y="2041160"/>
              <a:ext cx="77198" cy="61758"/>
            </a:xfrm>
            <a:custGeom>
              <a:avLst/>
              <a:gdLst>
                <a:gd name="T0" fmla="*/ 37 w 60"/>
                <a:gd name="T1" fmla="*/ 44 h 48"/>
                <a:gd name="T2" fmla="*/ 37 w 60"/>
                <a:gd name="T3" fmla="*/ 37 h 48"/>
                <a:gd name="T4" fmla="*/ 41 w 60"/>
                <a:gd name="T5" fmla="*/ 29 h 48"/>
                <a:gd name="T6" fmla="*/ 52 w 60"/>
                <a:gd name="T7" fmla="*/ 29 h 48"/>
                <a:gd name="T8" fmla="*/ 52 w 60"/>
                <a:gd name="T9" fmla="*/ 25 h 48"/>
                <a:gd name="T10" fmla="*/ 56 w 60"/>
                <a:gd name="T11" fmla="*/ 22 h 48"/>
                <a:gd name="T12" fmla="*/ 52 w 60"/>
                <a:gd name="T13" fmla="*/ 18 h 48"/>
                <a:gd name="T14" fmla="*/ 49 w 60"/>
                <a:gd name="T15" fmla="*/ 14 h 48"/>
                <a:gd name="T16" fmla="*/ 56 w 60"/>
                <a:gd name="T17" fmla="*/ 14 h 48"/>
                <a:gd name="T18" fmla="*/ 56 w 60"/>
                <a:gd name="T19" fmla="*/ 11 h 48"/>
                <a:gd name="T20" fmla="*/ 60 w 60"/>
                <a:gd name="T21" fmla="*/ 7 h 48"/>
                <a:gd name="T22" fmla="*/ 60 w 60"/>
                <a:gd name="T23" fmla="*/ 3 h 48"/>
                <a:gd name="T24" fmla="*/ 52 w 60"/>
                <a:gd name="T25" fmla="*/ 0 h 48"/>
                <a:gd name="T26" fmla="*/ 45 w 60"/>
                <a:gd name="T27" fmla="*/ 0 h 48"/>
                <a:gd name="T28" fmla="*/ 37 w 60"/>
                <a:gd name="T29" fmla="*/ 0 h 48"/>
                <a:gd name="T30" fmla="*/ 34 w 60"/>
                <a:gd name="T31" fmla="*/ 3 h 48"/>
                <a:gd name="T32" fmla="*/ 23 w 60"/>
                <a:gd name="T33" fmla="*/ 11 h 48"/>
                <a:gd name="T34" fmla="*/ 19 w 60"/>
                <a:gd name="T35" fmla="*/ 11 h 48"/>
                <a:gd name="T36" fmla="*/ 15 w 60"/>
                <a:gd name="T37" fmla="*/ 14 h 48"/>
                <a:gd name="T38" fmla="*/ 15 w 60"/>
                <a:gd name="T39" fmla="*/ 22 h 48"/>
                <a:gd name="T40" fmla="*/ 12 w 60"/>
                <a:gd name="T41" fmla="*/ 25 h 48"/>
                <a:gd name="T42" fmla="*/ 12 w 60"/>
                <a:gd name="T43" fmla="*/ 29 h 48"/>
                <a:gd name="T44" fmla="*/ 19 w 60"/>
                <a:gd name="T45" fmla="*/ 33 h 48"/>
                <a:gd name="T46" fmla="*/ 12 w 60"/>
                <a:gd name="T47" fmla="*/ 37 h 48"/>
                <a:gd name="T48" fmla="*/ 12 w 60"/>
                <a:gd name="T49" fmla="*/ 37 h 48"/>
                <a:gd name="T50" fmla="*/ 15 w 60"/>
                <a:gd name="T51" fmla="*/ 40 h 48"/>
                <a:gd name="T52" fmla="*/ 8 w 60"/>
                <a:gd name="T53" fmla="*/ 37 h 48"/>
                <a:gd name="T54" fmla="*/ 4 w 60"/>
                <a:gd name="T55" fmla="*/ 37 h 48"/>
                <a:gd name="T56" fmla="*/ 8 w 60"/>
                <a:gd name="T57" fmla="*/ 40 h 48"/>
                <a:gd name="T58" fmla="*/ 12 w 60"/>
                <a:gd name="T59" fmla="*/ 40 h 48"/>
                <a:gd name="T60" fmla="*/ 12 w 60"/>
                <a:gd name="T61" fmla="*/ 40 h 48"/>
                <a:gd name="T62" fmla="*/ 4 w 60"/>
                <a:gd name="T63" fmla="*/ 40 h 48"/>
                <a:gd name="T64" fmla="*/ 0 w 60"/>
                <a:gd name="T65" fmla="*/ 40 h 48"/>
                <a:gd name="T66" fmla="*/ 4 w 60"/>
                <a:gd name="T67" fmla="*/ 44 h 48"/>
                <a:gd name="T68" fmla="*/ 8 w 60"/>
                <a:gd name="T69" fmla="*/ 44 h 48"/>
                <a:gd name="T70" fmla="*/ 12 w 60"/>
                <a:gd name="T71" fmla="*/ 44 h 48"/>
                <a:gd name="T72" fmla="*/ 15 w 60"/>
                <a:gd name="T73" fmla="*/ 40 h 48"/>
                <a:gd name="T74" fmla="*/ 23 w 60"/>
                <a:gd name="T75" fmla="*/ 40 h 48"/>
                <a:gd name="T76" fmla="*/ 26 w 60"/>
                <a:gd name="T77" fmla="*/ 40 h 48"/>
                <a:gd name="T78" fmla="*/ 34 w 60"/>
                <a:gd name="T79" fmla="*/ 44 h 48"/>
                <a:gd name="T80" fmla="*/ 34 w 60"/>
                <a:gd name="T81" fmla="*/ 48 h 48"/>
                <a:gd name="T82" fmla="*/ 37 w 60"/>
                <a:gd name="T83" fmla="*/ 48 h 48"/>
                <a:gd name="T84" fmla="*/ 8 w 60"/>
                <a:gd name="T85" fmla="*/ 33 h 48"/>
                <a:gd name="T86" fmla="*/ 8 w 60"/>
                <a:gd name="T87" fmla="*/ 37 h 48"/>
                <a:gd name="T88" fmla="*/ 4 w 60"/>
                <a:gd name="T89" fmla="*/ 37 h 48"/>
                <a:gd name="T90" fmla="*/ 8 w 60"/>
                <a:gd name="T91" fmla="*/ 33 h 48"/>
                <a:gd name="T92" fmla="*/ 12 w 60"/>
                <a:gd name="T93" fmla="*/ 33 h 48"/>
                <a:gd name="T94" fmla="*/ 12 w 60"/>
                <a:gd name="T95" fmla="*/ 33 h 48"/>
                <a:gd name="T96" fmla="*/ 8 w 60"/>
                <a:gd name="T97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0" h="48">
                  <a:moveTo>
                    <a:pt x="37" y="48"/>
                  </a:moveTo>
                  <a:lnTo>
                    <a:pt x="37" y="44"/>
                  </a:lnTo>
                  <a:lnTo>
                    <a:pt x="41" y="40"/>
                  </a:lnTo>
                  <a:lnTo>
                    <a:pt x="37" y="37"/>
                  </a:lnTo>
                  <a:lnTo>
                    <a:pt x="41" y="33"/>
                  </a:lnTo>
                  <a:lnTo>
                    <a:pt x="41" y="29"/>
                  </a:lnTo>
                  <a:lnTo>
                    <a:pt x="49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25"/>
                  </a:lnTo>
                  <a:lnTo>
                    <a:pt x="52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6" y="14"/>
                  </a:lnTo>
                  <a:lnTo>
                    <a:pt x="56" y="14"/>
                  </a:lnTo>
                  <a:lnTo>
                    <a:pt x="56" y="11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6" y="3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1" y="3"/>
                  </a:lnTo>
                  <a:lnTo>
                    <a:pt x="37" y="0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30" y="7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11"/>
                  </a:lnTo>
                  <a:lnTo>
                    <a:pt x="19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5" y="25"/>
                  </a:lnTo>
                  <a:lnTo>
                    <a:pt x="12" y="25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2" y="40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8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40"/>
                  </a:lnTo>
                  <a:lnTo>
                    <a:pt x="4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6" y="40"/>
                  </a:lnTo>
                  <a:lnTo>
                    <a:pt x="30" y="44"/>
                  </a:lnTo>
                  <a:lnTo>
                    <a:pt x="34" y="44"/>
                  </a:lnTo>
                  <a:lnTo>
                    <a:pt x="34" y="44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8"/>
                  </a:lnTo>
                  <a:close/>
                  <a:moveTo>
                    <a:pt x="4" y="37"/>
                  </a:move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8" y="33"/>
                  </a:lnTo>
                  <a:lnTo>
                    <a:pt x="8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3" name="Freeform 65"/>
            <p:cNvSpPr/>
            <p:nvPr/>
          </p:nvSpPr>
          <p:spPr bwMode="auto">
            <a:xfrm>
              <a:off x="4345771" y="2092626"/>
              <a:ext cx="56612" cy="43745"/>
            </a:xfrm>
            <a:custGeom>
              <a:avLst/>
              <a:gdLst>
                <a:gd name="T0" fmla="*/ 40 w 44"/>
                <a:gd name="T1" fmla="*/ 23 h 34"/>
                <a:gd name="T2" fmla="*/ 44 w 44"/>
                <a:gd name="T3" fmla="*/ 19 h 34"/>
                <a:gd name="T4" fmla="*/ 40 w 44"/>
                <a:gd name="T5" fmla="*/ 15 h 34"/>
                <a:gd name="T6" fmla="*/ 40 w 44"/>
                <a:gd name="T7" fmla="*/ 15 h 34"/>
                <a:gd name="T8" fmla="*/ 40 w 44"/>
                <a:gd name="T9" fmla="*/ 11 h 34"/>
                <a:gd name="T10" fmla="*/ 40 w 44"/>
                <a:gd name="T11" fmla="*/ 8 h 34"/>
                <a:gd name="T12" fmla="*/ 37 w 44"/>
                <a:gd name="T13" fmla="*/ 8 h 34"/>
                <a:gd name="T14" fmla="*/ 37 w 44"/>
                <a:gd name="T15" fmla="*/ 4 h 34"/>
                <a:gd name="T16" fmla="*/ 37 w 44"/>
                <a:gd name="T17" fmla="*/ 4 h 34"/>
                <a:gd name="T18" fmla="*/ 33 w 44"/>
                <a:gd name="T19" fmla="*/ 4 h 34"/>
                <a:gd name="T20" fmla="*/ 29 w 44"/>
                <a:gd name="T21" fmla="*/ 0 h 34"/>
                <a:gd name="T22" fmla="*/ 26 w 44"/>
                <a:gd name="T23" fmla="*/ 0 h 34"/>
                <a:gd name="T24" fmla="*/ 26 w 44"/>
                <a:gd name="T25" fmla="*/ 0 h 34"/>
                <a:gd name="T26" fmla="*/ 18 w 44"/>
                <a:gd name="T27" fmla="*/ 0 h 34"/>
                <a:gd name="T28" fmla="*/ 18 w 44"/>
                <a:gd name="T29" fmla="*/ 0 h 34"/>
                <a:gd name="T30" fmla="*/ 18 w 44"/>
                <a:gd name="T31" fmla="*/ 0 h 34"/>
                <a:gd name="T32" fmla="*/ 15 w 44"/>
                <a:gd name="T33" fmla="*/ 4 h 34"/>
                <a:gd name="T34" fmla="*/ 15 w 44"/>
                <a:gd name="T35" fmla="*/ 4 h 34"/>
                <a:gd name="T36" fmla="*/ 11 w 44"/>
                <a:gd name="T37" fmla="*/ 4 h 34"/>
                <a:gd name="T38" fmla="*/ 11 w 44"/>
                <a:gd name="T39" fmla="*/ 4 h 34"/>
                <a:gd name="T40" fmla="*/ 7 w 44"/>
                <a:gd name="T41" fmla="*/ 4 h 34"/>
                <a:gd name="T42" fmla="*/ 7 w 44"/>
                <a:gd name="T43" fmla="*/ 0 h 34"/>
                <a:gd name="T44" fmla="*/ 3 w 44"/>
                <a:gd name="T45" fmla="*/ 0 h 34"/>
                <a:gd name="T46" fmla="*/ 0 w 44"/>
                <a:gd name="T47" fmla="*/ 4 h 34"/>
                <a:gd name="T48" fmla="*/ 0 w 44"/>
                <a:gd name="T49" fmla="*/ 8 h 34"/>
                <a:gd name="T50" fmla="*/ 0 w 44"/>
                <a:gd name="T51" fmla="*/ 8 h 34"/>
                <a:gd name="T52" fmla="*/ 0 w 44"/>
                <a:gd name="T53" fmla="*/ 11 h 34"/>
                <a:gd name="T54" fmla="*/ 3 w 44"/>
                <a:gd name="T55" fmla="*/ 15 h 34"/>
                <a:gd name="T56" fmla="*/ 3 w 44"/>
                <a:gd name="T57" fmla="*/ 15 h 34"/>
                <a:gd name="T58" fmla="*/ 11 w 44"/>
                <a:gd name="T59" fmla="*/ 19 h 34"/>
                <a:gd name="T60" fmla="*/ 11 w 44"/>
                <a:gd name="T61" fmla="*/ 19 h 34"/>
                <a:gd name="T62" fmla="*/ 15 w 44"/>
                <a:gd name="T63" fmla="*/ 23 h 34"/>
                <a:gd name="T64" fmla="*/ 15 w 44"/>
                <a:gd name="T65" fmla="*/ 23 h 34"/>
                <a:gd name="T66" fmla="*/ 15 w 44"/>
                <a:gd name="T67" fmla="*/ 26 h 34"/>
                <a:gd name="T68" fmla="*/ 18 w 44"/>
                <a:gd name="T69" fmla="*/ 26 h 34"/>
                <a:gd name="T70" fmla="*/ 22 w 44"/>
                <a:gd name="T71" fmla="*/ 26 h 34"/>
                <a:gd name="T72" fmla="*/ 22 w 44"/>
                <a:gd name="T73" fmla="*/ 26 h 34"/>
                <a:gd name="T74" fmla="*/ 26 w 44"/>
                <a:gd name="T75" fmla="*/ 26 h 34"/>
                <a:gd name="T76" fmla="*/ 26 w 44"/>
                <a:gd name="T77" fmla="*/ 30 h 34"/>
                <a:gd name="T78" fmla="*/ 29 w 44"/>
                <a:gd name="T79" fmla="*/ 34 h 34"/>
                <a:gd name="T80" fmla="*/ 33 w 44"/>
                <a:gd name="T81" fmla="*/ 34 h 34"/>
                <a:gd name="T82" fmla="*/ 37 w 44"/>
                <a:gd name="T83" fmla="*/ 34 h 34"/>
                <a:gd name="T84" fmla="*/ 37 w 44"/>
                <a:gd name="T85" fmla="*/ 34 h 34"/>
                <a:gd name="T86" fmla="*/ 40 w 44"/>
                <a:gd name="T87" fmla="*/ 34 h 34"/>
                <a:gd name="T88" fmla="*/ 40 w 44"/>
                <a:gd name="T89" fmla="*/ 34 h 34"/>
                <a:gd name="T90" fmla="*/ 40 w 44"/>
                <a:gd name="T91" fmla="*/ 30 h 34"/>
                <a:gd name="T92" fmla="*/ 40 w 44"/>
                <a:gd name="T93" fmla="*/ 30 h 34"/>
                <a:gd name="T94" fmla="*/ 37 w 44"/>
                <a:gd name="T95" fmla="*/ 26 h 34"/>
                <a:gd name="T96" fmla="*/ 40 w 44"/>
                <a:gd name="T97" fmla="*/ 26 h 34"/>
                <a:gd name="T98" fmla="*/ 40 w 44"/>
                <a:gd name="T99" fmla="*/ 23 h 34"/>
                <a:gd name="T100" fmla="*/ 40 w 44"/>
                <a:gd name="T10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4" h="34">
                  <a:moveTo>
                    <a:pt x="40" y="23"/>
                  </a:moveTo>
                  <a:lnTo>
                    <a:pt x="44" y="19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0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1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5" y="23"/>
                  </a:lnTo>
                  <a:lnTo>
                    <a:pt x="15" y="26"/>
                  </a:lnTo>
                  <a:lnTo>
                    <a:pt x="18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29" y="34"/>
                  </a:lnTo>
                  <a:lnTo>
                    <a:pt x="33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7" y="26"/>
                  </a:lnTo>
                  <a:lnTo>
                    <a:pt x="40" y="26"/>
                  </a:lnTo>
                  <a:lnTo>
                    <a:pt x="40" y="23"/>
                  </a:lnTo>
                  <a:lnTo>
                    <a:pt x="4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Freeform 66"/>
            <p:cNvSpPr/>
            <p:nvPr/>
          </p:nvSpPr>
          <p:spPr bwMode="auto">
            <a:xfrm>
              <a:off x="4393379" y="2122218"/>
              <a:ext cx="14153" cy="18013"/>
            </a:xfrm>
            <a:custGeom>
              <a:avLst/>
              <a:gdLst>
                <a:gd name="T0" fmla="*/ 3 w 11"/>
                <a:gd name="T1" fmla="*/ 11 h 14"/>
                <a:gd name="T2" fmla="*/ 3 w 11"/>
                <a:gd name="T3" fmla="*/ 11 h 14"/>
                <a:gd name="T4" fmla="*/ 3 w 11"/>
                <a:gd name="T5" fmla="*/ 7 h 14"/>
                <a:gd name="T6" fmla="*/ 3 w 11"/>
                <a:gd name="T7" fmla="*/ 7 h 14"/>
                <a:gd name="T8" fmla="*/ 0 w 11"/>
                <a:gd name="T9" fmla="*/ 3 h 14"/>
                <a:gd name="T10" fmla="*/ 3 w 11"/>
                <a:gd name="T11" fmla="*/ 3 h 14"/>
                <a:gd name="T12" fmla="*/ 3 w 11"/>
                <a:gd name="T13" fmla="*/ 0 h 14"/>
                <a:gd name="T14" fmla="*/ 7 w 11"/>
                <a:gd name="T15" fmla="*/ 0 h 14"/>
                <a:gd name="T16" fmla="*/ 11 w 11"/>
                <a:gd name="T17" fmla="*/ 3 h 14"/>
                <a:gd name="T18" fmla="*/ 11 w 11"/>
                <a:gd name="T19" fmla="*/ 7 h 14"/>
                <a:gd name="T20" fmla="*/ 11 w 11"/>
                <a:gd name="T21" fmla="*/ 11 h 14"/>
                <a:gd name="T22" fmla="*/ 11 w 11"/>
                <a:gd name="T23" fmla="*/ 14 h 14"/>
                <a:gd name="T24" fmla="*/ 11 w 11"/>
                <a:gd name="T25" fmla="*/ 14 h 14"/>
                <a:gd name="T26" fmla="*/ 7 w 11"/>
                <a:gd name="T27" fmla="*/ 14 h 14"/>
                <a:gd name="T28" fmla="*/ 3 w 11"/>
                <a:gd name="T29" fmla="*/ 11 h 14"/>
                <a:gd name="T30" fmla="*/ 3 w 11"/>
                <a:gd name="T3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4">
                  <a:moveTo>
                    <a:pt x="3" y="11"/>
                  </a:moveTo>
                  <a:lnTo>
                    <a:pt x="3" y="11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1" y="1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7" y="14"/>
                  </a:lnTo>
                  <a:lnTo>
                    <a:pt x="3" y="11"/>
                  </a:lnTo>
                  <a:lnTo>
                    <a:pt x="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5" name="Freeform 67"/>
            <p:cNvSpPr>
              <a:spLocks noEditPoints="1"/>
            </p:cNvSpPr>
            <p:nvPr/>
          </p:nvSpPr>
          <p:spPr bwMode="auto">
            <a:xfrm>
              <a:off x="4159212" y="1782548"/>
              <a:ext cx="14153" cy="33452"/>
            </a:xfrm>
            <a:custGeom>
              <a:avLst/>
              <a:gdLst>
                <a:gd name="T0" fmla="*/ 2 w 3"/>
                <a:gd name="T1" fmla="*/ 5 h 7"/>
                <a:gd name="T2" fmla="*/ 2 w 3"/>
                <a:gd name="T3" fmla="*/ 7 h 7"/>
                <a:gd name="T4" fmla="*/ 2 w 3"/>
                <a:gd name="T5" fmla="*/ 6 h 7"/>
                <a:gd name="T6" fmla="*/ 2 w 3"/>
                <a:gd name="T7" fmla="*/ 5 h 7"/>
                <a:gd name="T8" fmla="*/ 2 w 3"/>
                <a:gd name="T9" fmla="*/ 5 h 7"/>
                <a:gd name="T10" fmla="*/ 2 w 3"/>
                <a:gd name="T11" fmla="*/ 3 h 7"/>
                <a:gd name="T12" fmla="*/ 2 w 3"/>
                <a:gd name="T13" fmla="*/ 4 h 7"/>
                <a:gd name="T14" fmla="*/ 2 w 3"/>
                <a:gd name="T15" fmla="*/ 4 h 7"/>
                <a:gd name="T16" fmla="*/ 2 w 3"/>
                <a:gd name="T17" fmla="*/ 4 h 7"/>
                <a:gd name="T18" fmla="*/ 2 w 3"/>
                <a:gd name="T19" fmla="*/ 3 h 7"/>
                <a:gd name="T20" fmla="*/ 0 w 3"/>
                <a:gd name="T21" fmla="*/ 1 h 7"/>
                <a:gd name="T22" fmla="*/ 0 w 3"/>
                <a:gd name="T23" fmla="*/ 2 h 7"/>
                <a:gd name="T24" fmla="*/ 1 w 3"/>
                <a:gd name="T25" fmla="*/ 2 h 7"/>
                <a:gd name="T26" fmla="*/ 0 w 3"/>
                <a:gd name="T27" fmla="*/ 1 h 7"/>
                <a:gd name="T28" fmla="*/ 3 w 3"/>
                <a:gd name="T29" fmla="*/ 0 h 7"/>
                <a:gd name="T30" fmla="*/ 3 w 3"/>
                <a:gd name="T31" fmla="*/ 1 h 7"/>
                <a:gd name="T32" fmla="*/ 3 w 3"/>
                <a:gd name="T33" fmla="*/ 0 h 7"/>
                <a:gd name="T34" fmla="*/ 3 w 3"/>
                <a:gd name="T35" fmla="*/ 0 h 7"/>
                <a:gd name="T36" fmla="*/ 1 w 3"/>
                <a:gd name="T37" fmla="*/ 0 h 7"/>
                <a:gd name="T38" fmla="*/ 2 w 3"/>
                <a:gd name="T39" fmla="*/ 0 h 7"/>
                <a:gd name="T40" fmla="*/ 3 w 3"/>
                <a:gd name="T41" fmla="*/ 1 h 7"/>
                <a:gd name="T42" fmla="*/ 3 w 3"/>
                <a:gd name="T43" fmla="*/ 1 h 7"/>
                <a:gd name="T44" fmla="*/ 2 w 3"/>
                <a:gd name="T45" fmla="*/ 1 h 7"/>
                <a:gd name="T46" fmla="*/ 1 w 3"/>
                <a:gd name="T47" fmla="*/ 0 h 7"/>
                <a:gd name="T48" fmla="*/ 1 w 3"/>
                <a:gd name="T49" fmla="*/ 0 h 7"/>
                <a:gd name="T50" fmla="*/ 2 w 3"/>
                <a:gd name="T51" fmla="*/ 2 h 7"/>
                <a:gd name="T52" fmla="*/ 3 w 3"/>
                <a:gd name="T53" fmla="*/ 3 h 7"/>
                <a:gd name="T54" fmla="*/ 2 w 3"/>
                <a:gd name="T55" fmla="*/ 3 h 7"/>
                <a:gd name="T56" fmla="*/ 1 w 3"/>
                <a:gd name="T57" fmla="*/ 2 h 7"/>
                <a:gd name="T58" fmla="*/ 1 w 3"/>
                <a:gd name="T59" fmla="*/ 1 h 7"/>
                <a:gd name="T60" fmla="*/ 1 w 3"/>
                <a:gd name="T6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2" y="3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lose/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6" name="Freeform 68"/>
            <p:cNvSpPr/>
            <p:nvPr/>
          </p:nvSpPr>
          <p:spPr bwMode="auto">
            <a:xfrm>
              <a:off x="4092307" y="1988409"/>
              <a:ext cx="86205" cy="100357"/>
            </a:xfrm>
            <a:custGeom>
              <a:avLst/>
              <a:gdLst>
                <a:gd name="T0" fmla="*/ 30 w 67"/>
                <a:gd name="T1" fmla="*/ 74 h 78"/>
                <a:gd name="T2" fmla="*/ 34 w 67"/>
                <a:gd name="T3" fmla="*/ 70 h 78"/>
                <a:gd name="T4" fmla="*/ 41 w 67"/>
                <a:gd name="T5" fmla="*/ 70 h 78"/>
                <a:gd name="T6" fmla="*/ 52 w 67"/>
                <a:gd name="T7" fmla="*/ 66 h 78"/>
                <a:gd name="T8" fmla="*/ 56 w 67"/>
                <a:gd name="T9" fmla="*/ 63 h 78"/>
                <a:gd name="T10" fmla="*/ 60 w 67"/>
                <a:gd name="T11" fmla="*/ 59 h 78"/>
                <a:gd name="T12" fmla="*/ 63 w 67"/>
                <a:gd name="T13" fmla="*/ 55 h 78"/>
                <a:gd name="T14" fmla="*/ 67 w 67"/>
                <a:gd name="T15" fmla="*/ 41 h 78"/>
                <a:gd name="T16" fmla="*/ 67 w 67"/>
                <a:gd name="T17" fmla="*/ 37 h 78"/>
                <a:gd name="T18" fmla="*/ 63 w 67"/>
                <a:gd name="T19" fmla="*/ 29 h 78"/>
                <a:gd name="T20" fmla="*/ 63 w 67"/>
                <a:gd name="T21" fmla="*/ 26 h 78"/>
                <a:gd name="T22" fmla="*/ 52 w 67"/>
                <a:gd name="T23" fmla="*/ 18 h 78"/>
                <a:gd name="T24" fmla="*/ 45 w 67"/>
                <a:gd name="T25" fmla="*/ 22 h 78"/>
                <a:gd name="T26" fmla="*/ 45 w 67"/>
                <a:gd name="T27" fmla="*/ 11 h 78"/>
                <a:gd name="T28" fmla="*/ 52 w 67"/>
                <a:gd name="T29" fmla="*/ 3 h 78"/>
                <a:gd name="T30" fmla="*/ 56 w 67"/>
                <a:gd name="T31" fmla="*/ 0 h 78"/>
                <a:gd name="T32" fmla="*/ 52 w 67"/>
                <a:gd name="T33" fmla="*/ 0 h 78"/>
                <a:gd name="T34" fmla="*/ 45 w 67"/>
                <a:gd name="T35" fmla="*/ 7 h 78"/>
                <a:gd name="T36" fmla="*/ 45 w 67"/>
                <a:gd name="T37" fmla="*/ 0 h 78"/>
                <a:gd name="T38" fmla="*/ 41 w 67"/>
                <a:gd name="T39" fmla="*/ 3 h 78"/>
                <a:gd name="T40" fmla="*/ 38 w 67"/>
                <a:gd name="T41" fmla="*/ 3 h 78"/>
                <a:gd name="T42" fmla="*/ 38 w 67"/>
                <a:gd name="T43" fmla="*/ 7 h 78"/>
                <a:gd name="T44" fmla="*/ 34 w 67"/>
                <a:gd name="T45" fmla="*/ 11 h 78"/>
                <a:gd name="T46" fmla="*/ 34 w 67"/>
                <a:gd name="T47" fmla="*/ 15 h 78"/>
                <a:gd name="T48" fmla="*/ 38 w 67"/>
                <a:gd name="T49" fmla="*/ 15 h 78"/>
                <a:gd name="T50" fmla="*/ 34 w 67"/>
                <a:gd name="T51" fmla="*/ 18 h 78"/>
                <a:gd name="T52" fmla="*/ 23 w 67"/>
                <a:gd name="T53" fmla="*/ 22 h 78"/>
                <a:gd name="T54" fmla="*/ 15 w 67"/>
                <a:gd name="T55" fmla="*/ 18 h 78"/>
                <a:gd name="T56" fmla="*/ 12 w 67"/>
                <a:gd name="T57" fmla="*/ 22 h 78"/>
                <a:gd name="T58" fmla="*/ 15 w 67"/>
                <a:gd name="T59" fmla="*/ 26 h 78"/>
                <a:gd name="T60" fmla="*/ 8 w 67"/>
                <a:gd name="T61" fmla="*/ 26 h 78"/>
                <a:gd name="T62" fmla="*/ 15 w 67"/>
                <a:gd name="T63" fmla="*/ 29 h 78"/>
                <a:gd name="T64" fmla="*/ 15 w 67"/>
                <a:gd name="T65" fmla="*/ 33 h 78"/>
                <a:gd name="T66" fmla="*/ 8 w 67"/>
                <a:gd name="T67" fmla="*/ 37 h 78"/>
                <a:gd name="T68" fmla="*/ 12 w 67"/>
                <a:gd name="T69" fmla="*/ 37 h 78"/>
                <a:gd name="T70" fmla="*/ 26 w 67"/>
                <a:gd name="T71" fmla="*/ 41 h 78"/>
                <a:gd name="T72" fmla="*/ 15 w 67"/>
                <a:gd name="T73" fmla="*/ 48 h 78"/>
                <a:gd name="T74" fmla="*/ 12 w 67"/>
                <a:gd name="T75" fmla="*/ 55 h 78"/>
                <a:gd name="T76" fmla="*/ 19 w 67"/>
                <a:gd name="T77" fmla="*/ 55 h 78"/>
                <a:gd name="T78" fmla="*/ 23 w 67"/>
                <a:gd name="T79" fmla="*/ 52 h 78"/>
                <a:gd name="T80" fmla="*/ 15 w 67"/>
                <a:gd name="T81" fmla="*/ 55 h 78"/>
                <a:gd name="T82" fmla="*/ 12 w 67"/>
                <a:gd name="T83" fmla="*/ 59 h 78"/>
                <a:gd name="T84" fmla="*/ 8 w 67"/>
                <a:gd name="T85" fmla="*/ 63 h 78"/>
                <a:gd name="T86" fmla="*/ 4 w 67"/>
                <a:gd name="T87" fmla="*/ 59 h 78"/>
                <a:gd name="T88" fmla="*/ 12 w 67"/>
                <a:gd name="T89" fmla="*/ 63 h 78"/>
                <a:gd name="T90" fmla="*/ 4 w 67"/>
                <a:gd name="T91" fmla="*/ 70 h 78"/>
                <a:gd name="T92" fmla="*/ 12 w 67"/>
                <a:gd name="T93" fmla="*/ 70 h 78"/>
                <a:gd name="T94" fmla="*/ 8 w 67"/>
                <a:gd name="T95" fmla="*/ 74 h 78"/>
                <a:gd name="T96" fmla="*/ 12 w 67"/>
                <a:gd name="T97" fmla="*/ 74 h 78"/>
                <a:gd name="T98" fmla="*/ 15 w 67"/>
                <a:gd name="T99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7" h="78">
                  <a:moveTo>
                    <a:pt x="19" y="78"/>
                  </a:moveTo>
                  <a:lnTo>
                    <a:pt x="23" y="78"/>
                  </a:lnTo>
                  <a:lnTo>
                    <a:pt x="30" y="74"/>
                  </a:lnTo>
                  <a:lnTo>
                    <a:pt x="34" y="74"/>
                  </a:lnTo>
                  <a:lnTo>
                    <a:pt x="30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8" y="70"/>
                  </a:lnTo>
                  <a:lnTo>
                    <a:pt x="41" y="70"/>
                  </a:lnTo>
                  <a:lnTo>
                    <a:pt x="41" y="70"/>
                  </a:lnTo>
                  <a:lnTo>
                    <a:pt x="41" y="66"/>
                  </a:lnTo>
                  <a:lnTo>
                    <a:pt x="52" y="66"/>
                  </a:lnTo>
                  <a:lnTo>
                    <a:pt x="52" y="63"/>
                  </a:lnTo>
                  <a:lnTo>
                    <a:pt x="52" y="66"/>
                  </a:lnTo>
                  <a:lnTo>
                    <a:pt x="56" y="63"/>
                  </a:lnTo>
                  <a:lnTo>
                    <a:pt x="56" y="63"/>
                  </a:lnTo>
                  <a:lnTo>
                    <a:pt x="63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2"/>
                  </a:lnTo>
                  <a:lnTo>
                    <a:pt x="67" y="48"/>
                  </a:lnTo>
                  <a:lnTo>
                    <a:pt x="67" y="41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3" y="33"/>
                  </a:lnTo>
                  <a:lnTo>
                    <a:pt x="63" y="29"/>
                  </a:lnTo>
                  <a:lnTo>
                    <a:pt x="63" y="29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3" y="26"/>
                  </a:lnTo>
                  <a:lnTo>
                    <a:pt x="60" y="26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18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56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9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49" y="3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41" y="3"/>
                  </a:lnTo>
                  <a:lnTo>
                    <a:pt x="41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4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4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4" y="15"/>
                  </a:lnTo>
                  <a:lnTo>
                    <a:pt x="34" y="15"/>
                  </a:lnTo>
                  <a:lnTo>
                    <a:pt x="38" y="15"/>
                  </a:lnTo>
                  <a:lnTo>
                    <a:pt x="38" y="15"/>
                  </a:lnTo>
                  <a:lnTo>
                    <a:pt x="34" y="18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22"/>
                  </a:lnTo>
                  <a:lnTo>
                    <a:pt x="2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5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2" y="29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26" y="41"/>
                  </a:lnTo>
                  <a:lnTo>
                    <a:pt x="23" y="44"/>
                  </a:lnTo>
                  <a:lnTo>
                    <a:pt x="19" y="44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5" y="52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5" y="52"/>
                  </a:lnTo>
                  <a:lnTo>
                    <a:pt x="19" y="55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6" y="52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2" y="55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3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2" y="63"/>
                  </a:lnTo>
                  <a:lnTo>
                    <a:pt x="8" y="66"/>
                  </a:lnTo>
                  <a:lnTo>
                    <a:pt x="4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12" y="70"/>
                  </a:lnTo>
                  <a:lnTo>
                    <a:pt x="8" y="74"/>
                  </a:lnTo>
                  <a:lnTo>
                    <a:pt x="4" y="74"/>
                  </a:lnTo>
                  <a:lnTo>
                    <a:pt x="8" y="74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2" y="74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74"/>
                  </a:lnTo>
                  <a:lnTo>
                    <a:pt x="19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7" name="Freeform 69"/>
            <p:cNvSpPr>
              <a:spLocks noEditPoints="1"/>
            </p:cNvSpPr>
            <p:nvPr/>
          </p:nvSpPr>
          <p:spPr bwMode="auto">
            <a:xfrm>
              <a:off x="4145057" y="1830153"/>
              <a:ext cx="181415" cy="301072"/>
            </a:xfrm>
            <a:custGeom>
              <a:avLst/>
              <a:gdLst>
                <a:gd name="T0" fmla="*/ 1 w 38"/>
                <a:gd name="T1" fmla="*/ 36 h 63"/>
                <a:gd name="T2" fmla="*/ 9 w 38"/>
                <a:gd name="T3" fmla="*/ 36 h 63"/>
                <a:gd name="T4" fmla="*/ 8 w 38"/>
                <a:gd name="T5" fmla="*/ 40 h 63"/>
                <a:gd name="T6" fmla="*/ 27 w 38"/>
                <a:gd name="T7" fmla="*/ 0 h 63"/>
                <a:gd name="T8" fmla="*/ 26 w 38"/>
                <a:gd name="T9" fmla="*/ 1 h 63"/>
                <a:gd name="T10" fmla="*/ 25 w 38"/>
                <a:gd name="T11" fmla="*/ 2 h 63"/>
                <a:gd name="T12" fmla="*/ 35 w 38"/>
                <a:gd name="T13" fmla="*/ 54 h 63"/>
                <a:gd name="T14" fmla="*/ 25 w 38"/>
                <a:gd name="T15" fmla="*/ 59 h 63"/>
                <a:gd name="T16" fmla="*/ 4 w 38"/>
                <a:gd name="T17" fmla="*/ 26 h 63"/>
                <a:gd name="T18" fmla="*/ 6 w 38"/>
                <a:gd name="T19" fmla="*/ 23 h 63"/>
                <a:gd name="T20" fmla="*/ 18 w 38"/>
                <a:gd name="T21" fmla="*/ 12 h 63"/>
                <a:gd name="T22" fmla="*/ 17 w 38"/>
                <a:gd name="T23" fmla="*/ 14 h 63"/>
                <a:gd name="T24" fmla="*/ 7 w 38"/>
                <a:gd name="T25" fmla="*/ 16 h 63"/>
                <a:gd name="T26" fmla="*/ 5 w 38"/>
                <a:gd name="T27" fmla="*/ 18 h 63"/>
                <a:gd name="T28" fmla="*/ 3 w 38"/>
                <a:gd name="T29" fmla="*/ 21 h 63"/>
                <a:gd name="T30" fmla="*/ 3 w 38"/>
                <a:gd name="T31" fmla="*/ 22 h 63"/>
                <a:gd name="T32" fmla="*/ 6 w 38"/>
                <a:gd name="T33" fmla="*/ 22 h 63"/>
                <a:gd name="T34" fmla="*/ 7 w 38"/>
                <a:gd name="T35" fmla="*/ 22 h 63"/>
                <a:gd name="T36" fmla="*/ 8 w 38"/>
                <a:gd name="T37" fmla="*/ 26 h 63"/>
                <a:gd name="T38" fmla="*/ 8 w 38"/>
                <a:gd name="T39" fmla="*/ 30 h 63"/>
                <a:gd name="T40" fmla="*/ 11 w 38"/>
                <a:gd name="T41" fmla="*/ 33 h 63"/>
                <a:gd name="T42" fmla="*/ 12 w 38"/>
                <a:gd name="T43" fmla="*/ 40 h 63"/>
                <a:gd name="T44" fmla="*/ 11 w 38"/>
                <a:gd name="T45" fmla="*/ 62 h 63"/>
                <a:gd name="T46" fmla="*/ 17 w 38"/>
                <a:gd name="T47" fmla="*/ 62 h 63"/>
                <a:gd name="T48" fmla="*/ 22 w 38"/>
                <a:gd name="T49" fmla="*/ 59 h 63"/>
                <a:gd name="T50" fmla="*/ 28 w 38"/>
                <a:gd name="T51" fmla="*/ 59 h 63"/>
                <a:gd name="T52" fmla="*/ 35 w 38"/>
                <a:gd name="T53" fmla="*/ 57 h 63"/>
                <a:gd name="T54" fmla="*/ 34 w 38"/>
                <a:gd name="T55" fmla="*/ 54 h 63"/>
                <a:gd name="T56" fmla="*/ 35 w 38"/>
                <a:gd name="T57" fmla="*/ 52 h 63"/>
                <a:gd name="T58" fmla="*/ 37 w 38"/>
                <a:gd name="T59" fmla="*/ 51 h 63"/>
                <a:gd name="T60" fmla="*/ 31 w 38"/>
                <a:gd name="T61" fmla="*/ 46 h 63"/>
                <a:gd name="T62" fmla="*/ 28 w 38"/>
                <a:gd name="T63" fmla="*/ 42 h 63"/>
                <a:gd name="T64" fmla="*/ 29 w 38"/>
                <a:gd name="T65" fmla="*/ 39 h 63"/>
                <a:gd name="T66" fmla="*/ 23 w 38"/>
                <a:gd name="T67" fmla="*/ 32 h 63"/>
                <a:gd name="T68" fmla="*/ 16 w 38"/>
                <a:gd name="T69" fmla="*/ 29 h 63"/>
                <a:gd name="T70" fmla="*/ 17 w 38"/>
                <a:gd name="T71" fmla="*/ 27 h 63"/>
                <a:gd name="T72" fmla="*/ 22 w 38"/>
                <a:gd name="T73" fmla="*/ 22 h 63"/>
                <a:gd name="T74" fmla="*/ 16 w 38"/>
                <a:gd name="T75" fmla="*/ 20 h 63"/>
                <a:gd name="T76" fmla="*/ 15 w 38"/>
                <a:gd name="T77" fmla="*/ 18 h 63"/>
                <a:gd name="T78" fmla="*/ 15 w 38"/>
                <a:gd name="T79" fmla="*/ 15 h 63"/>
                <a:gd name="T80" fmla="*/ 11 w 38"/>
                <a:gd name="T81" fmla="*/ 15 h 63"/>
                <a:gd name="T82" fmla="*/ 10 w 38"/>
                <a:gd name="T83" fmla="*/ 19 h 63"/>
                <a:gd name="T84" fmla="*/ 9 w 38"/>
                <a:gd name="T85" fmla="*/ 21 h 63"/>
                <a:gd name="T86" fmla="*/ 9 w 38"/>
                <a:gd name="T87" fmla="*/ 22 h 63"/>
                <a:gd name="T88" fmla="*/ 8 w 38"/>
                <a:gd name="T89" fmla="*/ 25 h 63"/>
                <a:gd name="T90" fmla="*/ 9 w 38"/>
                <a:gd name="T91" fmla="*/ 26 h 63"/>
                <a:gd name="T92" fmla="*/ 9 w 38"/>
                <a:gd name="T93" fmla="*/ 30 h 63"/>
                <a:gd name="T94" fmla="*/ 10 w 38"/>
                <a:gd name="T95" fmla="*/ 31 h 63"/>
                <a:gd name="T96" fmla="*/ 12 w 38"/>
                <a:gd name="T97" fmla="*/ 28 h 63"/>
                <a:gd name="T98" fmla="*/ 11 w 38"/>
                <a:gd name="T99" fmla="*/ 35 h 63"/>
                <a:gd name="T100" fmla="*/ 15 w 38"/>
                <a:gd name="T101" fmla="*/ 36 h 63"/>
                <a:gd name="T102" fmla="*/ 19 w 38"/>
                <a:gd name="T103" fmla="*/ 39 h 63"/>
                <a:gd name="T104" fmla="*/ 19 w 38"/>
                <a:gd name="T105" fmla="*/ 44 h 63"/>
                <a:gd name="T106" fmla="*/ 12 w 38"/>
                <a:gd name="T107" fmla="*/ 47 h 63"/>
                <a:gd name="T108" fmla="*/ 13 w 38"/>
                <a:gd name="T109" fmla="*/ 51 h 63"/>
                <a:gd name="T110" fmla="*/ 11 w 38"/>
                <a:gd name="T111" fmla="*/ 54 h 63"/>
                <a:gd name="T112" fmla="*/ 16 w 38"/>
                <a:gd name="T113" fmla="*/ 55 h 63"/>
                <a:gd name="T114" fmla="*/ 18 w 38"/>
                <a:gd name="T115" fmla="*/ 56 h 63"/>
                <a:gd name="T116" fmla="*/ 11 w 38"/>
                <a:gd name="T117" fmla="*/ 60 h 63"/>
                <a:gd name="T118" fmla="*/ 10 w 38"/>
                <a:gd name="T11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" h="63">
                  <a:moveTo>
                    <a:pt x="7" y="41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lose/>
                  <a:moveTo>
                    <a:pt x="25" y="5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5"/>
                    <a:pt x="25" y="5"/>
                    <a:pt x="25" y="5"/>
                  </a:cubicBezTo>
                  <a:close/>
                  <a:moveTo>
                    <a:pt x="27" y="1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lose/>
                  <a:moveTo>
                    <a:pt x="25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lose/>
                  <a:moveTo>
                    <a:pt x="26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lose/>
                  <a:moveTo>
                    <a:pt x="25" y="4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5" y="4"/>
                    <a:pt x="25" y="4"/>
                    <a:pt x="25" y="4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25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59"/>
                    <a:pt x="25" y="59"/>
                    <a:pt x="25" y="59"/>
                  </a:cubicBezTo>
                  <a:close/>
                  <a:moveTo>
                    <a:pt x="11" y="30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7" y="29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lose/>
                  <a:moveTo>
                    <a:pt x="4" y="27"/>
                  </a:move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7"/>
                    <a:pt x="4" y="27"/>
                    <a:pt x="4" y="27"/>
                  </a:cubicBezTo>
                  <a:close/>
                  <a:moveTo>
                    <a:pt x="5" y="26"/>
                  </a:move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6" y="23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7" y="13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4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lose/>
                  <a:moveTo>
                    <a:pt x="4" y="20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3" y="21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1"/>
                    <a:pt x="3" y="21"/>
                    <a:pt x="3" y="21"/>
                  </a:cubicBezTo>
                  <a:close/>
                  <a:moveTo>
                    <a:pt x="2" y="23"/>
                  </a:moveTo>
                  <a:cubicBezTo>
                    <a:pt x="3" y="24"/>
                    <a:pt x="3" y="24"/>
                    <a:pt x="3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2" y="23"/>
                    <a:pt x="2" y="23"/>
                  </a:cubicBezTo>
                  <a:close/>
                  <a:moveTo>
                    <a:pt x="3" y="23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lose/>
                  <a:moveTo>
                    <a:pt x="6" y="28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7" y="30"/>
                  </a:moveTo>
                  <a:cubicBezTo>
                    <a:pt x="7" y="30"/>
                    <a:pt x="7" y="30"/>
                    <a:pt x="7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lose/>
                  <a:moveTo>
                    <a:pt x="6" y="31"/>
                  </a:moveTo>
                  <a:cubicBezTo>
                    <a:pt x="7" y="31"/>
                    <a:pt x="7" y="31"/>
                    <a:pt x="7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lose/>
                  <a:moveTo>
                    <a:pt x="10" y="31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lose/>
                  <a:moveTo>
                    <a:pt x="13" y="45"/>
                  </a:moveTo>
                  <a:cubicBezTo>
                    <a:pt x="14" y="45"/>
                    <a:pt x="14" y="45"/>
                    <a:pt x="14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5"/>
                    <a:pt x="13" y="45"/>
                  </a:cubicBezTo>
                  <a:close/>
                  <a:moveTo>
                    <a:pt x="12" y="40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lose/>
                  <a:moveTo>
                    <a:pt x="10" y="63"/>
                  </a:moveTo>
                  <a:cubicBezTo>
                    <a:pt x="11" y="63"/>
                    <a:pt x="11" y="63"/>
                    <a:pt x="11" y="6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2"/>
                    <a:pt x="10" y="62"/>
                    <a:pt x="10" y="62"/>
                  </a:cubicBezTo>
                  <a:lnTo>
                    <a:pt x="10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8" name="Freeform 70"/>
            <p:cNvSpPr>
              <a:spLocks noEditPoints="1"/>
            </p:cNvSpPr>
            <p:nvPr/>
          </p:nvSpPr>
          <p:spPr bwMode="auto">
            <a:xfrm>
              <a:off x="4202957" y="2102919"/>
              <a:ext cx="275339" cy="229020"/>
            </a:xfrm>
            <a:custGeom>
              <a:avLst/>
              <a:gdLst>
                <a:gd name="T0" fmla="*/ 166 w 214"/>
                <a:gd name="T1" fmla="*/ 85 h 178"/>
                <a:gd name="T2" fmla="*/ 155 w 214"/>
                <a:gd name="T3" fmla="*/ 92 h 178"/>
                <a:gd name="T4" fmla="*/ 159 w 214"/>
                <a:gd name="T5" fmla="*/ 81 h 178"/>
                <a:gd name="T6" fmla="*/ 170 w 214"/>
                <a:gd name="T7" fmla="*/ 67 h 178"/>
                <a:gd name="T8" fmla="*/ 177 w 214"/>
                <a:gd name="T9" fmla="*/ 67 h 178"/>
                <a:gd name="T10" fmla="*/ 181 w 214"/>
                <a:gd name="T11" fmla="*/ 48 h 178"/>
                <a:gd name="T12" fmla="*/ 185 w 214"/>
                <a:gd name="T13" fmla="*/ 37 h 178"/>
                <a:gd name="T14" fmla="*/ 170 w 214"/>
                <a:gd name="T15" fmla="*/ 33 h 178"/>
                <a:gd name="T16" fmla="*/ 159 w 214"/>
                <a:gd name="T17" fmla="*/ 29 h 178"/>
                <a:gd name="T18" fmla="*/ 144 w 214"/>
                <a:gd name="T19" fmla="*/ 26 h 178"/>
                <a:gd name="T20" fmla="*/ 133 w 214"/>
                <a:gd name="T21" fmla="*/ 18 h 178"/>
                <a:gd name="T22" fmla="*/ 122 w 214"/>
                <a:gd name="T23" fmla="*/ 11 h 178"/>
                <a:gd name="T24" fmla="*/ 111 w 214"/>
                <a:gd name="T25" fmla="*/ 0 h 178"/>
                <a:gd name="T26" fmla="*/ 96 w 214"/>
                <a:gd name="T27" fmla="*/ 3 h 178"/>
                <a:gd name="T28" fmla="*/ 92 w 214"/>
                <a:gd name="T29" fmla="*/ 18 h 178"/>
                <a:gd name="T30" fmla="*/ 70 w 214"/>
                <a:gd name="T31" fmla="*/ 26 h 178"/>
                <a:gd name="T32" fmla="*/ 63 w 214"/>
                <a:gd name="T33" fmla="*/ 33 h 178"/>
                <a:gd name="T34" fmla="*/ 55 w 214"/>
                <a:gd name="T35" fmla="*/ 26 h 178"/>
                <a:gd name="T36" fmla="*/ 44 w 214"/>
                <a:gd name="T37" fmla="*/ 29 h 178"/>
                <a:gd name="T38" fmla="*/ 48 w 214"/>
                <a:gd name="T39" fmla="*/ 41 h 178"/>
                <a:gd name="T40" fmla="*/ 40 w 214"/>
                <a:gd name="T41" fmla="*/ 44 h 178"/>
                <a:gd name="T42" fmla="*/ 26 w 214"/>
                <a:gd name="T43" fmla="*/ 41 h 178"/>
                <a:gd name="T44" fmla="*/ 11 w 214"/>
                <a:gd name="T45" fmla="*/ 44 h 178"/>
                <a:gd name="T46" fmla="*/ 0 w 214"/>
                <a:gd name="T47" fmla="*/ 52 h 178"/>
                <a:gd name="T48" fmla="*/ 3 w 214"/>
                <a:gd name="T49" fmla="*/ 52 h 178"/>
                <a:gd name="T50" fmla="*/ 3 w 214"/>
                <a:gd name="T51" fmla="*/ 55 h 178"/>
                <a:gd name="T52" fmla="*/ 7 w 214"/>
                <a:gd name="T53" fmla="*/ 63 h 178"/>
                <a:gd name="T54" fmla="*/ 22 w 214"/>
                <a:gd name="T55" fmla="*/ 63 h 178"/>
                <a:gd name="T56" fmla="*/ 29 w 214"/>
                <a:gd name="T57" fmla="*/ 67 h 178"/>
                <a:gd name="T58" fmla="*/ 37 w 214"/>
                <a:gd name="T59" fmla="*/ 70 h 178"/>
                <a:gd name="T60" fmla="*/ 44 w 214"/>
                <a:gd name="T61" fmla="*/ 70 h 178"/>
                <a:gd name="T62" fmla="*/ 40 w 214"/>
                <a:gd name="T63" fmla="*/ 81 h 178"/>
                <a:gd name="T64" fmla="*/ 55 w 214"/>
                <a:gd name="T65" fmla="*/ 89 h 178"/>
                <a:gd name="T66" fmla="*/ 51 w 214"/>
                <a:gd name="T67" fmla="*/ 100 h 178"/>
                <a:gd name="T68" fmla="*/ 59 w 214"/>
                <a:gd name="T69" fmla="*/ 104 h 178"/>
                <a:gd name="T70" fmla="*/ 55 w 214"/>
                <a:gd name="T71" fmla="*/ 118 h 178"/>
                <a:gd name="T72" fmla="*/ 48 w 214"/>
                <a:gd name="T73" fmla="*/ 141 h 178"/>
                <a:gd name="T74" fmla="*/ 55 w 214"/>
                <a:gd name="T75" fmla="*/ 148 h 178"/>
                <a:gd name="T76" fmla="*/ 77 w 214"/>
                <a:gd name="T77" fmla="*/ 156 h 178"/>
                <a:gd name="T78" fmla="*/ 96 w 214"/>
                <a:gd name="T79" fmla="*/ 156 h 178"/>
                <a:gd name="T80" fmla="*/ 114 w 214"/>
                <a:gd name="T81" fmla="*/ 159 h 178"/>
                <a:gd name="T82" fmla="*/ 126 w 214"/>
                <a:gd name="T83" fmla="*/ 137 h 178"/>
                <a:gd name="T84" fmla="*/ 140 w 214"/>
                <a:gd name="T85" fmla="*/ 141 h 178"/>
                <a:gd name="T86" fmla="*/ 166 w 214"/>
                <a:gd name="T87" fmla="*/ 148 h 178"/>
                <a:gd name="T88" fmla="*/ 181 w 214"/>
                <a:gd name="T89" fmla="*/ 133 h 178"/>
                <a:gd name="T90" fmla="*/ 170 w 214"/>
                <a:gd name="T91" fmla="*/ 115 h 178"/>
                <a:gd name="T92" fmla="*/ 170 w 214"/>
                <a:gd name="T93" fmla="*/ 100 h 178"/>
                <a:gd name="T94" fmla="*/ 207 w 214"/>
                <a:gd name="T95" fmla="*/ 178 h 178"/>
                <a:gd name="T96" fmla="*/ 203 w 214"/>
                <a:gd name="T97" fmla="*/ 170 h 178"/>
                <a:gd name="T98" fmla="*/ 200 w 214"/>
                <a:gd name="T99" fmla="*/ 167 h 178"/>
                <a:gd name="T100" fmla="*/ 200 w 214"/>
                <a:gd name="T101" fmla="*/ 159 h 178"/>
                <a:gd name="T102" fmla="*/ 207 w 214"/>
                <a:gd name="T103" fmla="*/ 156 h 178"/>
                <a:gd name="T104" fmla="*/ 211 w 214"/>
                <a:gd name="T105" fmla="*/ 148 h 178"/>
                <a:gd name="T106" fmla="*/ 211 w 214"/>
                <a:gd name="T107" fmla="*/ 1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" h="178">
                  <a:moveTo>
                    <a:pt x="174" y="96"/>
                  </a:moveTo>
                  <a:lnTo>
                    <a:pt x="174" y="92"/>
                  </a:lnTo>
                  <a:lnTo>
                    <a:pt x="170" y="92"/>
                  </a:lnTo>
                  <a:lnTo>
                    <a:pt x="170" y="89"/>
                  </a:lnTo>
                  <a:lnTo>
                    <a:pt x="166" y="85"/>
                  </a:lnTo>
                  <a:lnTo>
                    <a:pt x="163" y="85"/>
                  </a:lnTo>
                  <a:lnTo>
                    <a:pt x="159" y="89"/>
                  </a:lnTo>
                  <a:lnTo>
                    <a:pt x="163" y="92"/>
                  </a:lnTo>
                  <a:lnTo>
                    <a:pt x="159" y="92"/>
                  </a:lnTo>
                  <a:lnTo>
                    <a:pt x="155" y="92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9" y="81"/>
                  </a:lnTo>
                  <a:lnTo>
                    <a:pt x="163" y="74"/>
                  </a:lnTo>
                  <a:lnTo>
                    <a:pt x="166" y="74"/>
                  </a:lnTo>
                  <a:lnTo>
                    <a:pt x="170" y="70"/>
                  </a:lnTo>
                  <a:lnTo>
                    <a:pt x="170" y="70"/>
                  </a:lnTo>
                  <a:lnTo>
                    <a:pt x="170" y="67"/>
                  </a:lnTo>
                  <a:lnTo>
                    <a:pt x="166" y="67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4" y="67"/>
                  </a:lnTo>
                  <a:lnTo>
                    <a:pt x="177" y="67"/>
                  </a:lnTo>
                  <a:lnTo>
                    <a:pt x="181" y="63"/>
                  </a:lnTo>
                  <a:lnTo>
                    <a:pt x="181" y="59"/>
                  </a:lnTo>
                  <a:lnTo>
                    <a:pt x="177" y="59"/>
                  </a:lnTo>
                  <a:lnTo>
                    <a:pt x="177" y="55"/>
                  </a:lnTo>
                  <a:lnTo>
                    <a:pt x="181" y="48"/>
                  </a:lnTo>
                  <a:lnTo>
                    <a:pt x="181" y="48"/>
                  </a:lnTo>
                  <a:lnTo>
                    <a:pt x="181" y="44"/>
                  </a:lnTo>
                  <a:lnTo>
                    <a:pt x="185" y="41"/>
                  </a:lnTo>
                  <a:lnTo>
                    <a:pt x="188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77" y="33"/>
                  </a:lnTo>
                  <a:lnTo>
                    <a:pt x="174" y="37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7"/>
                  </a:lnTo>
                  <a:lnTo>
                    <a:pt x="163" y="33"/>
                  </a:lnTo>
                  <a:lnTo>
                    <a:pt x="163" y="29"/>
                  </a:lnTo>
                  <a:lnTo>
                    <a:pt x="159" y="29"/>
                  </a:lnTo>
                  <a:lnTo>
                    <a:pt x="159" y="29"/>
                  </a:lnTo>
                  <a:lnTo>
                    <a:pt x="155" y="29"/>
                  </a:lnTo>
                  <a:lnTo>
                    <a:pt x="151" y="26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4" y="26"/>
                  </a:lnTo>
                  <a:lnTo>
                    <a:pt x="140" y="26"/>
                  </a:lnTo>
                  <a:lnTo>
                    <a:pt x="137" y="22"/>
                  </a:lnTo>
                  <a:lnTo>
                    <a:pt x="137" y="18"/>
                  </a:lnTo>
                  <a:lnTo>
                    <a:pt x="133" y="18"/>
                  </a:lnTo>
                  <a:lnTo>
                    <a:pt x="133" y="18"/>
                  </a:lnTo>
                  <a:lnTo>
                    <a:pt x="129" y="18"/>
                  </a:lnTo>
                  <a:lnTo>
                    <a:pt x="126" y="18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1"/>
                  </a:lnTo>
                  <a:lnTo>
                    <a:pt x="122" y="11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1" y="3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07" y="0"/>
                  </a:lnTo>
                  <a:lnTo>
                    <a:pt x="103" y="0"/>
                  </a:lnTo>
                  <a:lnTo>
                    <a:pt x="100" y="0"/>
                  </a:lnTo>
                  <a:lnTo>
                    <a:pt x="96" y="3"/>
                  </a:lnTo>
                  <a:lnTo>
                    <a:pt x="96" y="3"/>
                  </a:lnTo>
                  <a:lnTo>
                    <a:pt x="96" y="7"/>
                  </a:lnTo>
                  <a:lnTo>
                    <a:pt x="96" y="15"/>
                  </a:lnTo>
                  <a:lnTo>
                    <a:pt x="92" y="18"/>
                  </a:lnTo>
                  <a:lnTo>
                    <a:pt x="92" y="18"/>
                  </a:lnTo>
                  <a:lnTo>
                    <a:pt x="85" y="22"/>
                  </a:lnTo>
                  <a:lnTo>
                    <a:pt x="81" y="22"/>
                  </a:lnTo>
                  <a:lnTo>
                    <a:pt x="81" y="22"/>
                  </a:lnTo>
                  <a:lnTo>
                    <a:pt x="74" y="22"/>
                  </a:lnTo>
                  <a:lnTo>
                    <a:pt x="70" y="26"/>
                  </a:lnTo>
                  <a:lnTo>
                    <a:pt x="74" y="29"/>
                  </a:lnTo>
                  <a:lnTo>
                    <a:pt x="77" y="29"/>
                  </a:lnTo>
                  <a:lnTo>
                    <a:pt x="74" y="33"/>
                  </a:lnTo>
                  <a:lnTo>
                    <a:pt x="66" y="33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5" y="33"/>
                  </a:lnTo>
                  <a:lnTo>
                    <a:pt x="55" y="29"/>
                  </a:lnTo>
                  <a:lnTo>
                    <a:pt x="51" y="29"/>
                  </a:lnTo>
                  <a:lnTo>
                    <a:pt x="55" y="26"/>
                  </a:lnTo>
                  <a:lnTo>
                    <a:pt x="51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4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3" y="48"/>
                  </a:lnTo>
                  <a:lnTo>
                    <a:pt x="26" y="41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8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7" y="44"/>
                  </a:lnTo>
                  <a:lnTo>
                    <a:pt x="3" y="44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3" y="48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4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70"/>
                  </a:lnTo>
                  <a:lnTo>
                    <a:pt x="37" y="70"/>
                  </a:lnTo>
                  <a:lnTo>
                    <a:pt x="37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4"/>
                  </a:lnTo>
                  <a:lnTo>
                    <a:pt x="44" y="70"/>
                  </a:lnTo>
                  <a:lnTo>
                    <a:pt x="40" y="70"/>
                  </a:lnTo>
                  <a:lnTo>
                    <a:pt x="37" y="74"/>
                  </a:lnTo>
                  <a:lnTo>
                    <a:pt x="40" y="74"/>
                  </a:lnTo>
                  <a:lnTo>
                    <a:pt x="40" y="78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8" y="85"/>
                  </a:lnTo>
                  <a:lnTo>
                    <a:pt x="51" y="89"/>
                  </a:lnTo>
                  <a:lnTo>
                    <a:pt x="55" y="89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5" y="96"/>
                  </a:lnTo>
                  <a:lnTo>
                    <a:pt x="55" y="96"/>
                  </a:lnTo>
                  <a:lnTo>
                    <a:pt x="51" y="100"/>
                  </a:lnTo>
                  <a:lnTo>
                    <a:pt x="55" y="100"/>
                  </a:lnTo>
                  <a:lnTo>
                    <a:pt x="59" y="104"/>
                  </a:lnTo>
                  <a:lnTo>
                    <a:pt x="63" y="111"/>
                  </a:lnTo>
                  <a:lnTo>
                    <a:pt x="59" y="107"/>
                  </a:lnTo>
                  <a:lnTo>
                    <a:pt x="59" y="104"/>
                  </a:lnTo>
                  <a:lnTo>
                    <a:pt x="55" y="104"/>
                  </a:lnTo>
                  <a:lnTo>
                    <a:pt x="55" y="104"/>
                  </a:lnTo>
                  <a:lnTo>
                    <a:pt x="51" y="111"/>
                  </a:lnTo>
                  <a:lnTo>
                    <a:pt x="51" y="118"/>
                  </a:lnTo>
                  <a:lnTo>
                    <a:pt x="55" y="118"/>
                  </a:lnTo>
                  <a:lnTo>
                    <a:pt x="51" y="118"/>
                  </a:lnTo>
                  <a:lnTo>
                    <a:pt x="51" y="130"/>
                  </a:lnTo>
                  <a:lnTo>
                    <a:pt x="48" y="141"/>
                  </a:lnTo>
                  <a:lnTo>
                    <a:pt x="44" y="141"/>
                  </a:lnTo>
                  <a:lnTo>
                    <a:pt x="48" y="141"/>
                  </a:lnTo>
                  <a:lnTo>
                    <a:pt x="48" y="144"/>
                  </a:lnTo>
                  <a:lnTo>
                    <a:pt x="51" y="144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55" y="148"/>
                  </a:lnTo>
                  <a:lnTo>
                    <a:pt x="63" y="152"/>
                  </a:lnTo>
                  <a:lnTo>
                    <a:pt x="66" y="156"/>
                  </a:lnTo>
                  <a:lnTo>
                    <a:pt x="70" y="152"/>
                  </a:lnTo>
                  <a:lnTo>
                    <a:pt x="74" y="156"/>
                  </a:lnTo>
                  <a:lnTo>
                    <a:pt x="77" y="156"/>
                  </a:lnTo>
                  <a:lnTo>
                    <a:pt x="77" y="156"/>
                  </a:lnTo>
                  <a:lnTo>
                    <a:pt x="81" y="156"/>
                  </a:lnTo>
                  <a:lnTo>
                    <a:pt x="89" y="156"/>
                  </a:lnTo>
                  <a:lnTo>
                    <a:pt x="92" y="156"/>
                  </a:lnTo>
                  <a:lnTo>
                    <a:pt x="96" y="156"/>
                  </a:lnTo>
                  <a:lnTo>
                    <a:pt x="100" y="156"/>
                  </a:lnTo>
                  <a:lnTo>
                    <a:pt x="107" y="156"/>
                  </a:lnTo>
                  <a:lnTo>
                    <a:pt x="114" y="159"/>
                  </a:lnTo>
                  <a:lnTo>
                    <a:pt x="118" y="159"/>
                  </a:lnTo>
                  <a:lnTo>
                    <a:pt x="114" y="159"/>
                  </a:lnTo>
                  <a:lnTo>
                    <a:pt x="114" y="156"/>
                  </a:lnTo>
                  <a:lnTo>
                    <a:pt x="114" y="148"/>
                  </a:lnTo>
                  <a:lnTo>
                    <a:pt x="118" y="148"/>
                  </a:lnTo>
                  <a:lnTo>
                    <a:pt x="122" y="144"/>
                  </a:lnTo>
                  <a:lnTo>
                    <a:pt x="126" y="137"/>
                  </a:lnTo>
                  <a:lnTo>
                    <a:pt x="129" y="137"/>
                  </a:lnTo>
                  <a:lnTo>
                    <a:pt x="129" y="141"/>
                  </a:lnTo>
                  <a:lnTo>
                    <a:pt x="133" y="141"/>
                  </a:lnTo>
                  <a:lnTo>
                    <a:pt x="137" y="141"/>
                  </a:lnTo>
                  <a:lnTo>
                    <a:pt x="140" y="141"/>
                  </a:lnTo>
                  <a:lnTo>
                    <a:pt x="144" y="141"/>
                  </a:lnTo>
                  <a:lnTo>
                    <a:pt x="144" y="141"/>
                  </a:lnTo>
                  <a:lnTo>
                    <a:pt x="155" y="144"/>
                  </a:lnTo>
                  <a:lnTo>
                    <a:pt x="159" y="148"/>
                  </a:lnTo>
                  <a:lnTo>
                    <a:pt x="166" y="148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70" y="141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1" y="130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4" y="122"/>
                  </a:lnTo>
                  <a:lnTo>
                    <a:pt x="170" y="115"/>
                  </a:lnTo>
                  <a:lnTo>
                    <a:pt x="166" y="111"/>
                  </a:lnTo>
                  <a:lnTo>
                    <a:pt x="170" y="111"/>
                  </a:lnTo>
                  <a:lnTo>
                    <a:pt x="174" y="107"/>
                  </a:lnTo>
                  <a:lnTo>
                    <a:pt x="174" y="104"/>
                  </a:lnTo>
                  <a:lnTo>
                    <a:pt x="170" y="100"/>
                  </a:lnTo>
                  <a:lnTo>
                    <a:pt x="170" y="96"/>
                  </a:lnTo>
                  <a:lnTo>
                    <a:pt x="174" y="96"/>
                  </a:lnTo>
                  <a:lnTo>
                    <a:pt x="174" y="96"/>
                  </a:lnTo>
                  <a:lnTo>
                    <a:pt x="174" y="96"/>
                  </a:lnTo>
                  <a:close/>
                  <a:moveTo>
                    <a:pt x="207" y="178"/>
                  </a:moveTo>
                  <a:lnTo>
                    <a:pt x="203" y="178"/>
                  </a:lnTo>
                  <a:lnTo>
                    <a:pt x="200" y="174"/>
                  </a:lnTo>
                  <a:lnTo>
                    <a:pt x="203" y="174"/>
                  </a:lnTo>
                  <a:lnTo>
                    <a:pt x="203" y="174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196" y="163"/>
                  </a:lnTo>
                  <a:lnTo>
                    <a:pt x="196" y="163"/>
                  </a:lnTo>
                  <a:lnTo>
                    <a:pt x="200" y="163"/>
                  </a:lnTo>
                  <a:lnTo>
                    <a:pt x="200" y="159"/>
                  </a:lnTo>
                  <a:lnTo>
                    <a:pt x="196" y="159"/>
                  </a:lnTo>
                  <a:lnTo>
                    <a:pt x="200" y="156"/>
                  </a:lnTo>
                  <a:lnTo>
                    <a:pt x="203" y="156"/>
                  </a:lnTo>
                  <a:lnTo>
                    <a:pt x="207" y="152"/>
                  </a:lnTo>
                  <a:lnTo>
                    <a:pt x="207" y="156"/>
                  </a:lnTo>
                  <a:lnTo>
                    <a:pt x="211" y="156"/>
                  </a:lnTo>
                  <a:lnTo>
                    <a:pt x="211" y="152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52"/>
                  </a:lnTo>
                  <a:lnTo>
                    <a:pt x="211" y="156"/>
                  </a:lnTo>
                  <a:lnTo>
                    <a:pt x="214" y="163"/>
                  </a:lnTo>
                  <a:lnTo>
                    <a:pt x="211" y="167"/>
                  </a:lnTo>
                  <a:lnTo>
                    <a:pt x="211" y="170"/>
                  </a:lnTo>
                  <a:lnTo>
                    <a:pt x="211" y="178"/>
                  </a:lnTo>
                  <a:lnTo>
                    <a:pt x="207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9" name="Freeform 71"/>
            <p:cNvSpPr/>
            <p:nvPr/>
          </p:nvSpPr>
          <p:spPr bwMode="auto">
            <a:xfrm>
              <a:off x="4578652" y="2455456"/>
              <a:ext cx="10293" cy="10293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4 h 8"/>
                <a:gd name="T4" fmla="*/ 4 w 8"/>
                <a:gd name="T5" fmla="*/ 8 h 8"/>
                <a:gd name="T6" fmla="*/ 8 w 8"/>
                <a:gd name="T7" fmla="*/ 4 h 8"/>
                <a:gd name="T8" fmla="*/ 8 w 8"/>
                <a:gd name="T9" fmla="*/ 4 h 8"/>
                <a:gd name="T10" fmla="*/ 0 w 8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4"/>
                  </a:lnTo>
                  <a:lnTo>
                    <a:pt x="4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0" name="Freeform 72"/>
            <p:cNvSpPr>
              <a:spLocks noEditPoints="1"/>
            </p:cNvSpPr>
            <p:nvPr/>
          </p:nvSpPr>
          <p:spPr bwMode="auto">
            <a:xfrm>
              <a:off x="4416536" y="2198129"/>
              <a:ext cx="243174" cy="243174"/>
            </a:xfrm>
            <a:custGeom>
              <a:avLst/>
              <a:gdLst>
                <a:gd name="T0" fmla="*/ 8 w 189"/>
                <a:gd name="T1" fmla="*/ 48 h 189"/>
                <a:gd name="T2" fmla="*/ 8 w 189"/>
                <a:gd name="T3" fmla="*/ 30 h 189"/>
                <a:gd name="T4" fmla="*/ 15 w 189"/>
                <a:gd name="T5" fmla="*/ 18 h 189"/>
                <a:gd name="T6" fmla="*/ 34 w 189"/>
                <a:gd name="T7" fmla="*/ 18 h 189"/>
                <a:gd name="T8" fmla="*/ 48 w 189"/>
                <a:gd name="T9" fmla="*/ 15 h 189"/>
                <a:gd name="T10" fmla="*/ 63 w 189"/>
                <a:gd name="T11" fmla="*/ 0 h 189"/>
                <a:gd name="T12" fmla="*/ 85 w 189"/>
                <a:gd name="T13" fmla="*/ 4 h 189"/>
                <a:gd name="T14" fmla="*/ 108 w 189"/>
                <a:gd name="T15" fmla="*/ 15 h 189"/>
                <a:gd name="T16" fmla="*/ 100 w 189"/>
                <a:gd name="T17" fmla="*/ 26 h 189"/>
                <a:gd name="T18" fmla="*/ 85 w 189"/>
                <a:gd name="T19" fmla="*/ 33 h 189"/>
                <a:gd name="T20" fmla="*/ 89 w 189"/>
                <a:gd name="T21" fmla="*/ 48 h 189"/>
                <a:gd name="T22" fmla="*/ 104 w 189"/>
                <a:gd name="T23" fmla="*/ 63 h 189"/>
                <a:gd name="T24" fmla="*/ 119 w 189"/>
                <a:gd name="T25" fmla="*/ 82 h 189"/>
                <a:gd name="T26" fmla="*/ 134 w 189"/>
                <a:gd name="T27" fmla="*/ 93 h 189"/>
                <a:gd name="T28" fmla="*/ 152 w 189"/>
                <a:gd name="T29" fmla="*/ 96 h 189"/>
                <a:gd name="T30" fmla="*/ 152 w 189"/>
                <a:gd name="T31" fmla="*/ 104 h 189"/>
                <a:gd name="T32" fmla="*/ 185 w 189"/>
                <a:gd name="T33" fmla="*/ 119 h 189"/>
                <a:gd name="T34" fmla="*/ 185 w 189"/>
                <a:gd name="T35" fmla="*/ 130 h 189"/>
                <a:gd name="T36" fmla="*/ 178 w 189"/>
                <a:gd name="T37" fmla="*/ 126 h 189"/>
                <a:gd name="T38" fmla="*/ 167 w 189"/>
                <a:gd name="T39" fmla="*/ 119 h 189"/>
                <a:gd name="T40" fmla="*/ 163 w 189"/>
                <a:gd name="T41" fmla="*/ 130 h 189"/>
                <a:gd name="T42" fmla="*/ 163 w 189"/>
                <a:gd name="T43" fmla="*/ 137 h 189"/>
                <a:gd name="T44" fmla="*/ 167 w 189"/>
                <a:gd name="T45" fmla="*/ 148 h 189"/>
                <a:gd name="T46" fmla="*/ 156 w 189"/>
                <a:gd name="T47" fmla="*/ 167 h 189"/>
                <a:gd name="T48" fmla="*/ 145 w 189"/>
                <a:gd name="T49" fmla="*/ 163 h 189"/>
                <a:gd name="T50" fmla="*/ 152 w 189"/>
                <a:gd name="T51" fmla="*/ 152 h 189"/>
                <a:gd name="T52" fmla="*/ 152 w 189"/>
                <a:gd name="T53" fmla="*/ 141 h 189"/>
                <a:gd name="T54" fmla="*/ 145 w 189"/>
                <a:gd name="T55" fmla="*/ 130 h 189"/>
                <a:gd name="T56" fmla="*/ 134 w 189"/>
                <a:gd name="T57" fmla="*/ 122 h 189"/>
                <a:gd name="T58" fmla="*/ 126 w 189"/>
                <a:gd name="T59" fmla="*/ 115 h 189"/>
                <a:gd name="T60" fmla="*/ 111 w 189"/>
                <a:gd name="T61" fmla="*/ 108 h 189"/>
                <a:gd name="T62" fmla="*/ 100 w 189"/>
                <a:gd name="T63" fmla="*/ 104 h 189"/>
                <a:gd name="T64" fmla="*/ 82 w 189"/>
                <a:gd name="T65" fmla="*/ 89 h 189"/>
                <a:gd name="T66" fmla="*/ 67 w 189"/>
                <a:gd name="T67" fmla="*/ 74 h 189"/>
                <a:gd name="T68" fmla="*/ 56 w 189"/>
                <a:gd name="T69" fmla="*/ 59 h 189"/>
                <a:gd name="T70" fmla="*/ 45 w 189"/>
                <a:gd name="T71" fmla="*/ 52 h 189"/>
                <a:gd name="T72" fmla="*/ 15 w 189"/>
                <a:gd name="T73" fmla="*/ 59 h 189"/>
                <a:gd name="T74" fmla="*/ 30 w 189"/>
                <a:gd name="T75" fmla="*/ 108 h 189"/>
                <a:gd name="T76" fmla="*/ 26 w 189"/>
                <a:gd name="T77" fmla="*/ 111 h 189"/>
                <a:gd name="T78" fmla="*/ 71 w 189"/>
                <a:gd name="T79" fmla="*/ 85 h 189"/>
                <a:gd name="T80" fmla="*/ 63 w 189"/>
                <a:gd name="T81" fmla="*/ 78 h 189"/>
                <a:gd name="T82" fmla="*/ 56 w 189"/>
                <a:gd name="T83" fmla="*/ 78 h 189"/>
                <a:gd name="T84" fmla="*/ 41 w 189"/>
                <a:gd name="T85" fmla="*/ 145 h 189"/>
                <a:gd name="T86" fmla="*/ 52 w 189"/>
                <a:gd name="T87" fmla="*/ 145 h 189"/>
                <a:gd name="T88" fmla="*/ 48 w 189"/>
                <a:gd name="T89" fmla="*/ 122 h 189"/>
                <a:gd name="T90" fmla="*/ 45 w 189"/>
                <a:gd name="T91" fmla="*/ 108 h 189"/>
                <a:gd name="T92" fmla="*/ 30 w 189"/>
                <a:gd name="T93" fmla="*/ 115 h 189"/>
                <a:gd name="T94" fmla="*/ 30 w 189"/>
                <a:gd name="T95" fmla="*/ 122 h 189"/>
                <a:gd name="T96" fmla="*/ 34 w 189"/>
                <a:gd name="T97" fmla="*/ 130 h 189"/>
                <a:gd name="T98" fmla="*/ 34 w 189"/>
                <a:gd name="T99" fmla="*/ 148 h 189"/>
                <a:gd name="T100" fmla="*/ 141 w 189"/>
                <a:gd name="T101" fmla="*/ 185 h 189"/>
                <a:gd name="T102" fmla="*/ 145 w 189"/>
                <a:gd name="T103" fmla="*/ 163 h 189"/>
                <a:gd name="T104" fmla="*/ 130 w 189"/>
                <a:gd name="T105" fmla="*/ 167 h 189"/>
                <a:gd name="T106" fmla="*/ 104 w 189"/>
                <a:gd name="T107" fmla="*/ 163 h 189"/>
                <a:gd name="T108" fmla="*/ 100 w 189"/>
                <a:gd name="T109" fmla="*/ 174 h 189"/>
                <a:gd name="T110" fmla="*/ 122 w 189"/>
                <a:gd name="T111" fmla="*/ 185 h 189"/>
                <a:gd name="T112" fmla="*/ 141 w 189"/>
                <a:gd name="T11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9" h="189">
                  <a:moveTo>
                    <a:pt x="15" y="59"/>
                  </a:moveTo>
                  <a:lnTo>
                    <a:pt x="15" y="56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8" y="48"/>
                  </a:lnTo>
                  <a:lnTo>
                    <a:pt x="4" y="41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11" y="22"/>
                  </a:lnTo>
                  <a:lnTo>
                    <a:pt x="15" y="18"/>
                  </a:lnTo>
                  <a:lnTo>
                    <a:pt x="22" y="22"/>
                  </a:lnTo>
                  <a:lnTo>
                    <a:pt x="26" y="11"/>
                  </a:lnTo>
                  <a:lnTo>
                    <a:pt x="30" y="15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37" y="22"/>
                  </a:lnTo>
                  <a:lnTo>
                    <a:pt x="41" y="18"/>
                  </a:lnTo>
                  <a:lnTo>
                    <a:pt x="41" y="15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2" y="18"/>
                  </a:lnTo>
                  <a:lnTo>
                    <a:pt x="52" y="11"/>
                  </a:lnTo>
                  <a:lnTo>
                    <a:pt x="60" y="11"/>
                  </a:lnTo>
                  <a:lnTo>
                    <a:pt x="60" y="4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5" y="0"/>
                  </a:lnTo>
                  <a:lnTo>
                    <a:pt x="85" y="4"/>
                  </a:lnTo>
                  <a:lnTo>
                    <a:pt x="93" y="7"/>
                  </a:lnTo>
                  <a:lnTo>
                    <a:pt x="104" y="7"/>
                  </a:lnTo>
                  <a:lnTo>
                    <a:pt x="108" y="7"/>
                  </a:lnTo>
                  <a:lnTo>
                    <a:pt x="111" y="11"/>
                  </a:lnTo>
                  <a:lnTo>
                    <a:pt x="108" y="15"/>
                  </a:lnTo>
                  <a:lnTo>
                    <a:pt x="108" y="18"/>
                  </a:lnTo>
                  <a:lnTo>
                    <a:pt x="104" y="22"/>
                  </a:lnTo>
                  <a:lnTo>
                    <a:pt x="108" y="26"/>
                  </a:lnTo>
                  <a:lnTo>
                    <a:pt x="104" y="26"/>
                  </a:lnTo>
                  <a:lnTo>
                    <a:pt x="100" y="26"/>
                  </a:lnTo>
                  <a:lnTo>
                    <a:pt x="97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5" y="33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4"/>
                  </a:lnTo>
                  <a:lnTo>
                    <a:pt x="89" y="48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97" y="56"/>
                  </a:lnTo>
                  <a:lnTo>
                    <a:pt x="100" y="59"/>
                  </a:lnTo>
                  <a:lnTo>
                    <a:pt x="104" y="63"/>
                  </a:lnTo>
                  <a:lnTo>
                    <a:pt x="115" y="70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8"/>
                  </a:lnTo>
                  <a:lnTo>
                    <a:pt x="119" y="82"/>
                  </a:lnTo>
                  <a:lnTo>
                    <a:pt x="122" y="82"/>
                  </a:lnTo>
                  <a:lnTo>
                    <a:pt x="122" y="85"/>
                  </a:lnTo>
                  <a:lnTo>
                    <a:pt x="130" y="89"/>
                  </a:lnTo>
                  <a:lnTo>
                    <a:pt x="130" y="93"/>
                  </a:lnTo>
                  <a:lnTo>
                    <a:pt x="134" y="93"/>
                  </a:lnTo>
                  <a:lnTo>
                    <a:pt x="137" y="93"/>
                  </a:lnTo>
                  <a:lnTo>
                    <a:pt x="141" y="93"/>
                  </a:lnTo>
                  <a:lnTo>
                    <a:pt x="145" y="93"/>
                  </a:lnTo>
                  <a:lnTo>
                    <a:pt x="148" y="93"/>
                  </a:lnTo>
                  <a:lnTo>
                    <a:pt x="152" y="96"/>
                  </a:lnTo>
                  <a:lnTo>
                    <a:pt x="152" y="96"/>
                  </a:lnTo>
                  <a:lnTo>
                    <a:pt x="148" y="100"/>
                  </a:lnTo>
                  <a:lnTo>
                    <a:pt x="148" y="100"/>
                  </a:lnTo>
                  <a:lnTo>
                    <a:pt x="148" y="104"/>
                  </a:lnTo>
                  <a:lnTo>
                    <a:pt x="152" y="104"/>
                  </a:lnTo>
                  <a:lnTo>
                    <a:pt x="159" y="104"/>
                  </a:lnTo>
                  <a:lnTo>
                    <a:pt x="171" y="111"/>
                  </a:lnTo>
                  <a:lnTo>
                    <a:pt x="174" y="115"/>
                  </a:lnTo>
                  <a:lnTo>
                    <a:pt x="178" y="119"/>
                  </a:lnTo>
                  <a:lnTo>
                    <a:pt x="185" y="119"/>
                  </a:lnTo>
                  <a:lnTo>
                    <a:pt x="185" y="122"/>
                  </a:lnTo>
                  <a:lnTo>
                    <a:pt x="189" y="122"/>
                  </a:lnTo>
                  <a:lnTo>
                    <a:pt x="189" y="126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3"/>
                  </a:lnTo>
                  <a:lnTo>
                    <a:pt x="182" y="130"/>
                  </a:lnTo>
                  <a:lnTo>
                    <a:pt x="182" y="130"/>
                  </a:lnTo>
                  <a:lnTo>
                    <a:pt x="178" y="126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74" y="122"/>
                  </a:lnTo>
                  <a:lnTo>
                    <a:pt x="171" y="122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3" y="122"/>
                  </a:lnTo>
                  <a:lnTo>
                    <a:pt x="163" y="126"/>
                  </a:lnTo>
                  <a:lnTo>
                    <a:pt x="163" y="126"/>
                  </a:lnTo>
                  <a:lnTo>
                    <a:pt x="163" y="130"/>
                  </a:lnTo>
                  <a:lnTo>
                    <a:pt x="159" y="130"/>
                  </a:lnTo>
                  <a:lnTo>
                    <a:pt x="159" y="133"/>
                  </a:lnTo>
                  <a:lnTo>
                    <a:pt x="159" y="133"/>
                  </a:lnTo>
                  <a:lnTo>
                    <a:pt x="159" y="137"/>
                  </a:lnTo>
                  <a:lnTo>
                    <a:pt x="163" y="137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5"/>
                  </a:lnTo>
                  <a:lnTo>
                    <a:pt x="167" y="148"/>
                  </a:lnTo>
                  <a:lnTo>
                    <a:pt x="167" y="148"/>
                  </a:lnTo>
                  <a:lnTo>
                    <a:pt x="163" y="148"/>
                  </a:lnTo>
                  <a:lnTo>
                    <a:pt x="163" y="152"/>
                  </a:lnTo>
                  <a:lnTo>
                    <a:pt x="163" y="159"/>
                  </a:lnTo>
                  <a:lnTo>
                    <a:pt x="156" y="163"/>
                  </a:lnTo>
                  <a:lnTo>
                    <a:pt x="156" y="167"/>
                  </a:lnTo>
                  <a:lnTo>
                    <a:pt x="156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5" y="163"/>
                  </a:lnTo>
                  <a:lnTo>
                    <a:pt x="148" y="159"/>
                  </a:lnTo>
                  <a:lnTo>
                    <a:pt x="152" y="159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6" y="152"/>
                  </a:lnTo>
                  <a:lnTo>
                    <a:pt x="156" y="148"/>
                  </a:lnTo>
                  <a:lnTo>
                    <a:pt x="152" y="145"/>
                  </a:lnTo>
                  <a:lnTo>
                    <a:pt x="152" y="141"/>
                  </a:lnTo>
                  <a:lnTo>
                    <a:pt x="148" y="137"/>
                  </a:lnTo>
                  <a:lnTo>
                    <a:pt x="148" y="133"/>
                  </a:lnTo>
                  <a:lnTo>
                    <a:pt x="148" y="130"/>
                  </a:lnTo>
                  <a:lnTo>
                    <a:pt x="145" y="126"/>
                  </a:lnTo>
                  <a:lnTo>
                    <a:pt x="145" y="130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4" y="126"/>
                  </a:lnTo>
                  <a:lnTo>
                    <a:pt x="134" y="122"/>
                  </a:lnTo>
                  <a:lnTo>
                    <a:pt x="134" y="122"/>
                  </a:lnTo>
                  <a:lnTo>
                    <a:pt x="134" y="119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26" y="119"/>
                  </a:lnTo>
                  <a:lnTo>
                    <a:pt x="126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19" y="115"/>
                  </a:lnTo>
                  <a:lnTo>
                    <a:pt x="115" y="108"/>
                  </a:lnTo>
                  <a:lnTo>
                    <a:pt x="111" y="108"/>
                  </a:lnTo>
                  <a:lnTo>
                    <a:pt x="108" y="108"/>
                  </a:lnTo>
                  <a:lnTo>
                    <a:pt x="108" y="108"/>
                  </a:lnTo>
                  <a:lnTo>
                    <a:pt x="104" y="108"/>
                  </a:lnTo>
                  <a:lnTo>
                    <a:pt x="104" y="104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93" y="100"/>
                  </a:lnTo>
                  <a:lnTo>
                    <a:pt x="85" y="93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78" y="85"/>
                  </a:lnTo>
                  <a:lnTo>
                    <a:pt x="74" y="85"/>
                  </a:lnTo>
                  <a:lnTo>
                    <a:pt x="74" y="82"/>
                  </a:lnTo>
                  <a:lnTo>
                    <a:pt x="71" y="78"/>
                  </a:lnTo>
                  <a:lnTo>
                    <a:pt x="67" y="74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2"/>
                  </a:lnTo>
                  <a:lnTo>
                    <a:pt x="45" y="52"/>
                  </a:lnTo>
                  <a:lnTo>
                    <a:pt x="34" y="48"/>
                  </a:lnTo>
                  <a:lnTo>
                    <a:pt x="26" y="52"/>
                  </a:lnTo>
                  <a:lnTo>
                    <a:pt x="26" y="56"/>
                  </a:lnTo>
                  <a:lnTo>
                    <a:pt x="22" y="59"/>
                  </a:lnTo>
                  <a:lnTo>
                    <a:pt x="15" y="59"/>
                  </a:lnTo>
                  <a:lnTo>
                    <a:pt x="15" y="59"/>
                  </a:lnTo>
                  <a:close/>
                  <a:moveTo>
                    <a:pt x="26" y="111"/>
                  </a:moveTo>
                  <a:lnTo>
                    <a:pt x="30" y="111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26" y="108"/>
                  </a:lnTo>
                  <a:lnTo>
                    <a:pt x="26" y="111"/>
                  </a:lnTo>
                  <a:lnTo>
                    <a:pt x="26" y="111"/>
                  </a:lnTo>
                  <a:close/>
                  <a:moveTo>
                    <a:pt x="71" y="85"/>
                  </a:move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close/>
                  <a:moveTo>
                    <a:pt x="56" y="78"/>
                  </a:moveTo>
                  <a:lnTo>
                    <a:pt x="56" y="78"/>
                  </a:lnTo>
                  <a:lnTo>
                    <a:pt x="56" y="78"/>
                  </a:lnTo>
                  <a:lnTo>
                    <a:pt x="60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0" y="74"/>
                  </a:lnTo>
                  <a:lnTo>
                    <a:pt x="60" y="78"/>
                  </a:lnTo>
                  <a:lnTo>
                    <a:pt x="56" y="78"/>
                  </a:lnTo>
                  <a:lnTo>
                    <a:pt x="56" y="78"/>
                  </a:lnTo>
                  <a:close/>
                  <a:moveTo>
                    <a:pt x="37" y="152"/>
                  </a:moveTo>
                  <a:lnTo>
                    <a:pt x="37" y="148"/>
                  </a:lnTo>
                  <a:lnTo>
                    <a:pt x="37" y="152"/>
                  </a:lnTo>
                  <a:lnTo>
                    <a:pt x="41" y="148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45" y="145"/>
                  </a:lnTo>
                  <a:lnTo>
                    <a:pt x="48" y="145"/>
                  </a:lnTo>
                  <a:lnTo>
                    <a:pt x="48" y="145"/>
                  </a:lnTo>
                  <a:lnTo>
                    <a:pt x="52" y="145"/>
                  </a:lnTo>
                  <a:lnTo>
                    <a:pt x="52" y="137"/>
                  </a:lnTo>
                  <a:lnTo>
                    <a:pt x="52" y="137"/>
                  </a:lnTo>
                  <a:lnTo>
                    <a:pt x="48" y="130"/>
                  </a:lnTo>
                  <a:lnTo>
                    <a:pt x="52" y="126"/>
                  </a:lnTo>
                  <a:lnTo>
                    <a:pt x="48" y="122"/>
                  </a:lnTo>
                  <a:lnTo>
                    <a:pt x="52" y="119"/>
                  </a:lnTo>
                  <a:lnTo>
                    <a:pt x="52" y="119"/>
                  </a:lnTo>
                  <a:lnTo>
                    <a:pt x="52" y="115"/>
                  </a:lnTo>
                  <a:lnTo>
                    <a:pt x="48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4" y="115"/>
                  </a:lnTo>
                  <a:lnTo>
                    <a:pt x="30" y="115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9"/>
                  </a:lnTo>
                  <a:lnTo>
                    <a:pt x="30" y="119"/>
                  </a:lnTo>
                  <a:lnTo>
                    <a:pt x="30" y="122"/>
                  </a:lnTo>
                  <a:lnTo>
                    <a:pt x="34" y="122"/>
                  </a:lnTo>
                  <a:lnTo>
                    <a:pt x="34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4" y="130"/>
                  </a:lnTo>
                  <a:lnTo>
                    <a:pt x="34" y="133"/>
                  </a:lnTo>
                  <a:lnTo>
                    <a:pt x="34" y="133"/>
                  </a:lnTo>
                  <a:lnTo>
                    <a:pt x="30" y="141"/>
                  </a:lnTo>
                  <a:lnTo>
                    <a:pt x="30" y="141"/>
                  </a:lnTo>
                  <a:lnTo>
                    <a:pt x="34" y="148"/>
                  </a:lnTo>
                  <a:lnTo>
                    <a:pt x="37" y="152"/>
                  </a:lnTo>
                  <a:lnTo>
                    <a:pt x="37" y="152"/>
                  </a:lnTo>
                  <a:close/>
                  <a:moveTo>
                    <a:pt x="141" y="189"/>
                  </a:moveTo>
                  <a:lnTo>
                    <a:pt x="141" y="185"/>
                  </a:lnTo>
                  <a:lnTo>
                    <a:pt x="141" y="185"/>
                  </a:lnTo>
                  <a:lnTo>
                    <a:pt x="141" y="182"/>
                  </a:lnTo>
                  <a:lnTo>
                    <a:pt x="137" y="178"/>
                  </a:lnTo>
                  <a:lnTo>
                    <a:pt x="141" y="171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1" y="159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4" y="163"/>
                  </a:lnTo>
                  <a:lnTo>
                    <a:pt x="130" y="167"/>
                  </a:lnTo>
                  <a:lnTo>
                    <a:pt x="122" y="167"/>
                  </a:lnTo>
                  <a:lnTo>
                    <a:pt x="115" y="167"/>
                  </a:lnTo>
                  <a:lnTo>
                    <a:pt x="111" y="167"/>
                  </a:lnTo>
                  <a:lnTo>
                    <a:pt x="108" y="163"/>
                  </a:lnTo>
                  <a:lnTo>
                    <a:pt x="104" y="163"/>
                  </a:lnTo>
                  <a:lnTo>
                    <a:pt x="104" y="167"/>
                  </a:lnTo>
                  <a:lnTo>
                    <a:pt x="100" y="163"/>
                  </a:lnTo>
                  <a:lnTo>
                    <a:pt x="97" y="167"/>
                  </a:lnTo>
                  <a:lnTo>
                    <a:pt x="97" y="171"/>
                  </a:lnTo>
                  <a:lnTo>
                    <a:pt x="100" y="174"/>
                  </a:lnTo>
                  <a:lnTo>
                    <a:pt x="104" y="174"/>
                  </a:lnTo>
                  <a:lnTo>
                    <a:pt x="111" y="178"/>
                  </a:lnTo>
                  <a:lnTo>
                    <a:pt x="111" y="178"/>
                  </a:lnTo>
                  <a:lnTo>
                    <a:pt x="115" y="182"/>
                  </a:lnTo>
                  <a:lnTo>
                    <a:pt x="122" y="185"/>
                  </a:lnTo>
                  <a:lnTo>
                    <a:pt x="126" y="182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7" y="189"/>
                  </a:lnTo>
                  <a:lnTo>
                    <a:pt x="141" y="1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1" name="Freeform 73"/>
            <p:cNvSpPr>
              <a:spLocks noEditPoints="1"/>
            </p:cNvSpPr>
            <p:nvPr/>
          </p:nvSpPr>
          <p:spPr bwMode="auto">
            <a:xfrm>
              <a:off x="4111604" y="2274041"/>
              <a:ext cx="262473" cy="181415"/>
            </a:xfrm>
            <a:custGeom>
              <a:avLst/>
              <a:gdLst>
                <a:gd name="T0" fmla="*/ 32 w 55"/>
                <a:gd name="T1" fmla="*/ 3 h 38"/>
                <a:gd name="T2" fmla="*/ 33 w 55"/>
                <a:gd name="T3" fmla="*/ 4 h 38"/>
                <a:gd name="T4" fmla="*/ 37 w 55"/>
                <a:gd name="T5" fmla="*/ 6 h 38"/>
                <a:gd name="T6" fmla="*/ 40 w 55"/>
                <a:gd name="T7" fmla="*/ 6 h 38"/>
                <a:gd name="T8" fmla="*/ 43 w 55"/>
                <a:gd name="T9" fmla="*/ 6 h 38"/>
                <a:gd name="T10" fmla="*/ 46 w 55"/>
                <a:gd name="T11" fmla="*/ 6 h 38"/>
                <a:gd name="T12" fmla="*/ 51 w 55"/>
                <a:gd name="T13" fmla="*/ 7 h 38"/>
                <a:gd name="T14" fmla="*/ 50 w 55"/>
                <a:gd name="T15" fmla="*/ 9 h 38"/>
                <a:gd name="T16" fmla="*/ 48 w 55"/>
                <a:gd name="T17" fmla="*/ 12 h 38"/>
                <a:gd name="T18" fmla="*/ 44 w 55"/>
                <a:gd name="T19" fmla="*/ 13 h 38"/>
                <a:gd name="T20" fmla="*/ 42 w 55"/>
                <a:gd name="T21" fmla="*/ 15 h 38"/>
                <a:gd name="T22" fmla="*/ 41 w 55"/>
                <a:gd name="T23" fmla="*/ 16 h 38"/>
                <a:gd name="T24" fmla="*/ 40 w 55"/>
                <a:gd name="T25" fmla="*/ 18 h 38"/>
                <a:gd name="T26" fmla="*/ 37 w 55"/>
                <a:gd name="T27" fmla="*/ 21 h 38"/>
                <a:gd name="T28" fmla="*/ 38 w 55"/>
                <a:gd name="T29" fmla="*/ 24 h 38"/>
                <a:gd name="T30" fmla="*/ 37 w 55"/>
                <a:gd name="T31" fmla="*/ 26 h 38"/>
                <a:gd name="T32" fmla="*/ 35 w 55"/>
                <a:gd name="T33" fmla="*/ 30 h 38"/>
                <a:gd name="T34" fmla="*/ 34 w 55"/>
                <a:gd name="T35" fmla="*/ 31 h 38"/>
                <a:gd name="T36" fmla="*/ 30 w 55"/>
                <a:gd name="T37" fmla="*/ 34 h 38"/>
                <a:gd name="T38" fmla="*/ 28 w 55"/>
                <a:gd name="T39" fmla="*/ 34 h 38"/>
                <a:gd name="T40" fmla="*/ 26 w 55"/>
                <a:gd name="T41" fmla="*/ 34 h 38"/>
                <a:gd name="T42" fmla="*/ 22 w 55"/>
                <a:gd name="T43" fmla="*/ 34 h 38"/>
                <a:gd name="T44" fmla="*/ 19 w 55"/>
                <a:gd name="T45" fmla="*/ 36 h 38"/>
                <a:gd name="T46" fmla="*/ 16 w 55"/>
                <a:gd name="T47" fmla="*/ 37 h 38"/>
                <a:gd name="T48" fmla="*/ 12 w 55"/>
                <a:gd name="T49" fmla="*/ 36 h 38"/>
                <a:gd name="T50" fmla="*/ 10 w 55"/>
                <a:gd name="T51" fmla="*/ 32 h 38"/>
                <a:gd name="T52" fmla="*/ 8 w 55"/>
                <a:gd name="T53" fmla="*/ 31 h 38"/>
                <a:gd name="T54" fmla="*/ 9 w 55"/>
                <a:gd name="T55" fmla="*/ 28 h 38"/>
                <a:gd name="T56" fmla="*/ 8 w 55"/>
                <a:gd name="T57" fmla="*/ 26 h 38"/>
                <a:gd name="T58" fmla="*/ 8 w 55"/>
                <a:gd name="T59" fmla="*/ 22 h 38"/>
                <a:gd name="T60" fmla="*/ 9 w 55"/>
                <a:gd name="T61" fmla="*/ 20 h 38"/>
                <a:gd name="T62" fmla="*/ 10 w 55"/>
                <a:gd name="T63" fmla="*/ 17 h 38"/>
                <a:gd name="T64" fmla="*/ 12 w 55"/>
                <a:gd name="T65" fmla="*/ 12 h 38"/>
                <a:gd name="T66" fmla="*/ 12 w 55"/>
                <a:gd name="T67" fmla="*/ 10 h 38"/>
                <a:gd name="T68" fmla="*/ 9 w 55"/>
                <a:gd name="T69" fmla="*/ 10 h 38"/>
                <a:gd name="T70" fmla="*/ 4 w 55"/>
                <a:gd name="T71" fmla="*/ 9 h 38"/>
                <a:gd name="T72" fmla="*/ 2 w 55"/>
                <a:gd name="T73" fmla="*/ 9 h 38"/>
                <a:gd name="T74" fmla="*/ 2 w 55"/>
                <a:gd name="T75" fmla="*/ 7 h 38"/>
                <a:gd name="T76" fmla="*/ 2 w 55"/>
                <a:gd name="T77" fmla="*/ 6 h 38"/>
                <a:gd name="T78" fmla="*/ 2 w 55"/>
                <a:gd name="T79" fmla="*/ 5 h 38"/>
                <a:gd name="T80" fmla="*/ 1 w 55"/>
                <a:gd name="T81" fmla="*/ 5 h 38"/>
                <a:gd name="T82" fmla="*/ 2 w 55"/>
                <a:gd name="T83" fmla="*/ 2 h 38"/>
                <a:gd name="T84" fmla="*/ 5 w 55"/>
                <a:gd name="T85" fmla="*/ 2 h 38"/>
                <a:gd name="T86" fmla="*/ 6 w 55"/>
                <a:gd name="T87" fmla="*/ 0 h 38"/>
                <a:gd name="T88" fmla="*/ 8 w 55"/>
                <a:gd name="T89" fmla="*/ 0 h 38"/>
                <a:gd name="T90" fmla="*/ 11 w 55"/>
                <a:gd name="T91" fmla="*/ 1 h 38"/>
                <a:gd name="T92" fmla="*/ 14 w 55"/>
                <a:gd name="T93" fmla="*/ 1 h 38"/>
                <a:gd name="T94" fmla="*/ 19 w 55"/>
                <a:gd name="T95" fmla="*/ 2 h 38"/>
                <a:gd name="T96" fmla="*/ 24 w 55"/>
                <a:gd name="T97" fmla="*/ 2 h 38"/>
                <a:gd name="T98" fmla="*/ 27 w 55"/>
                <a:gd name="T99" fmla="*/ 2 h 38"/>
                <a:gd name="T100" fmla="*/ 30 w 55"/>
                <a:gd name="T101" fmla="*/ 2 h 38"/>
                <a:gd name="T102" fmla="*/ 53 w 55"/>
                <a:gd name="T103" fmla="*/ 20 h 38"/>
                <a:gd name="T104" fmla="*/ 55 w 55"/>
                <a:gd name="T105" fmla="*/ 20 h 38"/>
                <a:gd name="T106" fmla="*/ 53 w 55"/>
                <a:gd name="T107" fmla="*/ 20 h 38"/>
                <a:gd name="T108" fmla="*/ 52 w 55"/>
                <a:gd name="T109" fmla="*/ 20 h 38"/>
                <a:gd name="T110" fmla="*/ 49 w 55"/>
                <a:gd name="T111" fmla="*/ 21 h 38"/>
                <a:gd name="T112" fmla="*/ 50 w 55"/>
                <a:gd name="T113" fmla="*/ 22 h 38"/>
                <a:gd name="T114" fmla="*/ 46 w 55"/>
                <a:gd name="T115" fmla="*/ 24 h 38"/>
                <a:gd name="T116" fmla="*/ 44 w 55"/>
                <a:gd name="T11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38">
                  <a:moveTo>
                    <a:pt x="31" y="2"/>
                  </a:moveTo>
                  <a:cubicBezTo>
                    <a:pt x="32" y="2"/>
                    <a:pt x="32" y="2"/>
                    <a:pt x="32" y="2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lose/>
                  <a:moveTo>
                    <a:pt x="53" y="20"/>
                  </a:move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20"/>
                    <a:pt x="53" y="20"/>
                    <a:pt x="53" y="20"/>
                  </a:cubicBezTo>
                  <a:close/>
                  <a:moveTo>
                    <a:pt x="50" y="22"/>
                  </a:moveTo>
                  <a:cubicBezTo>
                    <a:pt x="51" y="21"/>
                    <a:pt x="51" y="21"/>
                    <a:pt x="51" y="21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2"/>
                    <a:pt x="50" y="22"/>
                    <a:pt x="50" y="22"/>
                  </a:cubicBezTo>
                  <a:close/>
                  <a:moveTo>
                    <a:pt x="45" y="25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lnTo>
                    <a:pt x="4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2" name="Freeform 74"/>
            <p:cNvSpPr/>
            <p:nvPr/>
          </p:nvSpPr>
          <p:spPr bwMode="auto">
            <a:xfrm>
              <a:off x="4107747" y="2312640"/>
              <a:ext cx="65619" cy="119657"/>
            </a:xfrm>
            <a:custGeom>
              <a:avLst/>
              <a:gdLst>
                <a:gd name="T0" fmla="*/ 33 w 51"/>
                <a:gd name="T1" fmla="*/ 85 h 93"/>
                <a:gd name="T2" fmla="*/ 33 w 51"/>
                <a:gd name="T3" fmla="*/ 78 h 93"/>
                <a:gd name="T4" fmla="*/ 37 w 51"/>
                <a:gd name="T5" fmla="*/ 70 h 93"/>
                <a:gd name="T6" fmla="*/ 33 w 51"/>
                <a:gd name="T7" fmla="*/ 67 h 93"/>
                <a:gd name="T8" fmla="*/ 37 w 51"/>
                <a:gd name="T9" fmla="*/ 56 h 93"/>
                <a:gd name="T10" fmla="*/ 29 w 51"/>
                <a:gd name="T11" fmla="*/ 44 h 93"/>
                <a:gd name="T12" fmla="*/ 37 w 51"/>
                <a:gd name="T13" fmla="*/ 44 h 93"/>
                <a:gd name="T14" fmla="*/ 37 w 51"/>
                <a:gd name="T15" fmla="*/ 37 h 93"/>
                <a:gd name="T16" fmla="*/ 40 w 51"/>
                <a:gd name="T17" fmla="*/ 26 h 93"/>
                <a:gd name="T18" fmla="*/ 48 w 51"/>
                <a:gd name="T19" fmla="*/ 15 h 93"/>
                <a:gd name="T20" fmla="*/ 51 w 51"/>
                <a:gd name="T21" fmla="*/ 11 h 93"/>
                <a:gd name="T22" fmla="*/ 48 w 51"/>
                <a:gd name="T23" fmla="*/ 4 h 93"/>
                <a:gd name="T24" fmla="*/ 37 w 51"/>
                <a:gd name="T25" fmla="*/ 7 h 93"/>
                <a:gd name="T26" fmla="*/ 22 w 51"/>
                <a:gd name="T27" fmla="*/ 7 h 93"/>
                <a:gd name="T28" fmla="*/ 18 w 51"/>
                <a:gd name="T29" fmla="*/ 4 h 93"/>
                <a:gd name="T30" fmla="*/ 11 w 51"/>
                <a:gd name="T31" fmla="*/ 4 h 93"/>
                <a:gd name="T32" fmla="*/ 11 w 51"/>
                <a:gd name="T33" fmla="*/ 11 h 93"/>
                <a:gd name="T34" fmla="*/ 11 w 51"/>
                <a:gd name="T35" fmla="*/ 22 h 93"/>
                <a:gd name="T36" fmla="*/ 14 w 51"/>
                <a:gd name="T37" fmla="*/ 26 h 93"/>
                <a:gd name="T38" fmla="*/ 11 w 51"/>
                <a:gd name="T39" fmla="*/ 33 h 93"/>
                <a:gd name="T40" fmla="*/ 7 w 51"/>
                <a:gd name="T41" fmla="*/ 44 h 93"/>
                <a:gd name="T42" fmla="*/ 0 w 51"/>
                <a:gd name="T43" fmla="*/ 52 h 93"/>
                <a:gd name="T44" fmla="*/ 0 w 51"/>
                <a:gd name="T45" fmla="*/ 63 h 93"/>
                <a:gd name="T46" fmla="*/ 3 w 51"/>
                <a:gd name="T47" fmla="*/ 59 h 93"/>
                <a:gd name="T48" fmla="*/ 7 w 51"/>
                <a:gd name="T49" fmla="*/ 59 h 93"/>
                <a:gd name="T50" fmla="*/ 3 w 51"/>
                <a:gd name="T51" fmla="*/ 63 h 93"/>
                <a:gd name="T52" fmla="*/ 3 w 51"/>
                <a:gd name="T53" fmla="*/ 70 h 93"/>
                <a:gd name="T54" fmla="*/ 11 w 51"/>
                <a:gd name="T55" fmla="*/ 67 h 93"/>
                <a:gd name="T56" fmla="*/ 11 w 51"/>
                <a:gd name="T57" fmla="*/ 74 h 93"/>
                <a:gd name="T58" fmla="*/ 7 w 51"/>
                <a:gd name="T59" fmla="*/ 85 h 93"/>
                <a:gd name="T60" fmla="*/ 7 w 51"/>
                <a:gd name="T61" fmla="*/ 93 h 93"/>
                <a:gd name="T62" fmla="*/ 11 w 51"/>
                <a:gd name="T63" fmla="*/ 89 h 93"/>
                <a:gd name="T64" fmla="*/ 22 w 51"/>
                <a:gd name="T65" fmla="*/ 93 h 93"/>
                <a:gd name="T66" fmla="*/ 33 w 51"/>
                <a:gd name="T67" fmla="*/ 89 h 93"/>
                <a:gd name="T68" fmla="*/ 33 w 51"/>
                <a:gd name="T69" fmla="*/ 8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93">
                  <a:moveTo>
                    <a:pt x="33" y="89"/>
                  </a:moveTo>
                  <a:lnTo>
                    <a:pt x="33" y="85"/>
                  </a:lnTo>
                  <a:lnTo>
                    <a:pt x="29" y="82"/>
                  </a:lnTo>
                  <a:lnTo>
                    <a:pt x="33" y="78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7" y="59"/>
                  </a:lnTo>
                  <a:lnTo>
                    <a:pt x="37" y="56"/>
                  </a:lnTo>
                  <a:lnTo>
                    <a:pt x="33" y="52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40" y="41"/>
                  </a:lnTo>
                  <a:lnTo>
                    <a:pt x="37" y="37"/>
                  </a:lnTo>
                  <a:lnTo>
                    <a:pt x="40" y="33"/>
                  </a:lnTo>
                  <a:lnTo>
                    <a:pt x="40" y="26"/>
                  </a:lnTo>
                  <a:lnTo>
                    <a:pt x="40" y="22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1" y="11"/>
                  </a:lnTo>
                  <a:lnTo>
                    <a:pt x="48" y="7"/>
                  </a:lnTo>
                  <a:lnTo>
                    <a:pt x="48" y="4"/>
                  </a:lnTo>
                  <a:lnTo>
                    <a:pt x="37" y="4"/>
                  </a:lnTo>
                  <a:lnTo>
                    <a:pt x="37" y="7"/>
                  </a:lnTo>
                  <a:lnTo>
                    <a:pt x="26" y="4"/>
                  </a:lnTo>
                  <a:lnTo>
                    <a:pt x="22" y="7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11"/>
                  </a:lnTo>
                  <a:lnTo>
                    <a:pt x="11" y="19"/>
                  </a:lnTo>
                  <a:lnTo>
                    <a:pt x="11" y="22"/>
                  </a:lnTo>
                  <a:lnTo>
                    <a:pt x="11" y="26"/>
                  </a:lnTo>
                  <a:lnTo>
                    <a:pt x="14" y="26"/>
                  </a:lnTo>
                  <a:lnTo>
                    <a:pt x="11" y="30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0" y="52"/>
                  </a:lnTo>
                  <a:lnTo>
                    <a:pt x="0" y="59"/>
                  </a:lnTo>
                  <a:lnTo>
                    <a:pt x="0" y="63"/>
                  </a:lnTo>
                  <a:lnTo>
                    <a:pt x="3" y="63"/>
                  </a:lnTo>
                  <a:lnTo>
                    <a:pt x="3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3" y="63"/>
                  </a:lnTo>
                  <a:lnTo>
                    <a:pt x="3" y="67"/>
                  </a:lnTo>
                  <a:lnTo>
                    <a:pt x="3" y="70"/>
                  </a:lnTo>
                  <a:lnTo>
                    <a:pt x="7" y="67"/>
                  </a:lnTo>
                  <a:lnTo>
                    <a:pt x="11" y="67"/>
                  </a:lnTo>
                  <a:lnTo>
                    <a:pt x="11" y="70"/>
                  </a:lnTo>
                  <a:lnTo>
                    <a:pt x="11" y="74"/>
                  </a:lnTo>
                  <a:lnTo>
                    <a:pt x="7" y="78"/>
                  </a:lnTo>
                  <a:lnTo>
                    <a:pt x="7" y="85"/>
                  </a:lnTo>
                  <a:lnTo>
                    <a:pt x="7" y="89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11" y="89"/>
                  </a:lnTo>
                  <a:lnTo>
                    <a:pt x="18" y="93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3" name="Freeform 75"/>
            <p:cNvSpPr>
              <a:spLocks noEditPoints="1"/>
            </p:cNvSpPr>
            <p:nvPr/>
          </p:nvSpPr>
          <p:spPr bwMode="auto">
            <a:xfrm>
              <a:off x="4684156" y="2317785"/>
              <a:ext cx="180128" cy="162115"/>
            </a:xfrm>
            <a:custGeom>
              <a:avLst/>
              <a:gdLst>
                <a:gd name="T0" fmla="*/ 23 w 38"/>
                <a:gd name="T1" fmla="*/ 3 h 34"/>
                <a:gd name="T2" fmla="*/ 15 w 38"/>
                <a:gd name="T3" fmla="*/ 3 h 34"/>
                <a:gd name="T4" fmla="*/ 6 w 38"/>
                <a:gd name="T5" fmla="*/ 6 h 34"/>
                <a:gd name="T6" fmla="*/ 4 w 38"/>
                <a:gd name="T7" fmla="*/ 14 h 34"/>
                <a:gd name="T8" fmla="*/ 10 w 38"/>
                <a:gd name="T9" fmla="*/ 18 h 34"/>
                <a:gd name="T10" fmla="*/ 14 w 38"/>
                <a:gd name="T11" fmla="*/ 20 h 34"/>
                <a:gd name="T12" fmla="*/ 7 w 38"/>
                <a:gd name="T13" fmla="*/ 20 h 34"/>
                <a:gd name="T14" fmla="*/ 11 w 38"/>
                <a:gd name="T15" fmla="*/ 26 h 34"/>
                <a:gd name="T16" fmla="*/ 13 w 38"/>
                <a:gd name="T17" fmla="*/ 26 h 34"/>
                <a:gd name="T18" fmla="*/ 14 w 38"/>
                <a:gd name="T19" fmla="*/ 22 h 34"/>
                <a:gd name="T20" fmla="*/ 17 w 38"/>
                <a:gd name="T21" fmla="*/ 22 h 34"/>
                <a:gd name="T22" fmla="*/ 18 w 38"/>
                <a:gd name="T23" fmla="*/ 21 h 34"/>
                <a:gd name="T24" fmla="*/ 15 w 38"/>
                <a:gd name="T25" fmla="*/ 16 h 34"/>
                <a:gd name="T26" fmla="*/ 14 w 38"/>
                <a:gd name="T27" fmla="*/ 13 h 34"/>
                <a:gd name="T28" fmla="*/ 14 w 38"/>
                <a:gd name="T29" fmla="*/ 11 h 34"/>
                <a:gd name="T30" fmla="*/ 13 w 38"/>
                <a:gd name="T31" fmla="*/ 7 h 34"/>
                <a:gd name="T32" fmla="*/ 17 w 38"/>
                <a:gd name="T33" fmla="*/ 9 h 34"/>
                <a:gd name="T34" fmla="*/ 20 w 38"/>
                <a:gd name="T35" fmla="*/ 8 h 34"/>
                <a:gd name="T36" fmla="*/ 21 w 38"/>
                <a:gd name="T37" fmla="*/ 5 h 34"/>
                <a:gd name="T38" fmla="*/ 28 w 38"/>
                <a:gd name="T39" fmla="*/ 4 h 34"/>
                <a:gd name="T40" fmla="*/ 18 w 38"/>
                <a:gd name="T41" fmla="*/ 32 h 34"/>
                <a:gd name="T42" fmla="*/ 24 w 38"/>
                <a:gd name="T43" fmla="*/ 34 h 34"/>
                <a:gd name="T44" fmla="*/ 30 w 38"/>
                <a:gd name="T45" fmla="*/ 32 h 34"/>
                <a:gd name="T46" fmla="*/ 26 w 38"/>
                <a:gd name="T47" fmla="*/ 31 h 34"/>
                <a:gd name="T48" fmla="*/ 20 w 38"/>
                <a:gd name="T49" fmla="*/ 30 h 34"/>
                <a:gd name="T50" fmla="*/ 19 w 38"/>
                <a:gd name="T51" fmla="*/ 31 h 34"/>
                <a:gd name="T52" fmla="*/ 0 w 38"/>
                <a:gd name="T53" fmla="*/ 12 h 34"/>
                <a:gd name="T54" fmla="*/ 5 w 38"/>
                <a:gd name="T55" fmla="*/ 16 h 34"/>
                <a:gd name="T56" fmla="*/ 5 w 38"/>
                <a:gd name="T57" fmla="*/ 18 h 34"/>
                <a:gd name="T58" fmla="*/ 4 w 38"/>
                <a:gd name="T59" fmla="*/ 19 h 34"/>
                <a:gd name="T60" fmla="*/ 6 w 38"/>
                <a:gd name="T61" fmla="*/ 21 h 34"/>
                <a:gd name="T62" fmla="*/ 34 w 38"/>
                <a:gd name="T63" fmla="*/ 29 h 34"/>
                <a:gd name="T64" fmla="*/ 34 w 38"/>
                <a:gd name="T65" fmla="*/ 32 h 34"/>
                <a:gd name="T66" fmla="*/ 38 w 38"/>
                <a:gd name="T67" fmla="*/ 27 h 34"/>
                <a:gd name="T68" fmla="*/ 36 w 38"/>
                <a:gd name="T69" fmla="*/ 29 h 34"/>
                <a:gd name="T70" fmla="*/ 30 w 38"/>
                <a:gd name="T71" fmla="*/ 21 h 34"/>
                <a:gd name="T72" fmla="*/ 30 w 38"/>
                <a:gd name="T73" fmla="*/ 21 h 34"/>
                <a:gd name="T74" fmla="*/ 27 w 38"/>
                <a:gd name="T75" fmla="*/ 18 h 34"/>
                <a:gd name="T76" fmla="*/ 26 w 38"/>
                <a:gd name="T77" fmla="*/ 14 h 34"/>
                <a:gd name="T78" fmla="*/ 29 w 38"/>
                <a:gd name="T79" fmla="*/ 15 h 34"/>
                <a:gd name="T80" fmla="*/ 27 w 38"/>
                <a:gd name="T81" fmla="*/ 15 h 34"/>
                <a:gd name="T82" fmla="*/ 23 w 38"/>
                <a:gd name="T83" fmla="*/ 9 h 34"/>
                <a:gd name="T84" fmla="*/ 23 w 38"/>
                <a:gd name="T85" fmla="*/ 10 h 34"/>
                <a:gd name="T86" fmla="*/ 20 w 38"/>
                <a:gd name="T87" fmla="*/ 7 h 34"/>
                <a:gd name="T88" fmla="*/ 16 w 38"/>
                <a:gd name="T89" fmla="*/ 14 h 34"/>
                <a:gd name="T90" fmla="*/ 22 w 38"/>
                <a:gd name="T91" fmla="*/ 16 h 34"/>
                <a:gd name="T92" fmla="*/ 28 w 38"/>
                <a:gd name="T93" fmla="*/ 22 h 34"/>
                <a:gd name="T94" fmla="*/ 21 w 38"/>
                <a:gd name="T95" fmla="*/ 24 h 34"/>
                <a:gd name="T96" fmla="*/ 21 w 38"/>
                <a:gd name="T97" fmla="*/ 22 h 34"/>
                <a:gd name="T98" fmla="*/ 26 w 38"/>
                <a:gd name="T99" fmla="*/ 25 h 34"/>
                <a:gd name="T100" fmla="*/ 26 w 38"/>
                <a:gd name="T101" fmla="*/ 23 h 34"/>
                <a:gd name="T102" fmla="*/ 22 w 38"/>
                <a:gd name="T103" fmla="*/ 20 h 34"/>
                <a:gd name="T104" fmla="*/ 14 w 38"/>
                <a:gd name="T105" fmla="*/ 15 h 34"/>
                <a:gd name="T106" fmla="*/ 20 w 38"/>
                <a:gd name="T107" fmla="*/ 18 h 34"/>
                <a:gd name="T108" fmla="*/ 20 w 38"/>
                <a:gd name="T109" fmla="*/ 20 h 34"/>
                <a:gd name="T110" fmla="*/ 17 w 38"/>
                <a:gd name="T111" fmla="*/ 17 h 34"/>
                <a:gd name="T112" fmla="*/ 15 w 38"/>
                <a:gd name="T113" fmla="*/ 27 h 34"/>
                <a:gd name="T114" fmla="*/ 15 w 38"/>
                <a:gd name="T115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" h="34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0"/>
                    <a:pt x="28" y="0"/>
                    <a:pt x="28" y="0"/>
                  </a:cubicBezTo>
                  <a:close/>
                  <a:moveTo>
                    <a:pt x="18" y="31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8" y="31"/>
                    <a:pt x="18" y="31"/>
                  </a:cubicBezTo>
                  <a:close/>
                  <a:moveTo>
                    <a:pt x="1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1"/>
                    <a:pt x="1" y="11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8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lose/>
                  <a:moveTo>
                    <a:pt x="33" y="30"/>
                  </a:move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lose/>
                  <a:moveTo>
                    <a:pt x="33" y="32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3" y="32"/>
                    <a:pt x="33" y="32"/>
                    <a:pt x="33" y="32"/>
                  </a:cubicBezTo>
                  <a:close/>
                  <a:moveTo>
                    <a:pt x="36" y="29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lose/>
                  <a:moveTo>
                    <a:pt x="30" y="27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lose/>
                  <a:moveTo>
                    <a:pt x="30" y="21"/>
                  </a:move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lose/>
                  <a:moveTo>
                    <a:pt x="28" y="17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lose/>
                  <a:moveTo>
                    <a:pt x="27" y="15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9"/>
                    <a:pt x="23" y="9"/>
                    <a:pt x="23" y="9"/>
                  </a:cubicBezTo>
                  <a:close/>
                  <a:moveTo>
                    <a:pt x="21" y="6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6"/>
                    <a:pt x="21" y="6"/>
                    <a:pt x="21" y="6"/>
                  </a:cubicBezTo>
                  <a:close/>
                  <a:moveTo>
                    <a:pt x="17" y="14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8" y="22"/>
                    <a:pt x="28" y="22"/>
                    <a:pt x="28" y="22"/>
                  </a:cubicBezTo>
                  <a:close/>
                  <a:moveTo>
                    <a:pt x="21" y="27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lose/>
                  <a:moveTo>
                    <a:pt x="21" y="24"/>
                  </a:move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lose/>
                  <a:moveTo>
                    <a:pt x="21" y="23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4" y="25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5"/>
                  </a:cubicBezTo>
                  <a:close/>
                  <a:moveTo>
                    <a:pt x="26" y="25"/>
                  </a:moveTo>
                  <a:cubicBezTo>
                    <a:pt x="25" y="24"/>
                    <a:pt x="25" y="24"/>
                    <a:pt x="25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lose/>
                  <a:moveTo>
                    <a:pt x="25" y="23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3"/>
                    <a:pt x="25" y="23"/>
                    <a:pt x="25" y="2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4" y="22"/>
                    <a:pt x="24" y="22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5" y="27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15" y="26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lnTo>
                    <a:pt x="15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4" name="Freeform 76"/>
            <p:cNvSpPr>
              <a:spLocks noEditPoints="1"/>
            </p:cNvSpPr>
            <p:nvPr/>
          </p:nvSpPr>
          <p:spPr bwMode="auto">
            <a:xfrm>
              <a:off x="5183368" y="2307493"/>
              <a:ext cx="119657" cy="86205"/>
            </a:xfrm>
            <a:custGeom>
              <a:avLst/>
              <a:gdLst>
                <a:gd name="T0" fmla="*/ 4 w 93"/>
                <a:gd name="T1" fmla="*/ 11 h 67"/>
                <a:gd name="T2" fmla="*/ 19 w 93"/>
                <a:gd name="T3" fmla="*/ 15 h 67"/>
                <a:gd name="T4" fmla="*/ 30 w 93"/>
                <a:gd name="T5" fmla="*/ 19 h 67"/>
                <a:gd name="T6" fmla="*/ 30 w 93"/>
                <a:gd name="T7" fmla="*/ 8 h 67"/>
                <a:gd name="T8" fmla="*/ 26 w 93"/>
                <a:gd name="T9" fmla="*/ 0 h 67"/>
                <a:gd name="T10" fmla="*/ 37 w 93"/>
                <a:gd name="T11" fmla="*/ 8 h 67"/>
                <a:gd name="T12" fmla="*/ 49 w 93"/>
                <a:gd name="T13" fmla="*/ 11 h 67"/>
                <a:gd name="T14" fmla="*/ 56 w 93"/>
                <a:gd name="T15" fmla="*/ 8 h 67"/>
                <a:gd name="T16" fmla="*/ 63 w 93"/>
                <a:gd name="T17" fmla="*/ 4 h 67"/>
                <a:gd name="T18" fmla="*/ 71 w 93"/>
                <a:gd name="T19" fmla="*/ 11 h 67"/>
                <a:gd name="T20" fmla="*/ 78 w 93"/>
                <a:gd name="T21" fmla="*/ 19 h 67"/>
                <a:gd name="T22" fmla="*/ 82 w 93"/>
                <a:gd name="T23" fmla="*/ 26 h 67"/>
                <a:gd name="T24" fmla="*/ 89 w 93"/>
                <a:gd name="T25" fmla="*/ 26 h 67"/>
                <a:gd name="T26" fmla="*/ 89 w 93"/>
                <a:gd name="T27" fmla="*/ 30 h 67"/>
                <a:gd name="T28" fmla="*/ 82 w 93"/>
                <a:gd name="T29" fmla="*/ 30 h 67"/>
                <a:gd name="T30" fmla="*/ 78 w 93"/>
                <a:gd name="T31" fmla="*/ 37 h 67"/>
                <a:gd name="T32" fmla="*/ 78 w 93"/>
                <a:gd name="T33" fmla="*/ 45 h 67"/>
                <a:gd name="T34" fmla="*/ 78 w 93"/>
                <a:gd name="T35" fmla="*/ 48 h 67"/>
                <a:gd name="T36" fmla="*/ 78 w 93"/>
                <a:gd name="T37" fmla="*/ 52 h 67"/>
                <a:gd name="T38" fmla="*/ 74 w 93"/>
                <a:gd name="T39" fmla="*/ 60 h 67"/>
                <a:gd name="T40" fmla="*/ 74 w 93"/>
                <a:gd name="T41" fmla="*/ 52 h 67"/>
                <a:gd name="T42" fmla="*/ 71 w 93"/>
                <a:gd name="T43" fmla="*/ 52 h 67"/>
                <a:gd name="T44" fmla="*/ 74 w 93"/>
                <a:gd name="T45" fmla="*/ 60 h 67"/>
                <a:gd name="T46" fmla="*/ 74 w 93"/>
                <a:gd name="T47" fmla="*/ 63 h 67"/>
                <a:gd name="T48" fmla="*/ 71 w 93"/>
                <a:gd name="T49" fmla="*/ 67 h 67"/>
                <a:gd name="T50" fmla="*/ 67 w 93"/>
                <a:gd name="T51" fmla="*/ 67 h 67"/>
                <a:gd name="T52" fmla="*/ 60 w 93"/>
                <a:gd name="T53" fmla="*/ 60 h 67"/>
                <a:gd name="T54" fmla="*/ 60 w 93"/>
                <a:gd name="T55" fmla="*/ 52 h 67"/>
                <a:gd name="T56" fmla="*/ 63 w 93"/>
                <a:gd name="T57" fmla="*/ 52 h 67"/>
                <a:gd name="T58" fmla="*/ 60 w 93"/>
                <a:gd name="T59" fmla="*/ 48 h 67"/>
                <a:gd name="T60" fmla="*/ 56 w 93"/>
                <a:gd name="T61" fmla="*/ 45 h 67"/>
                <a:gd name="T62" fmla="*/ 52 w 93"/>
                <a:gd name="T63" fmla="*/ 48 h 67"/>
                <a:gd name="T64" fmla="*/ 49 w 93"/>
                <a:gd name="T65" fmla="*/ 52 h 67"/>
                <a:gd name="T66" fmla="*/ 41 w 93"/>
                <a:gd name="T67" fmla="*/ 56 h 67"/>
                <a:gd name="T68" fmla="*/ 41 w 93"/>
                <a:gd name="T69" fmla="*/ 56 h 67"/>
                <a:gd name="T70" fmla="*/ 37 w 93"/>
                <a:gd name="T71" fmla="*/ 60 h 67"/>
                <a:gd name="T72" fmla="*/ 34 w 93"/>
                <a:gd name="T73" fmla="*/ 60 h 67"/>
                <a:gd name="T74" fmla="*/ 37 w 93"/>
                <a:gd name="T75" fmla="*/ 52 h 67"/>
                <a:gd name="T76" fmla="*/ 37 w 93"/>
                <a:gd name="T77" fmla="*/ 48 h 67"/>
                <a:gd name="T78" fmla="*/ 30 w 93"/>
                <a:gd name="T79" fmla="*/ 45 h 67"/>
                <a:gd name="T80" fmla="*/ 19 w 93"/>
                <a:gd name="T81" fmla="*/ 37 h 67"/>
                <a:gd name="T82" fmla="*/ 23 w 93"/>
                <a:gd name="T83" fmla="*/ 34 h 67"/>
                <a:gd name="T84" fmla="*/ 15 w 93"/>
                <a:gd name="T85" fmla="*/ 26 h 67"/>
                <a:gd name="T86" fmla="*/ 12 w 93"/>
                <a:gd name="T87" fmla="*/ 19 h 67"/>
                <a:gd name="T88" fmla="*/ 4 w 93"/>
                <a:gd name="T89" fmla="*/ 15 h 67"/>
                <a:gd name="T90" fmla="*/ 30 w 93"/>
                <a:gd name="T91" fmla="*/ 60 h 67"/>
                <a:gd name="T92" fmla="*/ 19 w 93"/>
                <a:gd name="T93" fmla="*/ 48 h 67"/>
                <a:gd name="T94" fmla="*/ 15 w 93"/>
                <a:gd name="T95" fmla="*/ 45 h 67"/>
                <a:gd name="T96" fmla="*/ 8 w 93"/>
                <a:gd name="T97" fmla="*/ 41 h 67"/>
                <a:gd name="T98" fmla="*/ 0 w 93"/>
                <a:gd name="T99" fmla="*/ 41 h 67"/>
                <a:gd name="T100" fmla="*/ 4 w 93"/>
                <a:gd name="T101" fmla="*/ 45 h 67"/>
                <a:gd name="T102" fmla="*/ 8 w 93"/>
                <a:gd name="T103" fmla="*/ 45 h 67"/>
                <a:gd name="T104" fmla="*/ 8 w 93"/>
                <a:gd name="T105" fmla="*/ 52 h 67"/>
                <a:gd name="T106" fmla="*/ 15 w 93"/>
                <a:gd name="T107" fmla="*/ 56 h 67"/>
                <a:gd name="T108" fmla="*/ 26 w 93"/>
                <a:gd name="T109" fmla="*/ 60 h 67"/>
                <a:gd name="T110" fmla="*/ 30 w 93"/>
                <a:gd name="T111" fmla="*/ 6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" h="67">
                  <a:moveTo>
                    <a:pt x="4" y="15"/>
                  </a:moveTo>
                  <a:lnTo>
                    <a:pt x="4" y="11"/>
                  </a:lnTo>
                  <a:lnTo>
                    <a:pt x="8" y="11"/>
                  </a:lnTo>
                  <a:lnTo>
                    <a:pt x="19" y="15"/>
                  </a:lnTo>
                  <a:lnTo>
                    <a:pt x="26" y="15"/>
                  </a:lnTo>
                  <a:lnTo>
                    <a:pt x="30" y="19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26" y="8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9" y="11"/>
                  </a:lnTo>
                  <a:lnTo>
                    <a:pt x="49" y="8"/>
                  </a:lnTo>
                  <a:lnTo>
                    <a:pt x="56" y="8"/>
                  </a:lnTo>
                  <a:lnTo>
                    <a:pt x="60" y="0"/>
                  </a:lnTo>
                  <a:lnTo>
                    <a:pt x="63" y="4"/>
                  </a:lnTo>
                  <a:lnTo>
                    <a:pt x="71" y="8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8" y="19"/>
                  </a:lnTo>
                  <a:lnTo>
                    <a:pt x="78" y="23"/>
                  </a:lnTo>
                  <a:lnTo>
                    <a:pt x="82" y="26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9" y="30"/>
                  </a:lnTo>
                  <a:lnTo>
                    <a:pt x="82" y="30"/>
                  </a:lnTo>
                  <a:lnTo>
                    <a:pt x="78" y="34"/>
                  </a:lnTo>
                  <a:lnTo>
                    <a:pt x="78" y="37"/>
                  </a:lnTo>
                  <a:lnTo>
                    <a:pt x="78" y="41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8" y="52"/>
                  </a:lnTo>
                  <a:lnTo>
                    <a:pt x="78" y="56"/>
                  </a:lnTo>
                  <a:lnTo>
                    <a:pt x="74" y="60"/>
                  </a:lnTo>
                  <a:lnTo>
                    <a:pt x="74" y="56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74" y="60"/>
                  </a:lnTo>
                  <a:lnTo>
                    <a:pt x="71" y="60"/>
                  </a:lnTo>
                  <a:lnTo>
                    <a:pt x="74" y="63"/>
                  </a:lnTo>
                  <a:lnTo>
                    <a:pt x="74" y="67"/>
                  </a:lnTo>
                  <a:lnTo>
                    <a:pt x="71" y="67"/>
                  </a:lnTo>
                  <a:lnTo>
                    <a:pt x="71" y="67"/>
                  </a:lnTo>
                  <a:lnTo>
                    <a:pt x="67" y="67"/>
                  </a:lnTo>
                  <a:lnTo>
                    <a:pt x="63" y="63"/>
                  </a:lnTo>
                  <a:lnTo>
                    <a:pt x="60" y="60"/>
                  </a:lnTo>
                  <a:lnTo>
                    <a:pt x="63" y="56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3" y="52"/>
                  </a:lnTo>
                  <a:lnTo>
                    <a:pt x="60" y="48"/>
                  </a:lnTo>
                  <a:lnTo>
                    <a:pt x="60" y="48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2" y="48"/>
                  </a:lnTo>
                  <a:lnTo>
                    <a:pt x="49" y="48"/>
                  </a:lnTo>
                  <a:lnTo>
                    <a:pt x="49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4" y="45"/>
                  </a:lnTo>
                  <a:lnTo>
                    <a:pt x="30" y="45"/>
                  </a:lnTo>
                  <a:lnTo>
                    <a:pt x="23" y="41"/>
                  </a:lnTo>
                  <a:lnTo>
                    <a:pt x="19" y="37"/>
                  </a:lnTo>
                  <a:lnTo>
                    <a:pt x="23" y="34"/>
                  </a:lnTo>
                  <a:lnTo>
                    <a:pt x="23" y="34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3"/>
                  </a:lnTo>
                  <a:lnTo>
                    <a:pt x="12" y="19"/>
                  </a:lnTo>
                  <a:lnTo>
                    <a:pt x="8" y="19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30" y="60"/>
                  </a:moveTo>
                  <a:lnTo>
                    <a:pt x="23" y="48"/>
                  </a:lnTo>
                  <a:lnTo>
                    <a:pt x="19" y="48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2" y="45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48"/>
                  </a:lnTo>
                  <a:lnTo>
                    <a:pt x="8" y="52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23" y="60"/>
                  </a:lnTo>
                  <a:lnTo>
                    <a:pt x="26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5" name="Freeform 77"/>
            <p:cNvSpPr/>
            <p:nvPr/>
          </p:nvSpPr>
          <p:spPr bwMode="auto">
            <a:xfrm>
              <a:off x="5179508" y="2365391"/>
              <a:ext cx="428448" cy="315225"/>
            </a:xfrm>
            <a:custGeom>
              <a:avLst/>
              <a:gdLst>
                <a:gd name="T0" fmla="*/ 11 w 333"/>
                <a:gd name="T1" fmla="*/ 3 h 245"/>
                <a:gd name="T2" fmla="*/ 29 w 333"/>
                <a:gd name="T3" fmla="*/ 15 h 245"/>
                <a:gd name="T4" fmla="*/ 40 w 333"/>
                <a:gd name="T5" fmla="*/ 15 h 245"/>
                <a:gd name="T6" fmla="*/ 48 w 333"/>
                <a:gd name="T7" fmla="*/ 7 h 245"/>
                <a:gd name="T8" fmla="*/ 59 w 333"/>
                <a:gd name="T9" fmla="*/ 0 h 245"/>
                <a:gd name="T10" fmla="*/ 63 w 333"/>
                <a:gd name="T11" fmla="*/ 7 h 245"/>
                <a:gd name="T12" fmla="*/ 70 w 333"/>
                <a:gd name="T13" fmla="*/ 22 h 245"/>
                <a:gd name="T14" fmla="*/ 77 w 333"/>
                <a:gd name="T15" fmla="*/ 26 h 245"/>
                <a:gd name="T16" fmla="*/ 85 w 333"/>
                <a:gd name="T17" fmla="*/ 37 h 245"/>
                <a:gd name="T18" fmla="*/ 103 w 333"/>
                <a:gd name="T19" fmla="*/ 41 h 245"/>
                <a:gd name="T20" fmla="*/ 126 w 333"/>
                <a:gd name="T21" fmla="*/ 52 h 245"/>
                <a:gd name="T22" fmla="*/ 163 w 333"/>
                <a:gd name="T23" fmla="*/ 48 h 245"/>
                <a:gd name="T24" fmla="*/ 174 w 333"/>
                <a:gd name="T25" fmla="*/ 37 h 245"/>
                <a:gd name="T26" fmla="*/ 192 w 333"/>
                <a:gd name="T27" fmla="*/ 22 h 245"/>
                <a:gd name="T28" fmla="*/ 211 w 333"/>
                <a:gd name="T29" fmla="*/ 22 h 245"/>
                <a:gd name="T30" fmla="*/ 237 w 333"/>
                <a:gd name="T31" fmla="*/ 29 h 245"/>
                <a:gd name="T32" fmla="*/ 251 w 333"/>
                <a:gd name="T33" fmla="*/ 37 h 245"/>
                <a:gd name="T34" fmla="*/ 277 w 333"/>
                <a:gd name="T35" fmla="*/ 55 h 245"/>
                <a:gd name="T36" fmla="*/ 281 w 333"/>
                <a:gd name="T37" fmla="*/ 70 h 245"/>
                <a:gd name="T38" fmla="*/ 281 w 333"/>
                <a:gd name="T39" fmla="*/ 78 h 245"/>
                <a:gd name="T40" fmla="*/ 274 w 333"/>
                <a:gd name="T41" fmla="*/ 89 h 245"/>
                <a:gd name="T42" fmla="*/ 281 w 333"/>
                <a:gd name="T43" fmla="*/ 100 h 245"/>
                <a:gd name="T44" fmla="*/ 281 w 333"/>
                <a:gd name="T45" fmla="*/ 126 h 245"/>
                <a:gd name="T46" fmla="*/ 300 w 333"/>
                <a:gd name="T47" fmla="*/ 144 h 245"/>
                <a:gd name="T48" fmla="*/ 300 w 333"/>
                <a:gd name="T49" fmla="*/ 182 h 245"/>
                <a:gd name="T50" fmla="*/ 318 w 333"/>
                <a:gd name="T51" fmla="*/ 189 h 245"/>
                <a:gd name="T52" fmla="*/ 326 w 333"/>
                <a:gd name="T53" fmla="*/ 204 h 245"/>
                <a:gd name="T54" fmla="*/ 333 w 333"/>
                <a:gd name="T55" fmla="*/ 219 h 245"/>
                <a:gd name="T56" fmla="*/ 311 w 333"/>
                <a:gd name="T57" fmla="*/ 222 h 245"/>
                <a:gd name="T58" fmla="*/ 311 w 333"/>
                <a:gd name="T59" fmla="*/ 241 h 245"/>
                <a:gd name="T60" fmla="*/ 296 w 333"/>
                <a:gd name="T61" fmla="*/ 241 h 245"/>
                <a:gd name="T62" fmla="*/ 289 w 333"/>
                <a:gd name="T63" fmla="*/ 241 h 245"/>
                <a:gd name="T64" fmla="*/ 263 w 333"/>
                <a:gd name="T65" fmla="*/ 237 h 245"/>
                <a:gd name="T66" fmla="*/ 248 w 333"/>
                <a:gd name="T67" fmla="*/ 233 h 245"/>
                <a:gd name="T68" fmla="*/ 233 w 333"/>
                <a:gd name="T69" fmla="*/ 222 h 245"/>
                <a:gd name="T70" fmla="*/ 226 w 333"/>
                <a:gd name="T71" fmla="*/ 211 h 245"/>
                <a:gd name="T72" fmla="*/ 207 w 333"/>
                <a:gd name="T73" fmla="*/ 211 h 245"/>
                <a:gd name="T74" fmla="*/ 185 w 333"/>
                <a:gd name="T75" fmla="*/ 215 h 245"/>
                <a:gd name="T76" fmla="*/ 166 w 333"/>
                <a:gd name="T77" fmla="*/ 211 h 245"/>
                <a:gd name="T78" fmla="*/ 159 w 333"/>
                <a:gd name="T79" fmla="*/ 204 h 245"/>
                <a:gd name="T80" fmla="*/ 140 w 333"/>
                <a:gd name="T81" fmla="*/ 200 h 245"/>
                <a:gd name="T82" fmla="*/ 126 w 333"/>
                <a:gd name="T83" fmla="*/ 185 h 245"/>
                <a:gd name="T84" fmla="*/ 126 w 333"/>
                <a:gd name="T85" fmla="*/ 182 h 245"/>
                <a:gd name="T86" fmla="*/ 114 w 333"/>
                <a:gd name="T87" fmla="*/ 163 h 245"/>
                <a:gd name="T88" fmla="*/ 100 w 333"/>
                <a:gd name="T89" fmla="*/ 163 h 245"/>
                <a:gd name="T90" fmla="*/ 96 w 333"/>
                <a:gd name="T91" fmla="*/ 159 h 245"/>
                <a:gd name="T92" fmla="*/ 92 w 333"/>
                <a:gd name="T93" fmla="*/ 163 h 245"/>
                <a:gd name="T94" fmla="*/ 85 w 333"/>
                <a:gd name="T95" fmla="*/ 159 h 245"/>
                <a:gd name="T96" fmla="*/ 74 w 333"/>
                <a:gd name="T97" fmla="*/ 141 h 245"/>
                <a:gd name="T98" fmla="*/ 66 w 333"/>
                <a:gd name="T99" fmla="*/ 122 h 245"/>
                <a:gd name="T100" fmla="*/ 44 w 333"/>
                <a:gd name="T101" fmla="*/ 115 h 245"/>
                <a:gd name="T102" fmla="*/ 40 w 333"/>
                <a:gd name="T103" fmla="*/ 104 h 245"/>
                <a:gd name="T104" fmla="*/ 33 w 333"/>
                <a:gd name="T105" fmla="*/ 96 h 245"/>
                <a:gd name="T106" fmla="*/ 37 w 333"/>
                <a:gd name="T107" fmla="*/ 81 h 245"/>
                <a:gd name="T108" fmla="*/ 40 w 333"/>
                <a:gd name="T109" fmla="*/ 70 h 245"/>
                <a:gd name="T110" fmla="*/ 40 w 333"/>
                <a:gd name="T111" fmla="*/ 67 h 245"/>
                <a:gd name="T112" fmla="*/ 26 w 333"/>
                <a:gd name="T113" fmla="*/ 63 h 245"/>
                <a:gd name="T114" fmla="*/ 18 w 333"/>
                <a:gd name="T115" fmla="*/ 52 h 245"/>
                <a:gd name="T116" fmla="*/ 11 w 333"/>
                <a:gd name="T117" fmla="*/ 41 h 245"/>
                <a:gd name="T118" fmla="*/ 7 w 333"/>
                <a:gd name="T119" fmla="*/ 22 h 245"/>
                <a:gd name="T120" fmla="*/ 0 w 333"/>
                <a:gd name="T121" fmla="*/ 7 h 245"/>
                <a:gd name="T122" fmla="*/ 7 w 333"/>
                <a:gd name="T12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3" h="245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8" y="7"/>
                  </a:lnTo>
                  <a:lnTo>
                    <a:pt x="52" y="7"/>
                  </a:lnTo>
                  <a:lnTo>
                    <a:pt x="52" y="3"/>
                  </a:lnTo>
                  <a:lnTo>
                    <a:pt x="55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3"/>
                  </a:lnTo>
                  <a:lnTo>
                    <a:pt x="63" y="3"/>
                  </a:lnTo>
                  <a:lnTo>
                    <a:pt x="66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6" y="11"/>
                  </a:lnTo>
                  <a:lnTo>
                    <a:pt x="63" y="15"/>
                  </a:lnTo>
                  <a:lnTo>
                    <a:pt x="66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77" y="22"/>
                  </a:lnTo>
                  <a:lnTo>
                    <a:pt x="77" y="26"/>
                  </a:lnTo>
                  <a:lnTo>
                    <a:pt x="77" y="29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9" y="37"/>
                  </a:lnTo>
                  <a:lnTo>
                    <a:pt x="92" y="41"/>
                  </a:lnTo>
                  <a:lnTo>
                    <a:pt x="96" y="37"/>
                  </a:lnTo>
                  <a:lnTo>
                    <a:pt x="100" y="41"/>
                  </a:lnTo>
                  <a:lnTo>
                    <a:pt x="103" y="41"/>
                  </a:lnTo>
                  <a:lnTo>
                    <a:pt x="103" y="44"/>
                  </a:lnTo>
                  <a:lnTo>
                    <a:pt x="103" y="44"/>
                  </a:lnTo>
                  <a:lnTo>
                    <a:pt x="114" y="48"/>
                  </a:lnTo>
                  <a:lnTo>
                    <a:pt x="118" y="48"/>
                  </a:lnTo>
                  <a:lnTo>
                    <a:pt x="126" y="52"/>
                  </a:lnTo>
                  <a:lnTo>
                    <a:pt x="133" y="52"/>
                  </a:lnTo>
                  <a:lnTo>
                    <a:pt x="144" y="48"/>
                  </a:lnTo>
                  <a:lnTo>
                    <a:pt x="152" y="48"/>
                  </a:lnTo>
                  <a:lnTo>
                    <a:pt x="159" y="48"/>
                  </a:lnTo>
                  <a:lnTo>
                    <a:pt x="163" y="48"/>
                  </a:lnTo>
                  <a:lnTo>
                    <a:pt x="166" y="44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66" y="37"/>
                  </a:lnTo>
                  <a:lnTo>
                    <a:pt x="174" y="37"/>
                  </a:lnTo>
                  <a:lnTo>
                    <a:pt x="174" y="33"/>
                  </a:lnTo>
                  <a:lnTo>
                    <a:pt x="177" y="29"/>
                  </a:lnTo>
                  <a:lnTo>
                    <a:pt x="177" y="29"/>
                  </a:lnTo>
                  <a:lnTo>
                    <a:pt x="185" y="26"/>
                  </a:lnTo>
                  <a:lnTo>
                    <a:pt x="192" y="22"/>
                  </a:lnTo>
                  <a:lnTo>
                    <a:pt x="200" y="26"/>
                  </a:lnTo>
                  <a:lnTo>
                    <a:pt x="200" y="22"/>
                  </a:lnTo>
                  <a:lnTo>
                    <a:pt x="203" y="18"/>
                  </a:lnTo>
                  <a:lnTo>
                    <a:pt x="207" y="22"/>
                  </a:lnTo>
                  <a:lnTo>
                    <a:pt x="211" y="22"/>
                  </a:lnTo>
                  <a:lnTo>
                    <a:pt x="214" y="26"/>
                  </a:lnTo>
                  <a:lnTo>
                    <a:pt x="222" y="26"/>
                  </a:lnTo>
                  <a:lnTo>
                    <a:pt x="229" y="33"/>
                  </a:lnTo>
                  <a:lnTo>
                    <a:pt x="233" y="33"/>
                  </a:lnTo>
                  <a:lnTo>
                    <a:pt x="237" y="29"/>
                  </a:lnTo>
                  <a:lnTo>
                    <a:pt x="244" y="33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48" y="41"/>
                  </a:lnTo>
                  <a:lnTo>
                    <a:pt x="251" y="37"/>
                  </a:lnTo>
                  <a:lnTo>
                    <a:pt x="259" y="41"/>
                  </a:lnTo>
                  <a:lnTo>
                    <a:pt x="266" y="48"/>
                  </a:lnTo>
                  <a:lnTo>
                    <a:pt x="274" y="48"/>
                  </a:lnTo>
                  <a:lnTo>
                    <a:pt x="277" y="52"/>
                  </a:lnTo>
                  <a:lnTo>
                    <a:pt x="277" y="55"/>
                  </a:lnTo>
                  <a:lnTo>
                    <a:pt x="277" y="55"/>
                  </a:lnTo>
                  <a:lnTo>
                    <a:pt x="277" y="59"/>
                  </a:lnTo>
                  <a:lnTo>
                    <a:pt x="277" y="63"/>
                  </a:lnTo>
                  <a:lnTo>
                    <a:pt x="281" y="67"/>
                  </a:lnTo>
                  <a:lnTo>
                    <a:pt x="281" y="70"/>
                  </a:lnTo>
                  <a:lnTo>
                    <a:pt x="281" y="70"/>
                  </a:lnTo>
                  <a:lnTo>
                    <a:pt x="277" y="74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77" y="81"/>
                  </a:lnTo>
                  <a:lnTo>
                    <a:pt x="274" y="81"/>
                  </a:lnTo>
                  <a:lnTo>
                    <a:pt x="274" y="85"/>
                  </a:lnTo>
                  <a:lnTo>
                    <a:pt x="277" y="85"/>
                  </a:lnTo>
                  <a:lnTo>
                    <a:pt x="274" y="89"/>
                  </a:lnTo>
                  <a:lnTo>
                    <a:pt x="274" y="92"/>
                  </a:lnTo>
                  <a:lnTo>
                    <a:pt x="277" y="96"/>
                  </a:lnTo>
                  <a:lnTo>
                    <a:pt x="277" y="100"/>
                  </a:lnTo>
                  <a:lnTo>
                    <a:pt x="281" y="100"/>
                  </a:lnTo>
                  <a:lnTo>
                    <a:pt x="281" y="100"/>
                  </a:lnTo>
                  <a:lnTo>
                    <a:pt x="277" y="107"/>
                  </a:lnTo>
                  <a:lnTo>
                    <a:pt x="277" y="111"/>
                  </a:lnTo>
                  <a:lnTo>
                    <a:pt x="281" y="118"/>
                  </a:lnTo>
                  <a:lnTo>
                    <a:pt x="285" y="126"/>
                  </a:lnTo>
                  <a:lnTo>
                    <a:pt x="281" y="126"/>
                  </a:lnTo>
                  <a:lnTo>
                    <a:pt x="285" y="130"/>
                  </a:lnTo>
                  <a:lnTo>
                    <a:pt x="285" y="133"/>
                  </a:lnTo>
                  <a:lnTo>
                    <a:pt x="300" y="133"/>
                  </a:lnTo>
                  <a:lnTo>
                    <a:pt x="303" y="141"/>
                  </a:lnTo>
                  <a:lnTo>
                    <a:pt x="300" y="144"/>
                  </a:lnTo>
                  <a:lnTo>
                    <a:pt x="303" y="148"/>
                  </a:lnTo>
                  <a:lnTo>
                    <a:pt x="303" y="152"/>
                  </a:lnTo>
                  <a:lnTo>
                    <a:pt x="289" y="167"/>
                  </a:lnTo>
                  <a:lnTo>
                    <a:pt x="300" y="178"/>
                  </a:lnTo>
                  <a:lnTo>
                    <a:pt x="300" y="182"/>
                  </a:lnTo>
                  <a:lnTo>
                    <a:pt x="303" y="185"/>
                  </a:lnTo>
                  <a:lnTo>
                    <a:pt x="307" y="185"/>
                  </a:lnTo>
                  <a:lnTo>
                    <a:pt x="311" y="189"/>
                  </a:lnTo>
                  <a:lnTo>
                    <a:pt x="314" y="189"/>
                  </a:lnTo>
                  <a:lnTo>
                    <a:pt x="318" y="189"/>
                  </a:lnTo>
                  <a:lnTo>
                    <a:pt x="318" y="193"/>
                  </a:lnTo>
                  <a:lnTo>
                    <a:pt x="322" y="193"/>
                  </a:lnTo>
                  <a:lnTo>
                    <a:pt x="322" y="196"/>
                  </a:lnTo>
                  <a:lnTo>
                    <a:pt x="326" y="200"/>
                  </a:lnTo>
                  <a:lnTo>
                    <a:pt x="326" y="204"/>
                  </a:lnTo>
                  <a:lnTo>
                    <a:pt x="326" y="207"/>
                  </a:lnTo>
                  <a:lnTo>
                    <a:pt x="329" y="207"/>
                  </a:lnTo>
                  <a:lnTo>
                    <a:pt x="333" y="207"/>
                  </a:lnTo>
                  <a:lnTo>
                    <a:pt x="333" y="215"/>
                  </a:lnTo>
                  <a:lnTo>
                    <a:pt x="333" y="219"/>
                  </a:lnTo>
                  <a:lnTo>
                    <a:pt x="329" y="215"/>
                  </a:lnTo>
                  <a:lnTo>
                    <a:pt x="318" y="219"/>
                  </a:lnTo>
                  <a:lnTo>
                    <a:pt x="318" y="219"/>
                  </a:lnTo>
                  <a:lnTo>
                    <a:pt x="314" y="222"/>
                  </a:lnTo>
                  <a:lnTo>
                    <a:pt x="311" y="222"/>
                  </a:lnTo>
                  <a:lnTo>
                    <a:pt x="311" y="226"/>
                  </a:lnTo>
                  <a:lnTo>
                    <a:pt x="311" y="230"/>
                  </a:lnTo>
                  <a:lnTo>
                    <a:pt x="311" y="233"/>
                  </a:lnTo>
                  <a:lnTo>
                    <a:pt x="311" y="237"/>
                  </a:lnTo>
                  <a:lnTo>
                    <a:pt x="311" y="241"/>
                  </a:lnTo>
                  <a:lnTo>
                    <a:pt x="311" y="241"/>
                  </a:lnTo>
                  <a:lnTo>
                    <a:pt x="307" y="241"/>
                  </a:lnTo>
                  <a:lnTo>
                    <a:pt x="307" y="245"/>
                  </a:lnTo>
                  <a:lnTo>
                    <a:pt x="300" y="241"/>
                  </a:lnTo>
                  <a:lnTo>
                    <a:pt x="296" y="241"/>
                  </a:lnTo>
                  <a:lnTo>
                    <a:pt x="296" y="237"/>
                  </a:lnTo>
                  <a:lnTo>
                    <a:pt x="292" y="237"/>
                  </a:lnTo>
                  <a:lnTo>
                    <a:pt x="292" y="241"/>
                  </a:lnTo>
                  <a:lnTo>
                    <a:pt x="292" y="241"/>
                  </a:lnTo>
                  <a:lnTo>
                    <a:pt x="289" y="241"/>
                  </a:lnTo>
                  <a:lnTo>
                    <a:pt x="289" y="241"/>
                  </a:lnTo>
                  <a:lnTo>
                    <a:pt x="285" y="237"/>
                  </a:lnTo>
                  <a:lnTo>
                    <a:pt x="277" y="237"/>
                  </a:lnTo>
                  <a:lnTo>
                    <a:pt x="274" y="237"/>
                  </a:lnTo>
                  <a:lnTo>
                    <a:pt x="263" y="237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55" y="237"/>
                  </a:lnTo>
                  <a:lnTo>
                    <a:pt x="251" y="233"/>
                  </a:lnTo>
                  <a:lnTo>
                    <a:pt x="248" y="233"/>
                  </a:lnTo>
                  <a:lnTo>
                    <a:pt x="237" y="233"/>
                  </a:lnTo>
                  <a:lnTo>
                    <a:pt x="237" y="233"/>
                  </a:lnTo>
                  <a:lnTo>
                    <a:pt x="237" y="230"/>
                  </a:lnTo>
                  <a:lnTo>
                    <a:pt x="237" y="226"/>
                  </a:lnTo>
                  <a:lnTo>
                    <a:pt x="233" y="222"/>
                  </a:lnTo>
                  <a:lnTo>
                    <a:pt x="229" y="215"/>
                  </a:lnTo>
                  <a:lnTo>
                    <a:pt x="229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2" y="211"/>
                  </a:lnTo>
                  <a:lnTo>
                    <a:pt x="218" y="211"/>
                  </a:lnTo>
                  <a:lnTo>
                    <a:pt x="211" y="215"/>
                  </a:lnTo>
                  <a:lnTo>
                    <a:pt x="211" y="215"/>
                  </a:lnTo>
                  <a:lnTo>
                    <a:pt x="207" y="211"/>
                  </a:lnTo>
                  <a:lnTo>
                    <a:pt x="207" y="215"/>
                  </a:lnTo>
                  <a:lnTo>
                    <a:pt x="203" y="219"/>
                  </a:lnTo>
                  <a:lnTo>
                    <a:pt x="196" y="222"/>
                  </a:lnTo>
                  <a:lnTo>
                    <a:pt x="189" y="219"/>
                  </a:lnTo>
                  <a:lnTo>
                    <a:pt x="185" y="215"/>
                  </a:lnTo>
                  <a:lnTo>
                    <a:pt x="181" y="219"/>
                  </a:lnTo>
                  <a:lnTo>
                    <a:pt x="177" y="219"/>
                  </a:lnTo>
                  <a:lnTo>
                    <a:pt x="174" y="215"/>
                  </a:lnTo>
                  <a:lnTo>
                    <a:pt x="170" y="215"/>
                  </a:lnTo>
                  <a:lnTo>
                    <a:pt x="166" y="211"/>
                  </a:lnTo>
                  <a:lnTo>
                    <a:pt x="163" y="211"/>
                  </a:lnTo>
                  <a:lnTo>
                    <a:pt x="159" y="207"/>
                  </a:lnTo>
                  <a:lnTo>
                    <a:pt x="163" y="204"/>
                  </a:lnTo>
                  <a:lnTo>
                    <a:pt x="159" y="204"/>
                  </a:lnTo>
                  <a:lnTo>
                    <a:pt x="159" y="204"/>
                  </a:lnTo>
                  <a:lnTo>
                    <a:pt x="155" y="204"/>
                  </a:lnTo>
                  <a:lnTo>
                    <a:pt x="152" y="200"/>
                  </a:lnTo>
                  <a:lnTo>
                    <a:pt x="148" y="200"/>
                  </a:lnTo>
                  <a:lnTo>
                    <a:pt x="144" y="200"/>
                  </a:lnTo>
                  <a:lnTo>
                    <a:pt x="140" y="200"/>
                  </a:lnTo>
                  <a:lnTo>
                    <a:pt x="137" y="196"/>
                  </a:lnTo>
                  <a:lnTo>
                    <a:pt x="129" y="189"/>
                  </a:lnTo>
                  <a:lnTo>
                    <a:pt x="129" y="185"/>
                  </a:lnTo>
                  <a:lnTo>
                    <a:pt x="129" y="185"/>
                  </a:lnTo>
                  <a:lnTo>
                    <a:pt x="126" y="185"/>
                  </a:lnTo>
                  <a:lnTo>
                    <a:pt x="126" y="182"/>
                  </a:lnTo>
                  <a:lnTo>
                    <a:pt x="129" y="182"/>
                  </a:lnTo>
                  <a:lnTo>
                    <a:pt x="129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22" y="182"/>
                  </a:lnTo>
                  <a:lnTo>
                    <a:pt x="122" y="174"/>
                  </a:lnTo>
                  <a:lnTo>
                    <a:pt x="118" y="170"/>
                  </a:lnTo>
                  <a:lnTo>
                    <a:pt x="114" y="167"/>
                  </a:lnTo>
                  <a:lnTo>
                    <a:pt x="114" y="163"/>
                  </a:lnTo>
                  <a:lnTo>
                    <a:pt x="111" y="159"/>
                  </a:lnTo>
                  <a:lnTo>
                    <a:pt x="107" y="167"/>
                  </a:lnTo>
                  <a:lnTo>
                    <a:pt x="103" y="163"/>
                  </a:lnTo>
                  <a:lnTo>
                    <a:pt x="103" y="163"/>
                  </a:lnTo>
                  <a:lnTo>
                    <a:pt x="100" y="163"/>
                  </a:lnTo>
                  <a:lnTo>
                    <a:pt x="96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96" y="159"/>
                  </a:lnTo>
                  <a:lnTo>
                    <a:pt x="96" y="159"/>
                  </a:lnTo>
                  <a:lnTo>
                    <a:pt x="92" y="159"/>
                  </a:lnTo>
                  <a:lnTo>
                    <a:pt x="96" y="159"/>
                  </a:lnTo>
                  <a:lnTo>
                    <a:pt x="96" y="163"/>
                  </a:lnTo>
                  <a:lnTo>
                    <a:pt x="92" y="163"/>
                  </a:lnTo>
                  <a:lnTo>
                    <a:pt x="92" y="163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5" y="159"/>
                  </a:lnTo>
                  <a:lnTo>
                    <a:pt x="81" y="156"/>
                  </a:lnTo>
                  <a:lnTo>
                    <a:pt x="81" y="148"/>
                  </a:lnTo>
                  <a:lnTo>
                    <a:pt x="74" y="148"/>
                  </a:lnTo>
                  <a:lnTo>
                    <a:pt x="74" y="144"/>
                  </a:lnTo>
                  <a:lnTo>
                    <a:pt x="74" y="141"/>
                  </a:lnTo>
                  <a:lnTo>
                    <a:pt x="77" y="137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3" y="122"/>
                  </a:lnTo>
                  <a:lnTo>
                    <a:pt x="52" y="115"/>
                  </a:lnTo>
                  <a:lnTo>
                    <a:pt x="48" y="115"/>
                  </a:lnTo>
                  <a:lnTo>
                    <a:pt x="48" y="118"/>
                  </a:lnTo>
                  <a:lnTo>
                    <a:pt x="44" y="115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44" y="107"/>
                  </a:lnTo>
                  <a:lnTo>
                    <a:pt x="40" y="107"/>
                  </a:lnTo>
                  <a:lnTo>
                    <a:pt x="40" y="104"/>
                  </a:lnTo>
                  <a:lnTo>
                    <a:pt x="37" y="104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2"/>
                  </a:lnTo>
                  <a:lnTo>
                    <a:pt x="33" y="89"/>
                  </a:lnTo>
                  <a:lnTo>
                    <a:pt x="37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40" y="81"/>
                  </a:lnTo>
                  <a:lnTo>
                    <a:pt x="40" y="78"/>
                  </a:lnTo>
                  <a:lnTo>
                    <a:pt x="40" y="74"/>
                  </a:lnTo>
                  <a:lnTo>
                    <a:pt x="40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0" y="67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29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59"/>
                  </a:lnTo>
                  <a:lnTo>
                    <a:pt x="22" y="55"/>
                  </a:lnTo>
                  <a:lnTo>
                    <a:pt x="18" y="55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5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29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6" name="Freeform 78"/>
            <p:cNvSpPr/>
            <p:nvPr/>
          </p:nvSpPr>
          <p:spPr bwMode="auto">
            <a:xfrm>
              <a:off x="5155064" y="2326793"/>
              <a:ext cx="75912" cy="57899"/>
            </a:xfrm>
            <a:custGeom>
              <a:avLst/>
              <a:gdLst>
                <a:gd name="T0" fmla="*/ 0 w 59"/>
                <a:gd name="T1" fmla="*/ 0 h 45"/>
                <a:gd name="T2" fmla="*/ 4 w 59"/>
                <a:gd name="T3" fmla="*/ 0 h 45"/>
                <a:gd name="T4" fmla="*/ 11 w 59"/>
                <a:gd name="T5" fmla="*/ 0 h 45"/>
                <a:gd name="T6" fmla="*/ 15 w 59"/>
                <a:gd name="T7" fmla="*/ 0 h 45"/>
                <a:gd name="T8" fmla="*/ 26 w 59"/>
                <a:gd name="T9" fmla="*/ 0 h 45"/>
                <a:gd name="T10" fmla="*/ 30 w 59"/>
                <a:gd name="T11" fmla="*/ 4 h 45"/>
                <a:gd name="T12" fmla="*/ 34 w 59"/>
                <a:gd name="T13" fmla="*/ 4 h 45"/>
                <a:gd name="T14" fmla="*/ 37 w 59"/>
                <a:gd name="T15" fmla="*/ 8 h 45"/>
                <a:gd name="T16" fmla="*/ 37 w 59"/>
                <a:gd name="T17" fmla="*/ 11 h 45"/>
                <a:gd name="T18" fmla="*/ 37 w 59"/>
                <a:gd name="T19" fmla="*/ 11 h 45"/>
                <a:gd name="T20" fmla="*/ 45 w 59"/>
                <a:gd name="T21" fmla="*/ 19 h 45"/>
                <a:gd name="T22" fmla="*/ 45 w 59"/>
                <a:gd name="T23" fmla="*/ 19 h 45"/>
                <a:gd name="T24" fmla="*/ 41 w 59"/>
                <a:gd name="T25" fmla="*/ 22 h 45"/>
                <a:gd name="T26" fmla="*/ 45 w 59"/>
                <a:gd name="T27" fmla="*/ 26 h 45"/>
                <a:gd name="T28" fmla="*/ 52 w 59"/>
                <a:gd name="T29" fmla="*/ 30 h 45"/>
                <a:gd name="T30" fmla="*/ 56 w 59"/>
                <a:gd name="T31" fmla="*/ 30 h 45"/>
                <a:gd name="T32" fmla="*/ 59 w 59"/>
                <a:gd name="T33" fmla="*/ 33 h 45"/>
                <a:gd name="T34" fmla="*/ 56 w 59"/>
                <a:gd name="T35" fmla="*/ 33 h 45"/>
                <a:gd name="T36" fmla="*/ 59 w 59"/>
                <a:gd name="T37" fmla="*/ 37 h 45"/>
                <a:gd name="T38" fmla="*/ 56 w 59"/>
                <a:gd name="T39" fmla="*/ 41 h 45"/>
                <a:gd name="T40" fmla="*/ 56 w 59"/>
                <a:gd name="T41" fmla="*/ 45 h 45"/>
                <a:gd name="T42" fmla="*/ 52 w 59"/>
                <a:gd name="T43" fmla="*/ 45 h 45"/>
                <a:gd name="T44" fmla="*/ 45 w 59"/>
                <a:gd name="T45" fmla="*/ 33 h 45"/>
                <a:gd name="T46" fmla="*/ 41 w 59"/>
                <a:gd name="T47" fmla="*/ 33 h 45"/>
                <a:gd name="T48" fmla="*/ 37 w 59"/>
                <a:gd name="T49" fmla="*/ 30 h 45"/>
                <a:gd name="T50" fmla="*/ 37 w 59"/>
                <a:gd name="T51" fmla="*/ 30 h 45"/>
                <a:gd name="T52" fmla="*/ 34 w 59"/>
                <a:gd name="T53" fmla="*/ 30 h 45"/>
                <a:gd name="T54" fmla="*/ 30 w 59"/>
                <a:gd name="T55" fmla="*/ 26 h 45"/>
                <a:gd name="T56" fmla="*/ 26 w 59"/>
                <a:gd name="T57" fmla="*/ 26 h 45"/>
                <a:gd name="T58" fmla="*/ 22 w 59"/>
                <a:gd name="T59" fmla="*/ 26 h 45"/>
                <a:gd name="T60" fmla="*/ 22 w 59"/>
                <a:gd name="T61" fmla="*/ 26 h 45"/>
                <a:gd name="T62" fmla="*/ 19 w 59"/>
                <a:gd name="T63" fmla="*/ 22 h 45"/>
                <a:gd name="T64" fmla="*/ 19 w 59"/>
                <a:gd name="T65" fmla="*/ 22 h 45"/>
                <a:gd name="T66" fmla="*/ 11 w 59"/>
                <a:gd name="T67" fmla="*/ 22 h 45"/>
                <a:gd name="T68" fmla="*/ 8 w 59"/>
                <a:gd name="T69" fmla="*/ 19 h 45"/>
                <a:gd name="T70" fmla="*/ 8 w 59"/>
                <a:gd name="T71" fmla="*/ 15 h 45"/>
                <a:gd name="T72" fmla="*/ 8 w 59"/>
                <a:gd name="T73" fmla="*/ 11 h 45"/>
                <a:gd name="T74" fmla="*/ 8 w 59"/>
                <a:gd name="T75" fmla="*/ 8 h 45"/>
                <a:gd name="T76" fmla="*/ 4 w 59"/>
                <a:gd name="T77" fmla="*/ 8 h 45"/>
                <a:gd name="T78" fmla="*/ 4 w 59"/>
                <a:gd name="T79" fmla="*/ 4 h 45"/>
                <a:gd name="T80" fmla="*/ 0 w 59"/>
                <a:gd name="T8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9" h="45">
                  <a:moveTo>
                    <a:pt x="0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8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52" y="30"/>
                  </a:lnTo>
                  <a:lnTo>
                    <a:pt x="56" y="30"/>
                  </a:lnTo>
                  <a:lnTo>
                    <a:pt x="59" y="33"/>
                  </a:lnTo>
                  <a:lnTo>
                    <a:pt x="56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2" y="45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4" y="30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1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7" name="Freeform 79"/>
            <p:cNvSpPr>
              <a:spLocks noEditPoints="1"/>
            </p:cNvSpPr>
            <p:nvPr/>
          </p:nvSpPr>
          <p:spPr bwMode="auto">
            <a:xfrm>
              <a:off x="4802526" y="2312640"/>
              <a:ext cx="396282" cy="142816"/>
            </a:xfrm>
            <a:custGeom>
              <a:avLst/>
              <a:gdLst>
                <a:gd name="T0" fmla="*/ 15 w 308"/>
                <a:gd name="T1" fmla="*/ 11 h 111"/>
                <a:gd name="T2" fmla="*/ 26 w 308"/>
                <a:gd name="T3" fmla="*/ 0 h 111"/>
                <a:gd name="T4" fmla="*/ 45 w 308"/>
                <a:gd name="T5" fmla="*/ 11 h 111"/>
                <a:gd name="T6" fmla="*/ 41 w 308"/>
                <a:gd name="T7" fmla="*/ 19 h 111"/>
                <a:gd name="T8" fmla="*/ 19 w 308"/>
                <a:gd name="T9" fmla="*/ 30 h 111"/>
                <a:gd name="T10" fmla="*/ 15 w 308"/>
                <a:gd name="T11" fmla="*/ 26 h 111"/>
                <a:gd name="T12" fmla="*/ 8 w 308"/>
                <a:gd name="T13" fmla="*/ 22 h 111"/>
                <a:gd name="T14" fmla="*/ 233 w 308"/>
                <a:gd name="T15" fmla="*/ 19 h 111"/>
                <a:gd name="T16" fmla="*/ 215 w 308"/>
                <a:gd name="T17" fmla="*/ 15 h 111"/>
                <a:gd name="T18" fmla="*/ 185 w 308"/>
                <a:gd name="T19" fmla="*/ 19 h 111"/>
                <a:gd name="T20" fmla="*/ 167 w 308"/>
                <a:gd name="T21" fmla="*/ 11 h 111"/>
                <a:gd name="T22" fmla="*/ 152 w 308"/>
                <a:gd name="T23" fmla="*/ 7 h 111"/>
                <a:gd name="T24" fmla="*/ 133 w 308"/>
                <a:gd name="T25" fmla="*/ 0 h 111"/>
                <a:gd name="T26" fmla="*/ 104 w 308"/>
                <a:gd name="T27" fmla="*/ 4 h 111"/>
                <a:gd name="T28" fmla="*/ 89 w 308"/>
                <a:gd name="T29" fmla="*/ 15 h 111"/>
                <a:gd name="T30" fmla="*/ 67 w 308"/>
                <a:gd name="T31" fmla="*/ 15 h 111"/>
                <a:gd name="T32" fmla="*/ 56 w 308"/>
                <a:gd name="T33" fmla="*/ 22 h 111"/>
                <a:gd name="T34" fmla="*/ 48 w 308"/>
                <a:gd name="T35" fmla="*/ 30 h 111"/>
                <a:gd name="T36" fmla="*/ 41 w 308"/>
                <a:gd name="T37" fmla="*/ 33 h 111"/>
                <a:gd name="T38" fmla="*/ 22 w 308"/>
                <a:gd name="T39" fmla="*/ 30 h 111"/>
                <a:gd name="T40" fmla="*/ 11 w 308"/>
                <a:gd name="T41" fmla="*/ 44 h 111"/>
                <a:gd name="T42" fmla="*/ 22 w 308"/>
                <a:gd name="T43" fmla="*/ 48 h 111"/>
                <a:gd name="T44" fmla="*/ 22 w 308"/>
                <a:gd name="T45" fmla="*/ 59 h 111"/>
                <a:gd name="T46" fmla="*/ 22 w 308"/>
                <a:gd name="T47" fmla="*/ 63 h 111"/>
                <a:gd name="T48" fmla="*/ 15 w 308"/>
                <a:gd name="T49" fmla="*/ 67 h 111"/>
                <a:gd name="T50" fmla="*/ 22 w 308"/>
                <a:gd name="T51" fmla="*/ 74 h 111"/>
                <a:gd name="T52" fmla="*/ 30 w 308"/>
                <a:gd name="T53" fmla="*/ 85 h 111"/>
                <a:gd name="T54" fmla="*/ 30 w 308"/>
                <a:gd name="T55" fmla="*/ 96 h 111"/>
                <a:gd name="T56" fmla="*/ 34 w 308"/>
                <a:gd name="T57" fmla="*/ 96 h 111"/>
                <a:gd name="T58" fmla="*/ 41 w 308"/>
                <a:gd name="T59" fmla="*/ 100 h 111"/>
                <a:gd name="T60" fmla="*/ 52 w 308"/>
                <a:gd name="T61" fmla="*/ 96 h 111"/>
                <a:gd name="T62" fmla="*/ 59 w 308"/>
                <a:gd name="T63" fmla="*/ 104 h 111"/>
                <a:gd name="T64" fmla="*/ 74 w 308"/>
                <a:gd name="T65" fmla="*/ 108 h 111"/>
                <a:gd name="T66" fmla="*/ 85 w 308"/>
                <a:gd name="T67" fmla="*/ 100 h 111"/>
                <a:gd name="T68" fmla="*/ 111 w 308"/>
                <a:gd name="T69" fmla="*/ 108 h 111"/>
                <a:gd name="T70" fmla="*/ 141 w 308"/>
                <a:gd name="T71" fmla="*/ 104 h 111"/>
                <a:gd name="T72" fmla="*/ 167 w 308"/>
                <a:gd name="T73" fmla="*/ 96 h 111"/>
                <a:gd name="T74" fmla="*/ 167 w 308"/>
                <a:gd name="T75" fmla="*/ 104 h 111"/>
                <a:gd name="T76" fmla="*/ 182 w 308"/>
                <a:gd name="T77" fmla="*/ 108 h 111"/>
                <a:gd name="T78" fmla="*/ 189 w 308"/>
                <a:gd name="T79" fmla="*/ 96 h 111"/>
                <a:gd name="T80" fmla="*/ 215 w 308"/>
                <a:gd name="T81" fmla="*/ 93 h 111"/>
                <a:gd name="T82" fmla="*/ 241 w 308"/>
                <a:gd name="T83" fmla="*/ 89 h 111"/>
                <a:gd name="T84" fmla="*/ 270 w 308"/>
                <a:gd name="T85" fmla="*/ 89 h 111"/>
                <a:gd name="T86" fmla="*/ 296 w 308"/>
                <a:gd name="T87" fmla="*/ 85 h 111"/>
                <a:gd name="T88" fmla="*/ 304 w 308"/>
                <a:gd name="T89" fmla="*/ 82 h 111"/>
                <a:gd name="T90" fmla="*/ 296 w 308"/>
                <a:gd name="T91" fmla="*/ 63 h 111"/>
                <a:gd name="T92" fmla="*/ 293 w 308"/>
                <a:gd name="T93" fmla="*/ 44 h 111"/>
                <a:gd name="T94" fmla="*/ 293 w 308"/>
                <a:gd name="T95" fmla="*/ 33 h 111"/>
                <a:gd name="T96" fmla="*/ 278 w 308"/>
                <a:gd name="T97" fmla="*/ 19 h 111"/>
                <a:gd name="T98" fmla="*/ 259 w 308"/>
                <a:gd name="T99" fmla="*/ 7 h 111"/>
                <a:gd name="T100" fmla="*/ 248 w 308"/>
                <a:gd name="T101" fmla="*/ 4 h 111"/>
                <a:gd name="T102" fmla="*/ 37 w 308"/>
                <a:gd name="T103" fmla="*/ 100 h 111"/>
                <a:gd name="T104" fmla="*/ 8 w 308"/>
                <a:gd name="T105" fmla="*/ 3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8" h="111">
                  <a:moveTo>
                    <a:pt x="8" y="22"/>
                  </a:moveTo>
                  <a:lnTo>
                    <a:pt x="11" y="22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4" y="4"/>
                  </a:lnTo>
                  <a:lnTo>
                    <a:pt x="37" y="7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48" y="22"/>
                  </a:lnTo>
                  <a:lnTo>
                    <a:pt x="45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3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8" y="22"/>
                  </a:lnTo>
                  <a:close/>
                  <a:moveTo>
                    <a:pt x="248" y="4"/>
                  </a:moveTo>
                  <a:lnTo>
                    <a:pt x="245" y="7"/>
                  </a:lnTo>
                  <a:lnTo>
                    <a:pt x="245" y="11"/>
                  </a:lnTo>
                  <a:lnTo>
                    <a:pt x="241" y="11"/>
                  </a:lnTo>
                  <a:lnTo>
                    <a:pt x="233" y="15"/>
                  </a:lnTo>
                  <a:lnTo>
                    <a:pt x="233" y="19"/>
                  </a:lnTo>
                  <a:lnTo>
                    <a:pt x="230" y="19"/>
                  </a:lnTo>
                  <a:lnTo>
                    <a:pt x="226" y="19"/>
                  </a:lnTo>
                  <a:lnTo>
                    <a:pt x="219" y="19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5" y="15"/>
                  </a:lnTo>
                  <a:lnTo>
                    <a:pt x="211" y="15"/>
                  </a:lnTo>
                  <a:lnTo>
                    <a:pt x="204" y="19"/>
                  </a:lnTo>
                  <a:lnTo>
                    <a:pt x="196" y="19"/>
                  </a:lnTo>
                  <a:lnTo>
                    <a:pt x="193" y="19"/>
                  </a:lnTo>
                  <a:lnTo>
                    <a:pt x="189" y="15"/>
                  </a:lnTo>
                  <a:lnTo>
                    <a:pt x="185" y="19"/>
                  </a:lnTo>
                  <a:lnTo>
                    <a:pt x="182" y="15"/>
                  </a:lnTo>
                  <a:lnTo>
                    <a:pt x="178" y="15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3" y="7"/>
                  </a:lnTo>
                  <a:lnTo>
                    <a:pt x="163" y="4"/>
                  </a:lnTo>
                  <a:lnTo>
                    <a:pt x="159" y="4"/>
                  </a:lnTo>
                  <a:lnTo>
                    <a:pt x="159" y="4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45" y="4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1" y="0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08" y="4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3" y="11"/>
                  </a:lnTo>
                  <a:lnTo>
                    <a:pt x="89" y="11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89" y="19"/>
                  </a:lnTo>
                  <a:lnTo>
                    <a:pt x="82" y="19"/>
                  </a:lnTo>
                  <a:lnTo>
                    <a:pt x="74" y="15"/>
                  </a:lnTo>
                  <a:lnTo>
                    <a:pt x="71" y="15"/>
                  </a:lnTo>
                  <a:lnTo>
                    <a:pt x="67" y="15"/>
                  </a:lnTo>
                  <a:lnTo>
                    <a:pt x="63" y="15"/>
                  </a:lnTo>
                  <a:lnTo>
                    <a:pt x="59" y="19"/>
                  </a:lnTo>
                  <a:lnTo>
                    <a:pt x="56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6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48" y="30"/>
                  </a:lnTo>
                  <a:lnTo>
                    <a:pt x="48" y="33"/>
                  </a:lnTo>
                  <a:lnTo>
                    <a:pt x="52" y="30"/>
                  </a:lnTo>
                  <a:lnTo>
                    <a:pt x="56" y="33"/>
                  </a:lnTo>
                  <a:lnTo>
                    <a:pt x="52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3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0" y="33"/>
                  </a:lnTo>
                  <a:lnTo>
                    <a:pt x="26" y="33"/>
                  </a:lnTo>
                  <a:lnTo>
                    <a:pt x="22" y="30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22" y="48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26" y="78"/>
                  </a:lnTo>
                  <a:lnTo>
                    <a:pt x="30" y="82"/>
                  </a:lnTo>
                  <a:lnTo>
                    <a:pt x="26" y="82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5"/>
                  </a:lnTo>
                  <a:lnTo>
                    <a:pt x="34" y="89"/>
                  </a:lnTo>
                  <a:lnTo>
                    <a:pt x="34" y="93"/>
                  </a:lnTo>
                  <a:lnTo>
                    <a:pt x="30" y="93"/>
                  </a:lnTo>
                  <a:lnTo>
                    <a:pt x="30" y="93"/>
                  </a:lnTo>
                  <a:lnTo>
                    <a:pt x="30" y="96"/>
                  </a:lnTo>
                  <a:lnTo>
                    <a:pt x="37" y="93"/>
                  </a:lnTo>
                  <a:lnTo>
                    <a:pt x="45" y="93"/>
                  </a:lnTo>
                  <a:lnTo>
                    <a:pt x="45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4" y="96"/>
                  </a:lnTo>
                  <a:lnTo>
                    <a:pt x="30" y="100"/>
                  </a:lnTo>
                  <a:lnTo>
                    <a:pt x="34" y="100"/>
                  </a:lnTo>
                  <a:lnTo>
                    <a:pt x="37" y="100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45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6" y="100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4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108"/>
                  </a:lnTo>
                  <a:lnTo>
                    <a:pt x="71" y="108"/>
                  </a:lnTo>
                  <a:lnTo>
                    <a:pt x="74" y="108"/>
                  </a:lnTo>
                  <a:lnTo>
                    <a:pt x="78" y="108"/>
                  </a:lnTo>
                  <a:lnTo>
                    <a:pt x="78" y="104"/>
                  </a:lnTo>
                  <a:lnTo>
                    <a:pt x="82" y="104"/>
                  </a:lnTo>
                  <a:lnTo>
                    <a:pt x="85" y="104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9" y="96"/>
                  </a:lnTo>
                  <a:lnTo>
                    <a:pt x="96" y="96"/>
                  </a:lnTo>
                  <a:lnTo>
                    <a:pt x="104" y="100"/>
                  </a:lnTo>
                  <a:lnTo>
                    <a:pt x="108" y="100"/>
                  </a:lnTo>
                  <a:lnTo>
                    <a:pt x="111" y="108"/>
                  </a:lnTo>
                  <a:lnTo>
                    <a:pt x="119" y="108"/>
                  </a:lnTo>
                  <a:lnTo>
                    <a:pt x="133" y="108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8"/>
                  </a:lnTo>
                  <a:lnTo>
                    <a:pt x="141" y="104"/>
                  </a:lnTo>
                  <a:lnTo>
                    <a:pt x="141" y="104"/>
                  </a:lnTo>
                  <a:lnTo>
                    <a:pt x="148" y="96"/>
                  </a:lnTo>
                  <a:lnTo>
                    <a:pt x="152" y="93"/>
                  </a:lnTo>
                  <a:lnTo>
                    <a:pt x="156" y="96"/>
                  </a:lnTo>
                  <a:lnTo>
                    <a:pt x="163" y="96"/>
                  </a:lnTo>
                  <a:lnTo>
                    <a:pt x="167" y="96"/>
                  </a:lnTo>
                  <a:lnTo>
                    <a:pt x="167" y="96"/>
                  </a:lnTo>
                  <a:lnTo>
                    <a:pt x="171" y="93"/>
                  </a:lnTo>
                  <a:lnTo>
                    <a:pt x="174" y="93"/>
                  </a:lnTo>
                  <a:lnTo>
                    <a:pt x="174" y="96"/>
                  </a:lnTo>
                  <a:lnTo>
                    <a:pt x="171" y="100"/>
                  </a:lnTo>
                  <a:lnTo>
                    <a:pt x="167" y="104"/>
                  </a:lnTo>
                  <a:lnTo>
                    <a:pt x="167" y="104"/>
                  </a:lnTo>
                  <a:lnTo>
                    <a:pt x="171" y="108"/>
                  </a:lnTo>
                  <a:lnTo>
                    <a:pt x="171" y="108"/>
                  </a:lnTo>
                  <a:lnTo>
                    <a:pt x="174" y="111"/>
                  </a:lnTo>
                  <a:lnTo>
                    <a:pt x="178" y="108"/>
                  </a:lnTo>
                  <a:lnTo>
                    <a:pt x="182" y="108"/>
                  </a:lnTo>
                  <a:lnTo>
                    <a:pt x="178" y="104"/>
                  </a:lnTo>
                  <a:lnTo>
                    <a:pt x="182" y="104"/>
                  </a:lnTo>
                  <a:lnTo>
                    <a:pt x="182" y="96"/>
                  </a:lnTo>
                  <a:lnTo>
                    <a:pt x="182" y="96"/>
                  </a:lnTo>
                  <a:lnTo>
                    <a:pt x="189" y="96"/>
                  </a:lnTo>
                  <a:lnTo>
                    <a:pt x="189" y="96"/>
                  </a:lnTo>
                  <a:lnTo>
                    <a:pt x="200" y="96"/>
                  </a:lnTo>
                  <a:lnTo>
                    <a:pt x="200" y="93"/>
                  </a:lnTo>
                  <a:lnTo>
                    <a:pt x="204" y="93"/>
                  </a:lnTo>
                  <a:lnTo>
                    <a:pt x="211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22" y="96"/>
                  </a:lnTo>
                  <a:lnTo>
                    <a:pt x="230" y="96"/>
                  </a:lnTo>
                  <a:lnTo>
                    <a:pt x="230" y="93"/>
                  </a:lnTo>
                  <a:lnTo>
                    <a:pt x="233" y="93"/>
                  </a:lnTo>
                  <a:lnTo>
                    <a:pt x="237" y="89"/>
                  </a:lnTo>
                  <a:lnTo>
                    <a:pt x="241" y="89"/>
                  </a:lnTo>
                  <a:lnTo>
                    <a:pt x="245" y="89"/>
                  </a:lnTo>
                  <a:lnTo>
                    <a:pt x="248" y="89"/>
                  </a:lnTo>
                  <a:lnTo>
                    <a:pt x="256" y="89"/>
                  </a:lnTo>
                  <a:lnTo>
                    <a:pt x="263" y="85"/>
                  </a:lnTo>
                  <a:lnTo>
                    <a:pt x="267" y="85"/>
                  </a:lnTo>
                  <a:lnTo>
                    <a:pt x="270" y="89"/>
                  </a:lnTo>
                  <a:lnTo>
                    <a:pt x="274" y="85"/>
                  </a:lnTo>
                  <a:lnTo>
                    <a:pt x="278" y="85"/>
                  </a:lnTo>
                  <a:lnTo>
                    <a:pt x="282" y="82"/>
                  </a:lnTo>
                  <a:lnTo>
                    <a:pt x="285" y="82"/>
                  </a:lnTo>
                  <a:lnTo>
                    <a:pt x="293" y="85"/>
                  </a:lnTo>
                  <a:lnTo>
                    <a:pt x="296" y="85"/>
                  </a:lnTo>
                  <a:lnTo>
                    <a:pt x="300" y="85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4" y="89"/>
                  </a:lnTo>
                  <a:lnTo>
                    <a:pt x="308" y="85"/>
                  </a:lnTo>
                  <a:lnTo>
                    <a:pt x="304" y="82"/>
                  </a:lnTo>
                  <a:lnTo>
                    <a:pt x="300" y="78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6" y="70"/>
                  </a:lnTo>
                  <a:lnTo>
                    <a:pt x="300" y="63"/>
                  </a:lnTo>
                  <a:lnTo>
                    <a:pt x="296" y="63"/>
                  </a:lnTo>
                  <a:lnTo>
                    <a:pt x="293" y="63"/>
                  </a:lnTo>
                  <a:lnTo>
                    <a:pt x="293" y="59"/>
                  </a:lnTo>
                  <a:lnTo>
                    <a:pt x="293" y="5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3" y="44"/>
                  </a:lnTo>
                  <a:lnTo>
                    <a:pt x="296" y="44"/>
                  </a:lnTo>
                  <a:lnTo>
                    <a:pt x="296" y="41"/>
                  </a:lnTo>
                  <a:lnTo>
                    <a:pt x="300" y="41"/>
                  </a:lnTo>
                  <a:lnTo>
                    <a:pt x="296" y="37"/>
                  </a:lnTo>
                  <a:lnTo>
                    <a:pt x="293" y="33"/>
                  </a:lnTo>
                  <a:lnTo>
                    <a:pt x="293" y="33"/>
                  </a:lnTo>
                  <a:lnTo>
                    <a:pt x="285" y="33"/>
                  </a:lnTo>
                  <a:lnTo>
                    <a:pt x="282" y="30"/>
                  </a:lnTo>
                  <a:lnTo>
                    <a:pt x="282" y="26"/>
                  </a:lnTo>
                  <a:lnTo>
                    <a:pt x="282" y="22"/>
                  </a:lnTo>
                  <a:lnTo>
                    <a:pt x="282" y="19"/>
                  </a:lnTo>
                  <a:lnTo>
                    <a:pt x="278" y="19"/>
                  </a:lnTo>
                  <a:lnTo>
                    <a:pt x="278" y="15"/>
                  </a:lnTo>
                  <a:lnTo>
                    <a:pt x="274" y="11"/>
                  </a:lnTo>
                  <a:lnTo>
                    <a:pt x="270" y="11"/>
                  </a:lnTo>
                  <a:lnTo>
                    <a:pt x="263" y="7"/>
                  </a:lnTo>
                  <a:lnTo>
                    <a:pt x="263" y="7"/>
                  </a:lnTo>
                  <a:lnTo>
                    <a:pt x="259" y="7"/>
                  </a:lnTo>
                  <a:lnTo>
                    <a:pt x="256" y="7"/>
                  </a:lnTo>
                  <a:lnTo>
                    <a:pt x="252" y="7"/>
                  </a:lnTo>
                  <a:lnTo>
                    <a:pt x="252" y="7"/>
                  </a:lnTo>
                  <a:lnTo>
                    <a:pt x="248" y="7"/>
                  </a:lnTo>
                  <a:lnTo>
                    <a:pt x="248" y="4"/>
                  </a:lnTo>
                  <a:lnTo>
                    <a:pt x="248" y="4"/>
                  </a:lnTo>
                  <a:lnTo>
                    <a:pt x="248" y="4"/>
                  </a:lnTo>
                  <a:close/>
                  <a:moveTo>
                    <a:pt x="37" y="100"/>
                  </a:moveTo>
                  <a:lnTo>
                    <a:pt x="37" y="100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7" y="100"/>
                  </a:lnTo>
                  <a:lnTo>
                    <a:pt x="37" y="100"/>
                  </a:lnTo>
                  <a:close/>
                  <a:moveTo>
                    <a:pt x="0" y="33"/>
                  </a:moveTo>
                  <a:lnTo>
                    <a:pt x="4" y="37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8" name="Freeform 80"/>
            <p:cNvSpPr/>
            <p:nvPr/>
          </p:nvSpPr>
          <p:spPr bwMode="auto">
            <a:xfrm>
              <a:off x="5088158" y="2418143"/>
              <a:ext cx="205861" cy="181415"/>
            </a:xfrm>
            <a:custGeom>
              <a:avLst/>
              <a:gdLst>
                <a:gd name="T0" fmla="*/ 160 w 160"/>
                <a:gd name="T1" fmla="*/ 118 h 141"/>
                <a:gd name="T2" fmla="*/ 152 w 160"/>
                <a:gd name="T3" fmla="*/ 115 h 141"/>
                <a:gd name="T4" fmla="*/ 145 w 160"/>
                <a:gd name="T5" fmla="*/ 107 h 141"/>
                <a:gd name="T6" fmla="*/ 145 w 160"/>
                <a:gd name="T7" fmla="*/ 100 h 141"/>
                <a:gd name="T8" fmla="*/ 145 w 160"/>
                <a:gd name="T9" fmla="*/ 89 h 141"/>
                <a:gd name="T10" fmla="*/ 137 w 160"/>
                <a:gd name="T11" fmla="*/ 81 h 141"/>
                <a:gd name="T12" fmla="*/ 134 w 160"/>
                <a:gd name="T13" fmla="*/ 81 h 141"/>
                <a:gd name="T14" fmla="*/ 119 w 160"/>
                <a:gd name="T15" fmla="*/ 74 h 141"/>
                <a:gd name="T16" fmla="*/ 115 w 160"/>
                <a:gd name="T17" fmla="*/ 74 h 141"/>
                <a:gd name="T18" fmla="*/ 115 w 160"/>
                <a:gd name="T19" fmla="*/ 70 h 141"/>
                <a:gd name="T20" fmla="*/ 111 w 160"/>
                <a:gd name="T21" fmla="*/ 66 h 141"/>
                <a:gd name="T22" fmla="*/ 108 w 160"/>
                <a:gd name="T23" fmla="*/ 63 h 141"/>
                <a:gd name="T24" fmla="*/ 104 w 160"/>
                <a:gd name="T25" fmla="*/ 59 h 141"/>
                <a:gd name="T26" fmla="*/ 104 w 160"/>
                <a:gd name="T27" fmla="*/ 55 h 141"/>
                <a:gd name="T28" fmla="*/ 104 w 160"/>
                <a:gd name="T29" fmla="*/ 51 h 141"/>
                <a:gd name="T30" fmla="*/ 108 w 160"/>
                <a:gd name="T31" fmla="*/ 44 h 141"/>
                <a:gd name="T32" fmla="*/ 108 w 160"/>
                <a:gd name="T33" fmla="*/ 40 h 141"/>
                <a:gd name="T34" fmla="*/ 111 w 160"/>
                <a:gd name="T35" fmla="*/ 37 h 141"/>
                <a:gd name="T36" fmla="*/ 111 w 160"/>
                <a:gd name="T37" fmla="*/ 29 h 141"/>
                <a:gd name="T38" fmla="*/ 115 w 160"/>
                <a:gd name="T39" fmla="*/ 29 h 141"/>
                <a:gd name="T40" fmla="*/ 115 w 160"/>
                <a:gd name="T41" fmla="*/ 29 h 141"/>
                <a:gd name="T42" fmla="*/ 108 w 160"/>
                <a:gd name="T43" fmla="*/ 26 h 141"/>
                <a:gd name="T44" fmla="*/ 100 w 160"/>
                <a:gd name="T45" fmla="*/ 22 h 141"/>
                <a:gd name="T46" fmla="*/ 97 w 160"/>
                <a:gd name="T47" fmla="*/ 22 h 141"/>
                <a:gd name="T48" fmla="*/ 93 w 160"/>
                <a:gd name="T49" fmla="*/ 14 h 141"/>
                <a:gd name="T50" fmla="*/ 89 w 160"/>
                <a:gd name="T51" fmla="*/ 11 h 141"/>
                <a:gd name="T52" fmla="*/ 86 w 160"/>
                <a:gd name="T53" fmla="*/ 7 h 141"/>
                <a:gd name="T54" fmla="*/ 78 w 160"/>
                <a:gd name="T55" fmla="*/ 7 h 141"/>
                <a:gd name="T56" fmla="*/ 78 w 160"/>
                <a:gd name="T57" fmla="*/ 3 h 141"/>
                <a:gd name="T58" fmla="*/ 71 w 160"/>
                <a:gd name="T59" fmla="*/ 3 h 141"/>
                <a:gd name="T60" fmla="*/ 60 w 160"/>
                <a:gd name="T61" fmla="*/ 0 h 141"/>
                <a:gd name="T62" fmla="*/ 52 w 160"/>
                <a:gd name="T63" fmla="*/ 3 h 141"/>
                <a:gd name="T64" fmla="*/ 48 w 160"/>
                <a:gd name="T65" fmla="*/ 7 h 141"/>
                <a:gd name="T66" fmla="*/ 45 w 160"/>
                <a:gd name="T67" fmla="*/ 11 h 141"/>
                <a:gd name="T68" fmla="*/ 34 w 160"/>
                <a:gd name="T69" fmla="*/ 14 h 141"/>
                <a:gd name="T70" fmla="*/ 34 w 160"/>
                <a:gd name="T71" fmla="*/ 22 h 141"/>
                <a:gd name="T72" fmla="*/ 34 w 160"/>
                <a:gd name="T73" fmla="*/ 33 h 141"/>
                <a:gd name="T74" fmla="*/ 34 w 160"/>
                <a:gd name="T75" fmla="*/ 40 h 141"/>
                <a:gd name="T76" fmla="*/ 30 w 160"/>
                <a:gd name="T77" fmla="*/ 48 h 141"/>
                <a:gd name="T78" fmla="*/ 0 w 160"/>
                <a:gd name="T79" fmla="*/ 70 h 141"/>
                <a:gd name="T80" fmla="*/ 0 w 160"/>
                <a:gd name="T81" fmla="*/ 70 h 141"/>
                <a:gd name="T82" fmla="*/ 23 w 160"/>
                <a:gd name="T83" fmla="*/ 92 h 141"/>
                <a:gd name="T84" fmla="*/ 130 w 160"/>
                <a:gd name="T85" fmla="*/ 141 h 141"/>
                <a:gd name="T86" fmla="*/ 137 w 160"/>
                <a:gd name="T87" fmla="*/ 126 h 141"/>
                <a:gd name="T88" fmla="*/ 152 w 160"/>
                <a:gd name="T89" fmla="*/ 126 h 141"/>
                <a:gd name="T90" fmla="*/ 156 w 160"/>
                <a:gd name="T91" fmla="*/ 126 h 141"/>
                <a:gd name="T92" fmla="*/ 160 w 160"/>
                <a:gd name="T93" fmla="*/ 12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0" h="141">
                  <a:moveTo>
                    <a:pt x="160" y="122"/>
                  </a:moveTo>
                  <a:lnTo>
                    <a:pt x="160" y="118"/>
                  </a:lnTo>
                  <a:lnTo>
                    <a:pt x="156" y="118"/>
                  </a:lnTo>
                  <a:lnTo>
                    <a:pt x="152" y="115"/>
                  </a:lnTo>
                  <a:lnTo>
                    <a:pt x="152" y="107"/>
                  </a:lnTo>
                  <a:lnTo>
                    <a:pt x="145" y="107"/>
                  </a:lnTo>
                  <a:lnTo>
                    <a:pt x="145" y="103"/>
                  </a:lnTo>
                  <a:lnTo>
                    <a:pt x="145" y="100"/>
                  </a:lnTo>
                  <a:lnTo>
                    <a:pt x="148" y="96"/>
                  </a:lnTo>
                  <a:lnTo>
                    <a:pt x="145" y="89"/>
                  </a:lnTo>
                  <a:lnTo>
                    <a:pt x="141" y="89"/>
                  </a:lnTo>
                  <a:lnTo>
                    <a:pt x="137" y="81"/>
                  </a:lnTo>
                  <a:lnTo>
                    <a:pt x="137" y="81"/>
                  </a:lnTo>
                  <a:lnTo>
                    <a:pt x="134" y="81"/>
                  </a:lnTo>
                  <a:lnTo>
                    <a:pt x="123" y="74"/>
                  </a:lnTo>
                  <a:lnTo>
                    <a:pt x="119" y="74"/>
                  </a:lnTo>
                  <a:lnTo>
                    <a:pt x="119" y="77"/>
                  </a:lnTo>
                  <a:lnTo>
                    <a:pt x="115" y="74"/>
                  </a:lnTo>
                  <a:lnTo>
                    <a:pt x="115" y="70"/>
                  </a:lnTo>
                  <a:lnTo>
                    <a:pt x="115" y="70"/>
                  </a:lnTo>
                  <a:lnTo>
                    <a:pt x="115" y="66"/>
                  </a:lnTo>
                  <a:lnTo>
                    <a:pt x="111" y="66"/>
                  </a:lnTo>
                  <a:lnTo>
                    <a:pt x="111" y="63"/>
                  </a:lnTo>
                  <a:lnTo>
                    <a:pt x="108" y="63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5"/>
                  </a:lnTo>
                  <a:lnTo>
                    <a:pt x="104" y="55"/>
                  </a:lnTo>
                  <a:lnTo>
                    <a:pt x="104" y="51"/>
                  </a:lnTo>
                  <a:lnTo>
                    <a:pt x="104" y="48"/>
                  </a:lnTo>
                  <a:lnTo>
                    <a:pt x="108" y="44"/>
                  </a:lnTo>
                  <a:lnTo>
                    <a:pt x="108" y="40"/>
                  </a:lnTo>
                  <a:lnTo>
                    <a:pt x="108" y="40"/>
                  </a:lnTo>
                  <a:lnTo>
                    <a:pt x="111" y="40"/>
                  </a:lnTo>
                  <a:lnTo>
                    <a:pt x="111" y="37"/>
                  </a:lnTo>
                  <a:lnTo>
                    <a:pt x="111" y="33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1" y="26"/>
                  </a:lnTo>
                  <a:lnTo>
                    <a:pt x="108" y="26"/>
                  </a:lnTo>
                  <a:lnTo>
                    <a:pt x="108" y="26"/>
                  </a:lnTo>
                  <a:lnTo>
                    <a:pt x="100" y="22"/>
                  </a:lnTo>
                  <a:lnTo>
                    <a:pt x="97" y="22"/>
                  </a:lnTo>
                  <a:lnTo>
                    <a:pt x="97" y="22"/>
                  </a:lnTo>
                  <a:lnTo>
                    <a:pt x="93" y="18"/>
                  </a:lnTo>
                  <a:lnTo>
                    <a:pt x="93" y="14"/>
                  </a:lnTo>
                  <a:lnTo>
                    <a:pt x="89" y="14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6" y="7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1" y="3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6" y="3"/>
                  </a:lnTo>
                  <a:lnTo>
                    <a:pt x="52" y="3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34" y="14"/>
                  </a:lnTo>
                  <a:lnTo>
                    <a:pt x="34" y="18"/>
                  </a:lnTo>
                  <a:lnTo>
                    <a:pt x="34" y="22"/>
                  </a:lnTo>
                  <a:lnTo>
                    <a:pt x="34" y="29"/>
                  </a:lnTo>
                  <a:lnTo>
                    <a:pt x="34" y="33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0" y="48"/>
                  </a:lnTo>
                  <a:lnTo>
                    <a:pt x="30" y="51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89"/>
                  </a:lnTo>
                  <a:lnTo>
                    <a:pt x="23" y="92"/>
                  </a:lnTo>
                  <a:lnTo>
                    <a:pt x="100" y="141"/>
                  </a:lnTo>
                  <a:lnTo>
                    <a:pt x="130" y="141"/>
                  </a:lnTo>
                  <a:lnTo>
                    <a:pt x="134" y="133"/>
                  </a:lnTo>
                  <a:lnTo>
                    <a:pt x="137" y="126"/>
                  </a:lnTo>
                  <a:lnTo>
                    <a:pt x="145" y="122"/>
                  </a:lnTo>
                  <a:lnTo>
                    <a:pt x="152" y="126"/>
                  </a:lnTo>
                  <a:lnTo>
                    <a:pt x="156" y="126"/>
                  </a:lnTo>
                  <a:lnTo>
                    <a:pt x="156" y="126"/>
                  </a:lnTo>
                  <a:lnTo>
                    <a:pt x="156" y="122"/>
                  </a:lnTo>
                  <a:lnTo>
                    <a:pt x="160" y="1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9" name="Freeform 81"/>
            <p:cNvSpPr/>
            <p:nvPr/>
          </p:nvSpPr>
          <p:spPr bwMode="auto">
            <a:xfrm>
              <a:off x="5255421" y="2575112"/>
              <a:ext cx="38599" cy="33452"/>
            </a:xfrm>
            <a:custGeom>
              <a:avLst/>
              <a:gdLst>
                <a:gd name="T0" fmla="*/ 0 w 30"/>
                <a:gd name="T1" fmla="*/ 19 h 26"/>
                <a:gd name="T2" fmla="*/ 4 w 30"/>
                <a:gd name="T3" fmla="*/ 11 h 26"/>
                <a:gd name="T4" fmla="*/ 7 w 30"/>
                <a:gd name="T5" fmla="*/ 4 h 26"/>
                <a:gd name="T6" fmla="*/ 15 w 30"/>
                <a:gd name="T7" fmla="*/ 0 h 26"/>
                <a:gd name="T8" fmla="*/ 22 w 30"/>
                <a:gd name="T9" fmla="*/ 4 h 26"/>
                <a:gd name="T10" fmla="*/ 26 w 30"/>
                <a:gd name="T11" fmla="*/ 4 h 26"/>
                <a:gd name="T12" fmla="*/ 26 w 30"/>
                <a:gd name="T13" fmla="*/ 4 h 26"/>
                <a:gd name="T14" fmla="*/ 26 w 30"/>
                <a:gd name="T15" fmla="*/ 4 h 26"/>
                <a:gd name="T16" fmla="*/ 26 w 30"/>
                <a:gd name="T17" fmla="*/ 11 h 26"/>
                <a:gd name="T18" fmla="*/ 18 w 30"/>
                <a:gd name="T19" fmla="*/ 11 h 26"/>
                <a:gd name="T20" fmla="*/ 26 w 30"/>
                <a:gd name="T21" fmla="*/ 15 h 26"/>
                <a:gd name="T22" fmla="*/ 26 w 30"/>
                <a:gd name="T23" fmla="*/ 15 h 26"/>
                <a:gd name="T24" fmla="*/ 26 w 30"/>
                <a:gd name="T25" fmla="*/ 15 h 26"/>
                <a:gd name="T26" fmla="*/ 26 w 30"/>
                <a:gd name="T27" fmla="*/ 19 h 26"/>
                <a:gd name="T28" fmla="*/ 30 w 30"/>
                <a:gd name="T29" fmla="*/ 22 h 26"/>
                <a:gd name="T30" fmla="*/ 26 w 30"/>
                <a:gd name="T31" fmla="*/ 22 h 26"/>
                <a:gd name="T32" fmla="*/ 26 w 30"/>
                <a:gd name="T33" fmla="*/ 22 h 26"/>
                <a:gd name="T34" fmla="*/ 30 w 30"/>
                <a:gd name="T35" fmla="*/ 22 h 26"/>
                <a:gd name="T36" fmla="*/ 18 w 30"/>
                <a:gd name="T37" fmla="*/ 26 h 26"/>
                <a:gd name="T38" fmla="*/ 18 w 30"/>
                <a:gd name="T39" fmla="*/ 22 h 26"/>
                <a:gd name="T40" fmla="*/ 4 w 30"/>
                <a:gd name="T41" fmla="*/ 19 h 26"/>
                <a:gd name="T42" fmla="*/ 0 w 30"/>
                <a:gd name="T43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26">
                  <a:moveTo>
                    <a:pt x="0" y="19"/>
                  </a:moveTo>
                  <a:lnTo>
                    <a:pt x="4" y="11"/>
                  </a:lnTo>
                  <a:lnTo>
                    <a:pt x="7" y="4"/>
                  </a:lnTo>
                  <a:lnTo>
                    <a:pt x="15" y="0"/>
                  </a:lnTo>
                  <a:lnTo>
                    <a:pt x="22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4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0" name="Freeform 82"/>
            <p:cNvSpPr/>
            <p:nvPr/>
          </p:nvSpPr>
          <p:spPr bwMode="auto">
            <a:xfrm>
              <a:off x="4950488" y="2460603"/>
              <a:ext cx="47606" cy="23159"/>
            </a:xfrm>
            <a:custGeom>
              <a:avLst/>
              <a:gdLst>
                <a:gd name="T0" fmla="*/ 4 w 37"/>
                <a:gd name="T1" fmla="*/ 18 h 18"/>
                <a:gd name="T2" fmla="*/ 0 w 37"/>
                <a:gd name="T3" fmla="*/ 15 h 18"/>
                <a:gd name="T4" fmla="*/ 0 w 37"/>
                <a:gd name="T5" fmla="*/ 15 h 18"/>
                <a:gd name="T6" fmla="*/ 0 w 37"/>
                <a:gd name="T7" fmla="*/ 11 h 18"/>
                <a:gd name="T8" fmla="*/ 0 w 37"/>
                <a:gd name="T9" fmla="*/ 11 h 18"/>
                <a:gd name="T10" fmla="*/ 4 w 37"/>
                <a:gd name="T11" fmla="*/ 7 h 18"/>
                <a:gd name="T12" fmla="*/ 7 w 37"/>
                <a:gd name="T13" fmla="*/ 7 h 18"/>
                <a:gd name="T14" fmla="*/ 7 w 37"/>
                <a:gd name="T15" fmla="*/ 7 h 18"/>
                <a:gd name="T16" fmla="*/ 7 w 37"/>
                <a:gd name="T17" fmla="*/ 7 h 18"/>
                <a:gd name="T18" fmla="*/ 11 w 37"/>
                <a:gd name="T19" fmla="*/ 4 h 18"/>
                <a:gd name="T20" fmla="*/ 11 w 37"/>
                <a:gd name="T21" fmla="*/ 4 h 18"/>
                <a:gd name="T22" fmla="*/ 15 w 37"/>
                <a:gd name="T23" fmla="*/ 7 h 18"/>
                <a:gd name="T24" fmla="*/ 18 w 37"/>
                <a:gd name="T25" fmla="*/ 7 h 18"/>
                <a:gd name="T26" fmla="*/ 26 w 37"/>
                <a:gd name="T27" fmla="*/ 4 h 18"/>
                <a:gd name="T28" fmla="*/ 33 w 37"/>
                <a:gd name="T29" fmla="*/ 0 h 18"/>
                <a:gd name="T30" fmla="*/ 33 w 37"/>
                <a:gd name="T31" fmla="*/ 0 h 18"/>
                <a:gd name="T32" fmla="*/ 37 w 37"/>
                <a:gd name="T33" fmla="*/ 0 h 18"/>
                <a:gd name="T34" fmla="*/ 33 w 37"/>
                <a:gd name="T35" fmla="*/ 4 h 18"/>
                <a:gd name="T36" fmla="*/ 30 w 37"/>
                <a:gd name="T37" fmla="*/ 4 h 18"/>
                <a:gd name="T38" fmla="*/ 26 w 37"/>
                <a:gd name="T39" fmla="*/ 7 h 18"/>
                <a:gd name="T40" fmla="*/ 26 w 37"/>
                <a:gd name="T41" fmla="*/ 11 h 18"/>
                <a:gd name="T42" fmla="*/ 26 w 37"/>
                <a:gd name="T43" fmla="*/ 15 h 18"/>
                <a:gd name="T44" fmla="*/ 22 w 37"/>
                <a:gd name="T45" fmla="*/ 15 h 18"/>
                <a:gd name="T46" fmla="*/ 18 w 37"/>
                <a:gd name="T47" fmla="*/ 15 h 18"/>
                <a:gd name="T48" fmla="*/ 18 w 37"/>
                <a:gd name="T49" fmla="*/ 18 h 18"/>
                <a:gd name="T50" fmla="*/ 15 w 37"/>
                <a:gd name="T51" fmla="*/ 18 h 18"/>
                <a:gd name="T52" fmla="*/ 11 w 37"/>
                <a:gd name="T53" fmla="*/ 18 h 18"/>
                <a:gd name="T54" fmla="*/ 11 w 37"/>
                <a:gd name="T55" fmla="*/ 18 h 18"/>
                <a:gd name="T56" fmla="*/ 4 w 37"/>
                <a:gd name="T5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8">
                  <a:moveTo>
                    <a:pt x="4" y="18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26" y="7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1" name="Freeform 83"/>
            <p:cNvSpPr/>
            <p:nvPr/>
          </p:nvSpPr>
          <p:spPr bwMode="auto">
            <a:xfrm>
              <a:off x="5017394" y="2422004"/>
              <a:ext cx="132523" cy="110650"/>
            </a:xfrm>
            <a:custGeom>
              <a:avLst/>
              <a:gdLst>
                <a:gd name="T0" fmla="*/ 85 w 103"/>
                <a:gd name="T1" fmla="*/ 48 h 86"/>
                <a:gd name="T2" fmla="*/ 89 w 103"/>
                <a:gd name="T3" fmla="*/ 41 h 86"/>
                <a:gd name="T4" fmla="*/ 89 w 103"/>
                <a:gd name="T5" fmla="*/ 37 h 86"/>
                <a:gd name="T6" fmla="*/ 89 w 103"/>
                <a:gd name="T7" fmla="*/ 26 h 86"/>
                <a:gd name="T8" fmla="*/ 89 w 103"/>
                <a:gd name="T9" fmla="*/ 15 h 86"/>
                <a:gd name="T10" fmla="*/ 96 w 103"/>
                <a:gd name="T11" fmla="*/ 8 h 86"/>
                <a:gd name="T12" fmla="*/ 100 w 103"/>
                <a:gd name="T13" fmla="*/ 8 h 86"/>
                <a:gd name="T14" fmla="*/ 100 w 103"/>
                <a:gd name="T15" fmla="*/ 0 h 86"/>
                <a:gd name="T16" fmla="*/ 89 w 103"/>
                <a:gd name="T17" fmla="*/ 4 h 86"/>
                <a:gd name="T18" fmla="*/ 78 w 103"/>
                <a:gd name="T19" fmla="*/ 4 h 86"/>
                <a:gd name="T20" fmla="*/ 70 w 103"/>
                <a:gd name="T21" fmla="*/ 4 h 86"/>
                <a:gd name="T22" fmla="*/ 63 w 103"/>
                <a:gd name="T23" fmla="*/ 8 h 86"/>
                <a:gd name="T24" fmla="*/ 55 w 103"/>
                <a:gd name="T25" fmla="*/ 11 h 86"/>
                <a:gd name="T26" fmla="*/ 48 w 103"/>
                <a:gd name="T27" fmla="*/ 8 h 86"/>
                <a:gd name="T28" fmla="*/ 37 w 103"/>
                <a:gd name="T29" fmla="*/ 8 h 86"/>
                <a:gd name="T30" fmla="*/ 33 w 103"/>
                <a:gd name="T31" fmla="*/ 11 h 86"/>
                <a:gd name="T32" fmla="*/ 22 w 103"/>
                <a:gd name="T33" fmla="*/ 11 h 86"/>
                <a:gd name="T34" fmla="*/ 15 w 103"/>
                <a:gd name="T35" fmla="*/ 11 h 86"/>
                <a:gd name="T36" fmla="*/ 11 w 103"/>
                <a:gd name="T37" fmla="*/ 19 h 86"/>
                <a:gd name="T38" fmla="*/ 11 w 103"/>
                <a:gd name="T39" fmla="*/ 23 h 86"/>
                <a:gd name="T40" fmla="*/ 4 w 103"/>
                <a:gd name="T41" fmla="*/ 23 h 86"/>
                <a:gd name="T42" fmla="*/ 0 w 103"/>
                <a:gd name="T43" fmla="*/ 26 h 86"/>
                <a:gd name="T44" fmla="*/ 4 w 103"/>
                <a:gd name="T45" fmla="*/ 34 h 86"/>
                <a:gd name="T46" fmla="*/ 4 w 103"/>
                <a:gd name="T47" fmla="*/ 41 h 86"/>
                <a:gd name="T48" fmla="*/ 11 w 103"/>
                <a:gd name="T49" fmla="*/ 48 h 86"/>
                <a:gd name="T50" fmla="*/ 15 w 103"/>
                <a:gd name="T51" fmla="*/ 52 h 86"/>
                <a:gd name="T52" fmla="*/ 15 w 103"/>
                <a:gd name="T53" fmla="*/ 60 h 86"/>
                <a:gd name="T54" fmla="*/ 15 w 103"/>
                <a:gd name="T55" fmla="*/ 60 h 86"/>
                <a:gd name="T56" fmla="*/ 7 w 103"/>
                <a:gd name="T57" fmla="*/ 63 h 86"/>
                <a:gd name="T58" fmla="*/ 7 w 103"/>
                <a:gd name="T59" fmla="*/ 67 h 86"/>
                <a:gd name="T60" fmla="*/ 7 w 103"/>
                <a:gd name="T61" fmla="*/ 71 h 86"/>
                <a:gd name="T62" fmla="*/ 7 w 103"/>
                <a:gd name="T63" fmla="*/ 78 h 86"/>
                <a:gd name="T64" fmla="*/ 15 w 103"/>
                <a:gd name="T65" fmla="*/ 82 h 86"/>
                <a:gd name="T66" fmla="*/ 18 w 103"/>
                <a:gd name="T67" fmla="*/ 86 h 86"/>
                <a:gd name="T68" fmla="*/ 55 w 103"/>
                <a:gd name="T69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" h="86">
                  <a:moveTo>
                    <a:pt x="55" y="67"/>
                  </a:moveTo>
                  <a:lnTo>
                    <a:pt x="85" y="48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30"/>
                  </a:lnTo>
                  <a:lnTo>
                    <a:pt x="89" y="26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6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3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89" y="4"/>
                  </a:lnTo>
                  <a:lnTo>
                    <a:pt x="81" y="4"/>
                  </a:lnTo>
                  <a:lnTo>
                    <a:pt x="78" y="4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6" y="8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55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4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7" y="37"/>
                  </a:lnTo>
                  <a:lnTo>
                    <a:pt x="4" y="41"/>
                  </a:lnTo>
                  <a:lnTo>
                    <a:pt x="4" y="48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1" y="60"/>
                  </a:lnTo>
                  <a:lnTo>
                    <a:pt x="7" y="63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11" y="78"/>
                  </a:lnTo>
                  <a:lnTo>
                    <a:pt x="7" y="78"/>
                  </a:lnTo>
                  <a:lnTo>
                    <a:pt x="11" y="78"/>
                  </a:lnTo>
                  <a:lnTo>
                    <a:pt x="15" y="82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22" y="86"/>
                  </a:lnTo>
                  <a:lnTo>
                    <a:pt x="55" y="67"/>
                  </a:lnTo>
                  <a:lnTo>
                    <a:pt x="5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" name="Freeform 84"/>
            <p:cNvSpPr/>
            <p:nvPr/>
          </p:nvSpPr>
          <p:spPr bwMode="auto">
            <a:xfrm>
              <a:off x="4992949" y="2508208"/>
              <a:ext cx="33452" cy="86205"/>
            </a:xfrm>
            <a:custGeom>
              <a:avLst/>
              <a:gdLst>
                <a:gd name="T0" fmla="*/ 15 w 26"/>
                <a:gd name="T1" fmla="*/ 67 h 67"/>
                <a:gd name="T2" fmla="*/ 19 w 26"/>
                <a:gd name="T3" fmla="*/ 63 h 67"/>
                <a:gd name="T4" fmla="*/ 19 w 26"/>
                <a:gd name="T5" fmla="*/ 63 h 67"/>
                <a:gd name="T6" fmla="*/ 19 w 26"/>
                <a:gd name="T7" fmla="*/ 63 h 67"/>
                <a:gd name="T8" fmla="*/ 19 w 26"/>
                <a:gd name="T9" fmla="*/ 59 h 67"/>
                <a:gd name="T10" fmla="*/ 19 w 26"/>
                <a:gd name="T11" fmla="*/ 56 h 67"/>
                <a:gd name="T12" fmla="*/ 19 w 26"/>
                <a:gd name="T13" fmla="*/ 52 h 67"/>
                <a:gd name="T14" fmla="*/ 19 w 26"/>
                <a:gd name="T15" fmla="*/ 48 h 67"/>
                <a:gd name="T16" fmla="*/ 23 w 26"/>
                <a:gd name="T17" fmla="*/ 48 h 67"/>
                <a:gd name="T18" fmla="*/ 23 w 26"/>
                <a:gd name="T19" fmla="*/ 45 h 67"/>
                <a:gd name="T20" fmla="*/ 23 w 26"/>
                <a:gd name="T21" fmla="*/ 41 h 67"/>
                <a:gd name="T22" fmla="*/ 23 w 26"/>
                <a:gd name="T23" fmla="*/ 41 h 67"/>
                <a:gd name="T24" fmla="*/ 23 w 26"/>
                <a:gd name="T25" fmla="*/ 33 h 67"/>
                <a:gd name="T26" fmla="*/ 23 w 26"/>
                <a:gd name="T27" fmla="*/ 33 h 67"/>
                <a:gd name="T28" fmla="*/ 19 w 26"/>
                <a:gd name="T29" fmla="*/ 33 h 67"/>
                <a:gd name="T30" fmla="*/ 15 w 26"/>
                <a:gd name="T31" fmla="*/ 33 h 67"/>
                <a:gd name="T32" fmla="*/ 15 w 26"/>
                <a:gd name="T33" fmla="*/ 33 h 67"/>
                <a:gd name="T34" fmla="*/ 15 w 26"/>
                <a:gd name="T35" fmla="*/ 30 h 67"/>
                <a:gd name="T36" fmla="*/ 15 w 26"/>
                <a:gd name="T37" fmla="*/ 22 h 67"/>
                <a:gd name="T38" fmla="*/ 15 w 26"/>
                <a:gd name="T39" fmla="*/ 19 h 67"/>
                <a:gd name="T40" fmla="*/ 15 w 26"/>
                <a:gd name="T41" fmla="*/ 15 h 67"/>
                <a:gd name="T42" fmla="*/ 19 w 26"/>
                <a:gd name="T43" fmla="*/ 15 h 67"/>
                <a:gd name="T44" fmla="*/ 19 w 26"/>
                <a:gd name="T45" fmla="*/ 19 h 67"/>
                <a:gd name="T46" fmla="*/ 23 w 26"/>
                <a:gd name="T47" fmla="*/ 19 h 67"/>
                <a:gd name="T48" fmla="*/ 23 w 26"/>
                <a:gd name="T49" fmla="*/ 19 h 67"/>
                <a:gd name="T50" fmla="*/ 23 w 26"/>
                <a:gd name="T51" fmla="*/ 15 h 67"/>
                <a:gd name="T52" fmla="*/ 23 w 26"/>
                <a:gd name="T53" fmla="*/ 15 h 67"/>
                <a:gd name="T54" fmla="*/ 23 w 26"/>
                <a:gd name="T55" fmla="*/ 15 h 67"/>
                <a:gd name="T56" fmla="*/ 23 w 26"/>
                <a:gd name="T57" fmla="*/ 11 h 67"/>
                <a:gd name="T58" fmla="*/ 23 w 26"/>
                <a:gd name="T59" fmla="*/ 7 h 67"/>
                <a:gd name="T60" fmla="*/ 23 w 26"/>
                <a:gd name="T61" fmla="*/ 4 h 67"/>
                <a:gd name="T62" fmla="*/ 26 w 26"/>
                <a:gd name="T63" fmla="*/ 0 h 67"/>
                <a:gd name="T64" fmla="*/ 23 w 26"/>
                <a:gd name="T65" fmla="*/ 0 h 67"/>
                <a:gd name="T66" fmla="*/ 23 w 26"/>
                <a:gd name="T67" fmla="*/ 4 h 67"/>
                <a:gd name="T68" fmla="*/ 15 w 26"/>
                <a:gd name="T69" fmla="*/ 4 h 67"/>
                <a:gd name="T70" fmla="*/ 15 w 26"/>
                <a:gd name="T71" fmla="*/ 4 h 67"/>
                <a:gd name="T72" fmla="*/ 11 w 26"/>
                <a:gd name="T73" fmla="*/ 7 h 67"/>
                <a:gd name="T74" fmla="*/ 8 w 26"/>
                <a:gd name="T75" fmla="*/ 19 h 67"/>
                <a:gd name="T76" fmla="*/ 4 w 26"/>
                <a:gd name="T77" fmla="*/ 26 h 67"/>
                <a:gd name="T78" fmla="*/ 0 w 26"/>
                <a:gd name="T79" fmla="*/ 33 h 67"/>
                <a:gd name="T80" fmla="*/ 0 w 26"/>
                <a:gd name="T81" fmla="*/ 33 h 67"/>
                <a:gd name="T82" fmla="*/ 4 w 26"/>
                <a:gd name="T83" fmla="*/ 37 h 67"/>
                <a:gd name="T84" fmla="*/ 8 w 26"/>
                <a:gd name="T85" fmla="*/ 45 h 67"/>
                <a:gd name="T86" fmla="*/ 11 w 26"/>
                <a:gd name="T87" fmla="*/ 52 h 67"/>
                <a:gd name="T88" fmla="*/ 15 w 26"/>
                <a:gd name="T89" fmla="*/ 59 h 67"/>
                <a:gd name="T90" fmla="*/ 11 w 26"/>
                <a:gd name="T91" fmla="*/ 63 h 67"/>
                <a:gd name="T92" fmla="*/ 15 w 26"/>
                <a:gd name="T9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" h="67">
                  <a:moveTo>
                    <a:pt x="15" y="67"/>
                  </a:move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23" y="48"/>
                  </a:lnTo>
                  <a:lnTo>
                    <a:pt x="23" y="45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7"/>
                  </a:lnTo>
                  <a:lnTo>
                    <a:pt x="8" y="19"/>
                  </a:lnTo>
                  <a:lnTo>
                    <a:pt x="4" y="2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37"/>
                  </a:lnTo>
                  <a:lnTo>
                    <a:pt x="8" y="45"/>
                  </a:lnTo>
                  <a:lnTo>
                    <a:pt x="11" y="52"/>
                  </a:lnTo>
                  <a:lnTo>
                    <a:pt x="15" y="59"/>
                  </a:lnTo>
                  <a:lnTo>
                    <a:pt x="11" y="63"/>
                  </a:lnTo>
                  <a:lnTo>
                    <a:pt x="1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3" name="Freeform 85"/>
            <p:cNvSpPr/>
            <p:nvPr/>
          </p:nvSpPr>
          <p:spPr bwMode="auto">
            <a:xfrm>
              <a:off x="5022541" y="2508208"/>
              <a:ext cx="9007" cy="19300"/>
            </a:xfrm>
            <a:custGeom>
              <a:avLst/>
              <a:gdLst>
                <a:gd name="T0" fmla="*/ 0 w 7"/>
                <a:gd name="T1" fmla="*/ 15 h 15"/>
                <a:gd name="T2" fmla="*/ 0 w 7"/>
                <a:gd name="T3" fmla="*/ 15 h 15"/>
                <a:gd name="T4" fmla="*/ 0 w 7"/>
                <a:gd name="T5" fmla="*/ 11 h 15"/>
                <a:gd name="T6" fmla="*/ 0 w 7"/>
                <a:gd name="T7" fmla="*/ 7 h 15"/>
                <a:gd name="T8" fmla="*/ 0 w 7"/>
                <a:gd name="T9" fmla="*/ 4 h 15"/>
                <a:gd name="T10" fmla="*/ 3 w 7"/>
                <a:gd name="T11" fmla="*/ 0 h 15"/>
                <a:gd name="T12" fmla="*/ 3 w 7"/>
                <a:gd name="T13" fmla="*/ 0 h 15"/>
                <a:gd name="T14" fmla="*/ 3 w 7"/>
                <a:gd name="T15" fmla="*/ 4 h 15"/>
                <a:gd name="T16" fmla="*/ 3 w 7"/>
                <a:gd name="T17" fmla="*/ 4 h 15"/>
                <a:gd name="T18" fmla="*/ 7 w 7"/>
                <a:gd name="T19" fmla="*/ 11 h 15"/>
                <a:gd name="T20" fmla="*/ 3 w 7"/>
                <a:gd name="T21" fmla="*/ 11 h 15"/>
                <a:gd name="T22" fmla="*/ 3 w 7"/>
                <a:gd name="T23" fmla="*/ 11 h 15"/>
                <a:gd name="T24" fmla="*/ 3 w 7"/>
                <a:gd name="T25" fmla="*/ 15 h 15"/>
                <a:gd name="T26" fmla="*/ 0 w 7"/>
                <a:gd name="T27" fmla="*/ 15 h 15"/>
                <a:gd name="T28" fmla="*/ 0 w 7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15">
                  <a:moveTo>
                    <a:pt x="0" y="15"/>
                  </a:moveTo>
                  <a:lnTo>
                    <a:pt x="0" y="15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4" name="Freeform 86"/>
            <p:cNvSpPr/>
            <p:nvPr/>
          </p:nvSpPr>
          <p:spPr bwMode="auto">
            <a:xfrm>
              <a:off x="5012246" y="2527507"/>
              <a:ext cx="10293" cy="23159"/>
            </a:xfrm>
            <a:custGeom>
              <a:avLst/>
              <a:gdLst>
                <a:gd name="T0" fmla="*/ 8 w 8"/>
                <a:gd name="T1" fmla="*/ 18 h 18"/>
                <a:gd name="T2" fmla="*/ 4 w 8"/>
                <a:gd name="T3" fmla="*/ 18 h 18"/>
                <a:gd name="T4" fmla="*/ 0 w 8"/>
                <a:gd name="T5" fmla="*/ 18 h 18"/>
                <a:gd name="T6" fmla="*/ 0 w 8"/>
                <a:gd name="T7" fmla="*/ 18 h 18"/>
                <a:gd name="T8" fmla="*/ 0 w 8"/>
                <a:gd name="T9" fmla="*/ 15 h 18"/>
                <a:gd name="T10" fmla="*/ 0 w 8"/>
                <a:gd name="T11" fmla="*/ 7 h 18"/>
                <a:gd name="T12" fmla="*/ 0 w 8"/>
                <a:gd name="T13" fmla="*/ 4 h 18"/>
                <a:gd name="T14" fmla="*/ 0 w 8"/>
                <a:gd name="T15" fmla="*/ 0 h 18"/>
                <a:gd name="T16" fmla="*/ 4 w 8"/>
                <a:gd name="T17" fmla="*/ 0 h 18"/>
                <a:gd name="T18" fmla="*/ 4 w 8"/>
                <a:gd name="T19" fmla="*/ 4 h 18"/>
                <a:gd name="T20" fmla="*/ 8 w 8"/>
                <a:gd name="T21" fmla="*/ 4 h 18"/>
                <a:gd name="T22" fmla="*/ 8 w 8"/>
                <a:gd name="T23" fmla="*/ 4 h 18"/>
                <a:gd name="T24" fmla="*/ 8 w 8"/>
                <a:gd name="T25" fmla="*/ 4 h 18"/>
                <a:gd name="T26" fmla="*/ 8 w 8"/>
                <a:gd name="T27" fmla="*/ 4 h 18"/>
                <a:gd name="T28" fmla="*/ 8 w 8"/>
                <a:gd name="T29" fmla="*/ 7 h 18"/>
                <a:gd name="T30" fmla="*/ 8 w 8"/>
                <a:gd name="T31" fmla="*/ 11 h 18"/>
                <a:gd name="T32" fmla="*/ 8 w 8"/>
                <a:gd name="T33" fmla="*/ 11 h 18"/>
                <a:gd name="T34" fmla="*/ 8 w 8"/>
                <a:gd name="T35" fmla="*/ 18 h 18"/>
                <a:gd name="T36" fmla="*/ 8 w 8"/>
                <a:gd name="T3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18">
                  <a:moveTo>
                    <a:pt x="8" y="18"/>
                  </a:moveTo>
                  <a:lnTo>
                    <a:pt x="4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5" name="Freeform 87"/>
            <p:cNvSpPr/>
            <p:nvPr/>
          </p:nvSpPr>
          <p:spPr bwMode="auto">
            <a:xfrm>
              <a:off x="5012248" y="2483762"/>
              <a:ext cx="24446" cy="29593"/>
            </a:xfrm>
            <a:custGeom>
              <a:avLst/>
              <a:gdLst>
                <a:gd name="T0" fmla="*/ 0 w 19"/>
                <a:gd name="T1" fmla="*/ 23 h 23"/>
                <a:gd name="T2" fmla="*/ 0 w 19"/>
                <a:gd name="T3" fmla="*/ 23 h 23"/>
                <a:gd name="T4" fmla="*/ 8 w 19"/>
                <a:gd name="T5" fmla="*/ 23 h 23"/>
                <a:gd name="T6" fmla="*/ 8 w 19"/>
                <a:gd name="T7" fmla="*/ 19 h 23"/>
                <a:gd name="T8" fmla="*/ 11 w 19"/>
                <a:gd name="T9" fmla="*/ 19 h 23"/>
                <a:gd name="T10" fmla="*/ 11 w 19"/>
                <a:gd name="T11" fmla="*/ 15 h 23"/>
                <a:gd name="T12" fmla="*/ 15 w 19"/>
                <a:gd name="T13" fmla="*/ 12 h 23"/>
                <a:gd name="T14" fmla="*/ 19 w 19"/>
                <a:gd name="T15" fmla="*/ 12 h 23"/>
                <a:gd name="T16" fmla="*/ 19 w 19"/>
                <a:gd name="T17" fmla="*/ 12 h 23"/>
                <a:gd name="T18" fmla="*/ 19 w 19"/>
                <a:gd name="T19" fmla="*/ 12 h 23"/>
                <a:gd name="T20" fmla="*/ 19 w 19"/>
                <a:gd name="T21" fmla="*/ 8 h 23"/>
                <a:gd name="T22" fmla="*/ 19 w 19"/>
                <a:gd name="T23" fmla="*/ 4 h 23"/>
                <a:gd name="T24" fmla="*/ 15 w 19"/>
                <a:gd name="T25" fmla="*/ 4 h 23"/>
                <a:gd name="T26" fmla="*/ 15 w 19"/>
                <a:gd name="T27" fmla="*/ 0 h 23"/>
                <a:gd name="T28" fmla="*/ 8 w 19"/>
                <a:gd name="T29" fmla="*/ 0 h 23"/>
                <a:gd name="T30" fmla="*/ 8 w 19"/>
                <a:gd name="T31" fmla="*/ 0 h 23"/>
                <a:gd name="T32" fmla="*/ 8 w 19"/>
                <a:gd name="T33" fmla="*/ 0 h 23"/>
                <a:gd name="T34" fmla="*/ 4 w 19"/>
                <a:gd name="T35" fmla="*/ 12 h 23"/>
                <a:gd name="T36" fmla="*/ 4 w 19"/>
                <a:gd name="T37" fmla="*/ 15 h 23"/>
                <a:gd name="T38" fmla="*/ 0 w 19"/>
                <a:gd name="T39" fmla="*/ 19 h 23"/>
                <a:gd name="T40" fmla="*/ 0 w 19"/>
                <a:gd name="T41" fmla="*/ 23 h 23"/>
                <a:gd name="T42" fmla="*/ 0 w 19"/>
                <a:gd name="T4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23">
                  <a:moveTo>
                    <a:pt x="0" y="23"/>
                  </a:moveTo>
                  <a:lnTo>
                    <a:pt x="0" y="23"/>
                  </a:lnTo>
                  <a:lnTo>
                    <a:pt x="8" y="23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12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6" name="Freeform 88"/>
            <p:cNvSpPr/>
            <p:nvPr/>
          </p:nvSpPr>
          <p:spPr bwMode="auto">
            <a:xfrm>
              <a:off x="5012247" y="2508208"/>
              <a:ext cx="86205" cy="95211"/>
            </a:xfrm>
            <a:custGeom>
              <a:avLst/>
              <a:gdLst>
                <a:gd name="T0" fmla="*/ 4 w 67"/>
                <a:gd name="T1" fmla="*/ 63 h 74"/>
                <a:gd name="T2" fmla="*/ 4 w 67"/>
                <a:gd name="T3" fmla="*/ 63 h 74"/>
                <a:gd name="T4" fmla="*/ 4 w 67"/>
                <a:gd name="T5" fmla="*/ 63 h 74"/>
                <a:gd name="T6" fmla="*/ 4 w 67"/>
                <a:gd name="T7" fmla="*/ 59 h 74"/>
                <a:gd name="T8" fmla="*/ 4 w 67"/>
                <a:gd name="T9" fmla="*/ 56 h 74"/>
                <a:gd name="T10" fmla="*/ 4 w 67"/>
                <a:gd name="T11" fmla="*/ 52 h 74"/>
                <a:gd name="T12" fmla="*/ 4 w 67"/>
                <a:gd name="T13" fmla="*/ 48 h 74"/>
                <a:gd name="T14" fmla="*/ 8 w 67"/>
                <a:gd name="T15" fmla="*/ 48 h 74"/>
                <a:gd name="T16" fmla="*/ 8 w 67"/>
                <a:gd name="T17" fmla="*/ 45 h 74"/>
                <a:gd name="T18" fmla="*/ 8 w 67"/>
                <a:gd name="T19" fmla="*/ 41 h 74"/>
                <a:gd name="T20" fmla="*/ 8 w 67"/>
                <a:gd name="T21" fmla="*/ 41 h 74"/>
                <a:gd name="T22" fmla="*/ 8 w 67"/>
                <a:gd name="T23" fmla="*/ 26 h 74"/>
                <a:gd name="T24" fmla="*/ 8 w 67"/>
                <a:gd name="T25" fmla="*/ 26 h 74"/>
                <a:gd name="T26" fmla="*/ 8 w 67"/>
                <a:gd name="T27" fmla="*/ 22 h 74"/>
                <a:gd name="T28" fmla="*/ 8 w 67"/>
                <a:gd name="T29" fmla="*/ 19 h 74"/>
                <a:gd name="T30" fmla="*/ 8 w 67"/>
                <a:gd name="T31" fmla="*/ 19 h 74"/>
                <a:gd name="T32" fmla="*/ 8 w 67"/>
                <a:gd name="T33" fmla="*/ 15 h 74"/>
                <a:gd name="T34" fmla="*/ 8 w 67"/>
                <a:gd name="T35" fmla="*/ 15 h 74"/>
                <a:gd name="T36" fmla="*/ 11 w 67"/>
                <a:gd name="T37" fmla="*/ 15 h 74"/>
                <a:gd name="T38" fmla="*/ 11 w 67"/>
                <a:gd name="T39" fmla="*/ 11 h 74"/>
                <a:gd name="T40" fmla="*/ 15 w 67"/>
                <a:gd name="T41" fmla="*/ 11 h 74"/>
                <a:gd name="T42" fmla="*/ 19 w 67"/>
                <a:gd name="T43" fmla="*/ 15 h 74"/>
                <a:gd name="T44" fmla="*/ 22 w 67"/>
                <a:gd name="T45" fmla="*/ 19 h 74"/>
                <a:gd name="T46" fmla="*/ 22 w 67"/>
                <a:gd name="T47" fmla="*/ 19 h 74"/>
                <a:gd name="T48" fmla="*/ 26 w 67"/>
                <a:gd name="T49" fmla="*/ 19 h 74"/>
                <a:gd name="T50" fmla="*/ 59 w 67"/>
                <a:gd name="T51" fmla="*/ 0 h 74"/>
                <a:gd name="T52" fmla="*/ 67 w 67"/>
                <a:gd name="T53" fmla="*/ 19 h 74"/>
                <a:gd name="T54" fmla="*/ 67 w 67"/>
                <a:gd name="T55" fmla="*/ 19 h 74"/>
                <a:gd name="T56" fmla="*/ 59 w 67"/>
                <a:gd name="T57" fmla="*/ 26 h 74"/>
                <a:gd name="T58" fmla="*/ 37 w 67"/>
                <a:gd name="T59" fmla="*/ 30 h 74"/>
                <a:gd name="T60" fmla="*/ 56 w 67"/>
                <a:gd name="T61" fmla="*/ 48 h 74"/>
                <a:gd name="T62" fmla="*/ 48 w 67"/>
                <a:gd name="T63" fmla="*/ 56 h 74"/>
                <a:gd name="T64" fmla="*/ 48 w 67"/>
                <a:gd name="T65" fmla="*/ 63 h 74"/>
                <a:gd name="T66" fmla="*/ 33 w 67"/>
                <a:gd name="T67" fmla="*/ 63 h 74"/>
                <a:gd name="T68" fmla="*/ 22 w 67"/>
                <a:gd name="T69" fmla="*/ 74 h 74"/>
                <a:gd name="T70" fmla="*/ 8 w 67"/>
                <a:gd name="T71" fmla="*/ 71 h 74"/>
                <a:gd name="T72" fmla="*/ 0 w 67"/>
                <a:gd name="T73" fmla="*/ 71 h 74"/>
                <a:gd name="T74" fmla="*/ 0 w 67"/>
                <a:gd name="T75" fmla="*/ 71 h 74"/>
                <a:gd name="T76" fmla="*/ 4 w 67"/>
                <a:gd name="T77" fmla="*/ 67 h 74"/>
                <a:gd name="T78" fmla="*/ 4 w 67"/>
                <a:gd name="T79" fmla="*/ 63 h 74"/>
                <a:gd name="T80" fmla="*/ 4 w 67"/>
                <a:gd name="T81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74">
                  <a:moveTo>
                    <a:pt x="4" y="63"/>
                  </a:moveTo>
                  <a:lnTo>
                    <a:pt x="4" y="63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8" y="45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15"/>
                  </a:lnTo>
                  <a:lnTo>
                    <a:pt x="22" y="19"/>
                  </a:lnTo>
                  <a:lnTo>
                    <a:pt x="22" y="19"/>
                  </a:lnTo>
                  <a:lnTo>
                    <a:pt x="26" y="19"/>
                  </a:lnTo>
                  <a:lnTo>
                    <a:pt x="59" y="0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59" y="26"/>
                  </a:lnTo>
                  <a:lnTo>
                    <a:pt x="37" y="30"/>
                  </a:lnTo>
                  <a:lnTo>
                    <a:pt x="56" y="48"/>
                  </a:lnTo>
                  <a:lnTo>
                    <a:pt x="48" y="56"/>
                  </a:lnTo>
                  <a:lnTo>
                    <a:pt x="48" y="63"/>
                  </a:lnTo>
                  <a:lnTo>
                    <a:pt x="33" y="63"/>
                  </a:lnTo>
                  <a:lnTo>
                    <a:pt x="22" y="74"/>
                  </a:lnTo>
                  <a:lnTo>
                    <a:pt x="8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7" name="Freeform 89"/>
            <p:cNvSpPr/>
            <p:nvPr/>
          </p:nvSpPr>
          <p:spPr bwMode="auto">
            <a:xfrm>
              <a:off x="5012246" y="2532654"/>
              <a:ext cx="438742" cy="333238"/>
            </a:xfrm>
            <a:custGeom>
              <a:avLst/>
              <a:gdLst>
                <a:gd name="T0" fmla="*/ 207 w 341"/>
                <a:gd name="T1" fmla="*/ 55 h 259"/>
                <a:gd name="T2" fmla="*/ 82 w 341"/>
                <a:gd name="T3" fmla="*/ 3 h 259"/>
                <a:gd name="T4" fmla="*/ 37 w 341"/>
                <a:gd name="T5" fmla="*/ 11 h 259"/>
                <a:gd name="T6" fmla="*/ 48 w 341"/>
                <a:gd name="T7" fmla="*/ 44 h 259"/>
                <a:gd name="T8" fmla="*/ 8 w 341"/>
                <a:gd name="T9" fmla="*/ 52 h 259"/>
                <a:gd name="T10" fmla="*/ 0 w 341"/>
                <a:gd name="T11" fmla="*/ 63 h 259"/>
                <a:gd name="T12" fmla="*/ 0 w 341"/>
                <a:gd name="T13" fmla="*/ 66 h 259"/>
                <a:gd name="T14" fmla="*/ 8 w 341"/>
                <a:gd name="T15" fmla="*/ 70 h 259"/>
                <a:gd name="T16" fmla="*/ 15 w 341"/>
                <a:gd name="T17" fmla="*/ 81 h 259"/>
                <a:gd name="T18" fmla="*/ 22 w 341"/>
                <a:gd name="T19" fmla="*/ 89 h 259"/>
                <a:gd name="T20" fmla="*/ 26 w 341"/>
                <a:gd name="T21" fmla="*/ 96 h 259"/>
                <a:gd name="T22" fmla="*/ 33 w 341"/>
                <a:gd name="T23" fmla="*/ 103 h 259"/>
                <a:gd name="T24" fmla="*/ 41 w 341"/>
                <a:gd name="T25" fmla="*/ 115 h 259"/>
                <a:gd name="T26" fmla="*/ 45 w 341"/>
                <a:gd name="T27" fmla="*/ 122 h 259"/>
                <a:gd name="T28" fmla="*/ 48 w 341"/>
                <a:gd name="T29" fmla="*/ 129 h 259"/>
                <a:gd name="T30" fmla="*/ 56 w 341"/>
                <a:gd name="T31" fmla="*/ 129 h 259"/>
                <a:gd name="T32" fmla="*/ 67 w 341"/>
                <a:gd name="T33" fmla="*/ 141 h 259"/>
                <a:gd name="T34" fmla="*/ 67 w 341"/>
                <a:gd name="T35" fmla="*/ 144 h 259"/>
                <a:gd name="T36" fmla="*/ 74 w 341"/>
                <a:gd name="T37" fmla="*/ 159 h 259"/>
                <a:gd name="T38" fmla="*/ 74 w 341"/>
                <a:gd name="T39" fmla="*/ 167 h 259"/>
                <a:gd name="T40" fmla="*/ 78 w 341"/>
                <a:gd name="T41" fmla="*/ 178 h 259"/>
                <a:gd name="T42" fmla="*/ 89 w 341"/>
                <a:gd name="T43" fmla="*/ 192 h 259"/>
                <a:gd name="T44" fmla="*/ 96 w 341"/>
                <a:gd name="T45" fmla="*/ 196 h 259"/>
                <a:gd name="T46" fmla="*/ 104 w 341"/>
                <a:gd name="T47" fmla="*/ 200 h 259"/>
                <a:gd name="T48" fmla="*/ 107 w 341"/>
                <a:gd name="T49" fmla="*/ 204 h 259"/>
                <a:gd name="T50" fmla="*/ 115 w 341"/>
                <a:gd name="T51" fmla="*/ 222 h 259"/>
                <a:gd name="T52" fmla="*/ 133 w 341"/>
                <a:gd name="T53" fmla="*/ 241 h 259"/>
                <a:gd name="T54" fmla="*/ 141 w 341"/>
                <a:gd name="T55" fmla="*/ 252 h 259"/>
                <a:gd name="T56" fmla="*/ 152 w 341"/>
                <a:gd name="T57" fmla="*/ 244 h 259"/>
                <a:gd name="T58" fmla="*/ 156 w 341"/>
                <a:gd name="T59" fmla="*/ 233 h 259"/>
                <a:gd name="T60" fmla="*/ 185 w 341"/>
                <a:gd name="T61" fmla="*/ 241 h 259"/>
                <a:gd name="T62" fmla="*/ 230 w 341"/>
                <a:gd name="T63" fmla="*/ 226 h 259"/>
                <a:gd name="T64" fmla="*/ 337 w 341"/>
                <a:gd name="T65" fmla="*/ 152 h 259"/>
                <a:gd name="T66" fmla="*/ 282 w 341"/>
                <a:gd name="T67" fmla="*/ 148 h 259"/>
                <a:gd name="T68" fmla="*/ 274 w 341"/>
                <a:gd name="T69" fmla="*/ 126 h 259"/>
                <a:gd name="T70" fmla="*/ 274 w 341"/>
                <a:gd name="T71" fmla="*/ 126 h 259"/>
                <a:gd name="T72" fmla="*/ 270 w 341"/>
                <a:gd name="T73" fmla="*/ 122 h 259"/>
                <a:gd name="T74" fmla="*/ 263 w 341"/>
                <a:gd name="T75" fmla="*/ 118 h 259"/>
                <a:gd name="T76" fmla="*/ 259 w 341"/>
                <a:gd name="T77" fmla="*/ 115 h 259"/>
                <a:gd name="T78" fmla="*/ 248 w 341"/>
                <a:gd name="T79" fmla="*/ 100 h 259"/>
                <a:gd name="T80" fmla="*/ 248 w 341"/>
                <a:gd name="T81" fmla="*/ 89 h 259"/>
                <a:gd name="T82" fmla="*/ 244 w 341"/>
                <a:gd name="T83" fmla="*/ 85 h 259"/>
                <a:gd name="T84" fmla="*/ 233 w 341"/>
                <a:gd name="T85" fmla="*/ 74 h 259"/>
                <a:gd name="T86" fmla="*/ 237 w 341"/>
                <a:gd name="T87" fmla="*/ 74 h 259"/>
                <a:gd name="T88" fmla="*/ 226 w 341"/>
                <a:gd name="T89" fmla="*/ 70 h 259"/>
                <a:gd name="T90" fmla="*/ 219 w 341"/>
                <a:gd name="T91" fmla="*/ 59 h 259"/>
                <a:gd name="T92" fmla="*/ 219 w 341"/>
                <a:gd name="T93" fmla="*/ 55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1" h="259">
                  <a:moveTo>
                    <a:pt x="219" y="55"/>
                  </a:moveTo>
                  <a:lnTo>
                    <a:pt x="207" y="59"/>
                  </a:lnTo>
                  <a:lnTo>
                    <a:pt x="207" y="55"/>
                  </a:lnTo>
                  <a:lnTo>
                    <a:pt x="193" y="52"/>
                  </a:lnTo>
                  <a:lnTo>
                    <a:pt x="159" y="52"/>
                  </a:lnTo>
                  <a:lnTo>
                    <a:pt x="82" y="3"/>
                  </a:lnTo>
                  <a:lnTo>
                    <a:pt x="67" y="0"/>
                  </a:lnTo>
                  <a:lnTo>
                    <a:pt x="59" y="7"/>
                  </a:lnTo>
                  <a:lnTo>
                    <a:pt x="37" y="11"/>
                  </a:lnTo>
                  <a:lnTo>
                    <a:pt x="56" y="29"/>
                  </a:lnTo>
                  <a:lnTo>
                    <a:pt x="48" y="37"/>
                  </a:lnTo>
                  <a:lnTo>
                    <a:pt x="48" y="44"/>
                  </a:lnTo>
                  <a:lnTo>
                    <a:pt x="33" y="44"/>
                  </a:lnTo>
                  <a:lnTo>
                    <a:pt x="22" y="55"/>
                  </a:lnTo>
                  <a:lnTo>
                    <a:pt x="8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0" y="63"/>
                  </a:lnTo>
                  <a:lnTo>
                    <a:pt x="0" y="66"/>
                  </a:lnTo>
                  <a:lnTo>
                    <a:pt x="0" y="70"/>
                  </a:lnTo>
                  <a:lnTo>
                    <a:pt x="0" y="66"/>
                  </a:lnTo>
                  <a:lnTo>
                    <a:pt x="4" y="70"/>
                  </a:lnTo>
                  <a:lnTo>
                    <a:pt x="4" y="66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5" y="77"/>
                  </a:lnTo>
                  <a:lnTo>
                    <a:pt x="15" y="81"/>
                  </a:lnTo>
                  <a:lnTo>
                    <a:pt x="15" y="81"/>
                  </a:lnTo>
                  <a:lnTo>
                    <a:pt x="19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30" y="100"/>
                  </a:lnTo>
                  <a:lnTo>
                    <a:pt x="30" y="100"/>
                  </a:lnTo>
                  <a:lnTo>
                    <a:pt x="33" y="103"/>
                  </a:lnTo>
                  <a:lnTo>
                    <a:pt x="33" y="107"/>
                  </a:lnTo>
                  <a:lnTo>
                    <a:pt x="37" y="107"/>
                  </a:lnTo>
                  <a:lnTo>
                    <a:pt x="41" y="115"/>
                  </a:lnTo>
                  <a:lnTo>
                    <a:pt x="45" y="115"/>
                  </a:lnTo>
                  <a:lnTo>
                    <a:pt x="45" y="118"/>
                  </a:lnTo>
                  <a:lnTo>
                    <a:pt x="45" y="122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8" y="129"/>
                  </a:lnTo>
                  <a:lnTo>
                    <a:pt x="48" y="129"/>
                  </a:lnTo>
                  <a:lnTo>
                    <a:pt x="52" y="129"/>
                  </a:lnTo>
                  <a:lnTo>
                    <a:pt x="56" y="129"/>
                  </a:lnTo>
                  <a:lnTo>
                    <a:pt x="59" y="133"/>
                  </a:lnTo>
                  <a:lnTo>
                    <a:pt x="63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70" y="148"/>
                  </a:lnTo>
                  <a:lnTo>
                    <a:pt x="74" y="152"/>
                  </a:lnTo>
                  <a:lnTo>
                    <a:pt x="74" y="159"/>
                  </a:lnTo>
                  <a:lnTo>
                    <a:pt x="74" y="159"/>
                  </a:lnTo>
                  <a:lnTo>
                    <a:pt x="74" y="163"/>
                  </a:lnTo>
                  <a:lnTo>
                    <a:pt x="74" y="167"/>
                  </a:lnTo>
                  <a:lnTo>
                    <a:pt x="74" y="167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81"/>
                  </a:lnTo>
                  <a:lnTo>
                    <a:pt x="78" y="181"/>
                  </a:lnTo>
                  <a:lnTo>
                    <a:pt x="89" y="192"/>
                  </a:lnTo>
                  <a:lnTo>
                    <a:pt x="89" y="192"/>
                  </a:lnTo>
                  <a:lnTo>
                    <a:pt x="93" y="192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104" y="200"/>
                  </a:lnTo>
                  <a:lnTo>
                    <a:pt x="104" y="200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11" y="218"/>
                  </a:lnTo>
                  <a:lnTo>
                    <a:pt x="115" y="218"/>
                  </a:lnTo>
                  <a:lnTo>
                    <a:pt x="115" y="222"/>
                  </a:lnTo>
                  <a:lnTo>
                    <a:pt x="130" y="233"/>
                  </a:lnTo>
                  <a:lnTo>
                    <a:pt x="130" y="233"/>
                  </a:lnTo>
                  <a:lnTo>
                    <a:pt x="133" y="241"/>
                  </a:lnTo>
                  <a:lnTo>
                    <a:pt x="137" y="241"/>
                  </a:lnTo>
                  <a:lnTo>
                    <a:pt x="141" y="252"/>
                  </a:lnTo>
                  <a:lnTo>
                    <a:pt x="141" y="252"/>
                  </a:lnTo>
                  <a:lnTo>
                    <a:pt x="145" y="252"/>
                  </a:lnTo>
                  <a:lnTo>
                    <a:pt x="148" y="248"/>
                  </a:lnTo>
                  <a:lnTo>
                    <a:pt x="152" y="244"/>
                  </a:lnTo>
                  <a:lnTo>
                    <a:pt x="148" y="241"/>
                  </a:lnTo>
                  <a:lnTo>
                    <a:pt x="152" y="233"/>
                  </a:lnTo>
                  <a:lnTo>
                    <a:pt x="156" y="233"/>
                  </a:lnTo>
                  <a:lnTo>
                    <a:pt x="159" y="237"/>
                  </a:lnTo>
                  <a:lnTo>
                    <a:pt x="170" y="237"/>
                  </a:lnTo>
                  <a:lnTo>
                    <a:pt x="185" y="241"/>
                  </a:lnTo>
                  <a:lnTo>
                    <a:pt x="200" y="248"/>
                  </a:lnTo>
                  <a:lnTo>
                    <a:pt x="200" y="259"/>
                  </a:lnTo>
                  <a:lnTo>
                    <a:pt x="230" y="226"/>
                  </a:lnTo>
                  <a:lnTo>
                    <a:pt x="337" y="196"/>
                  </a:lnTo>
                  <a:lnTo>
                    <a:pt x="341" y="163"/>
                  </a:lnTo>
                  <a:lnTo>
                    <a:pt x="337" y="152"/>
                  </a:lnTo>
                  <a:lnTo>
                    <a:pt x="337" y="152"/>
                  </a:lnTo>
                  <a:lnTo>
                    <a:pt x="330" y="155"/>
                  </a:lnTo>
                  <a:lnTo>
                    <a:pt x="282" y="148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9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59" y="115"/>
                  </a:lnTo>
                  <a:lnTo>
                    <a:pt x="259" y="111"/>
                  </a:lnTo>
                  <a:lnTo>
                    <a:pt x="252" y="100"/>
                  </a:lnTo>
                  <a:lnTo>
                    <a:pt x="248" y="100"/>
                  </a:lnTo>
                  <a:lnTo>
                    <a:pt x="248" y="100"/>
                  </a:lnTo>
                  <a:lnTo>
                    <a:pt x="248" y="96"/>
                  </a:lnTo>
                  <a:lnTo>
                    <a:pt x="248" y="89"/>
                  </a:lnTo>
                  <a:lnTo>
                    <a:pt x="248" y="89"/>
                  </a:lnTo>
                  <a:lnTo>
                    <a:pt x="244" y="85"/>
                  </a:lnTo>
                  <a:lnTo>
                    <a:pt x="244" y="85"/>
                  </a:lnTo>
                  <a:lnTo>
                    <a:pt x="237" y="77"/>
                  </a:lnTo>
                  <a:lnTo>
                    <a:pt x="237" y="77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7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26" y="70"/>
                  </a:lnTo>
                  <a:lnTo>
                    <a:pt x="222" y="63"/>
                  </a:lnTo>
                  <a:lnTo>
                    <a:pt x="222" y="59"/>
                  </a:lnTo>
                  <a:lnTo>
                    <a:pt x="219" y="59"/>
                  </a:lnTo>
                  <a:lnTo>
                    <a:pt x="219" y="55"/>
                  </a:lnTo>
                  <a:lnTo>
                    <a:pt x="219" y="59"/>
                  </a:lnTo>
                  <a:lnTo>
                    <a:pt x="219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Freeform 90"/>
            <p:cNvSpPr/>
            <p:nvPr/>
          </p:nvSpPr>
          <p:spPr bwMode="auto">
            <a:xfrm>
              <a:off x="5350632" y="2656170"/>
              <a:ext cx="14153" cy="33452"/>
            </a:xfrm>
            <a:custGeom>
              <a:avLst/>
              <a:gdLst>
                <a:gd name="T0" fmla="*/ 7 w 11"/>
                <a:gd name="T1" fmla="*/ 26 h 26"/>
                <a:gd name="T2" fmla="*/ 7 w 11"/>
                <a:gd name="T3" fmla="*/ 26 h 26"/>
                <a:gd name="T4" fmla="*/ 0 w 11"/>
                <a:gd name="T5" fmla="*/ 22 h 26"/>
                <a:gd name="T6" fmla="*/ 0 w 11"/>
                <a:gd name="T7" fmla="*/ 22 h 26"/>
                <a:gd name="T8" fmla="*/ 0 w 11"/>
                <a:gd name="T9" fmla="*/ 22 h 26"/>
                <a:gd name="T10" fmla="*/ 0 w 11"/>
                <a:gd name="T11" fmla="*/ 19 h 26"/>
                <a:gd name="T12" fmla="*/ 0 w 11"/>
                <a:gd name="T13" fmla="*/ 19 h 26"/>
                <a:gd name="T14" fmla="*/ 0 w 11"/>
                <a:gd name="T15" fmla="*/ 15 h 26"/>
                <a:gd name="T16" fmla="*/ 0 w 11"/>
                <a:gd name="T17" fmla="*/ 11 h 26"/>
                <a:gd name="T18" fmla="*/ 0 w 11"/>
                <a:gd name="T19" fmla="*/ 11 h 26"/>
                <a:gd name="T20" fmla="*/ 0 w 11"/>
                <a:gd name="T21" fmla="*/ 11 h 26"/>
                <a:gd name="T22" fmla="*/ 0 w 11"/>
                <a:gd name="T23" fmla="*/ 7 h 26"/>
                <a:gd name="T24" fmla="*/ 0 w 11"/>
                <a:gd name="T25" fmla="*/ 7 h 26"/>
                <a:gd name="T26" fmla="*/ 0 w 11"/>
                <a:gd name="T27" fmla="*/ 4 h 26"/>
                <a:gd name="T28" fmla="*/ 4 w 11"/>
                <a:gd name="T29" fmla="*/ 4 h 26"/>
                <a:gd name="T30" fmla="*/ 4 w 11"/>
                <a:gd name="T31" fmla="*/ 4 h 26"/>
                <a:gd name="T32" fmla="*/ 4 w 11"/>
                <a:gd name="T33" fmla="*/ 4 h 26"/>
                <a:gd name="T34" fmla="*/ 4 w 11"/>
                <a:gd name="T35" fmla="*/ 0 h 26"/>
                <a:gd name="T36" fmla="*/ 4 w 11"/>
                <a:gd name="T37" fmla="*/ 0 h 26"/>
                <a:gd name="T38" fmla="*/ 7 w 11"/>
                <a:gd name="T39" fmla="*/ 4 h 26"/>
                <a:gd name="T40" fmla="*/ 7 w 11"/>
                <a:gd name="T41" fmla="*/ 4 h 26"/>
                <a:gd name="T42" fmla="*/ 11 w 11"/>
                <a:gd name="T43" fmla="*/ 4 h 26"/>
                <a:gd name="T44" fmla="*/ 11 w 11"/>
                <a:gd name="T45" fmla="*/ 4 h 26"/>
                <a:gd name="T46" fmla="*/ 7 w 11"/>
                <a:gd name="T47" fmla="*/ 11 h 26"/>
                <a:gd name="T48" fmla="*/ 7 w 11"/>
                <a:gd name="T49" fmla="*/ 11 h 26"/>
                <a:gd name="T50" fmla="*/ 7 w 11"/>
                <a:gd name="T51" fmla="*/ 15 h 26"/>
                <a:gd name="T52" fmla="*/ 11 w 11"/>
                <a:gd name="T53" fmla="*/ 15 h 26"/>
                <a:gd name="T54" fmla="*/ 11 w 11"/>
                <a:gd name="T55" fmla="*/ 19 h 26"/>
                <a:gd name="T56" fmla="*/ 11 w 11"/>
                <a:gd name="T57" fmla="*/ 26 h 26"/>
                <a:gd name="T58" fmla="*/ 7 w 11"/>
                <a:gd name="T59" fmla="*/ 26 h 26"/>
                <a:gd name="T60" fmla="*/ 7 w 11"/>
                <a:gd name="T6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" h="26">
                  <a:moveTo>
                    <a:pt x="7" y="26"/>
                  </a:moveTo>
                  <a:lnTo>
                    <a:pt x="7" y="2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7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Freeform 91"/>
            <p:cNvSpPr/>
            <p:nvPr/>
          </p:nvSpPr>
          <p:spPr bwMode="auto">
            <a:xfrm>
              <a:off x="5364785" y="2661317"/>
              <a:ext cx="105504" cy="70765"/>
            </a:xfrm>
            <a:custGeom>
              <a:avLst/>
              <a:gdLst>
                <a:gd name="T0" fmla="*/ 0 w 82"/>
                <a:gd name="T1" fmla="*/ 26 h 55"/>
                <a:gd name="T2" fmla="*/ 0 w 82"/>
                <a:gd name="T3" fmla="*/ 33 h 55"/>
                <a:gd name="T4" fmla="*/ 4 w 82"/>
                <a:gd name="T5" fmla="*/ 37 h 55"/>
                <a:gd name="T6" fmla="*/ 8 w 82"/>
                <a:gd name="T7" fmla="*/ 48 h 55"/>
                <a:gd name="T8" fmla="*/ 56 w 82"/>
                <a:gd name="T9" fmla="*/ 55 h 55"/>
                <a:gd name="T10" fmla="*/ 63 w 82"/>
                <a:gd name="T11" fmla="*/ 52 h 55"/>
                <a:gd name="T12" fmla="*/ 78 w 82"/>
                <a:gd name="T13" fmla="*/ 11 h 55"/>
                <a:gd name="T14" fmla="*/ 82 w 82"/>
                <a:gd name="T15" fmla="*/ 11 h 55"/>
                <a:gd name="T16" fmla="*/ 78 w 82"/>
                <a:gd name="T17" fmla="*/ 7 h 55"/>
                <a:gd name="T18" fmla="*/ 78 w 82"/>
                <a:gd name="T19" fmla="*/ 3 h 55"/>
                <a:gd name="T20" fmla="*/ 78 w 82"/>
                <a:gd name="T21" fmla="*/ 7 h 55"/>
                <a:gd name="T22" fmla="*/ 78 w 82"/>
                <a:gd name="T23" fmla="*/ 3 h 55"/>
                <a:gd name="T24" fmla="*/ 78 w 82"/>
                <a:gd name="T25" fmla="*/ 3 h 55"/>
                <a:gd name="T26" fmla="*/ 74 w 82"/>
                <a:gd name="T27" fmla="*/ 3 h 55"/>
                <a:gd name="T28" fmla="*/ 74 w 82"/>
                <a:gd name="T29" fmla="*/ 0 h 55"/>
                <a:gd name="T30" fmla="*/ 74 w 82"/>
                <a:gd name="T31" fmla="*/ 0 h 55"/>
                <a:gd name="T32" fmla="*/ 74 w 82"/>
                <a:gd name="T33" fmla="*/ 0 h 55"/>
                <a:gd name="T34" fmla="*/ 70 w 82"/>
                <a:gd name="T35" fmla="*/ 3 h 55"/>
                <a:gd name="T36" fmla="*/ 63 w 82"/>
                <a:gd name="T37" fmla="*/ 7 h 55"/>
                <a:gd name="T38" fmla="*/ 63 w 82"/>
                <a:gd name="T39" fmla="*/ 11 h 55"/>
                <a:gd name="T40" fmla="*/ 52 w 82"/>
                <a:gd name="T41" fmla="*/ 18 h 55"/>
                <a:gd name="T42" fmla="*/ 52 w 82"/>
                <a:gd name="T43" fmla="*/ 22 h 55"/>
                <a:gd name="T44" fmla="*/ 52 w 82"/>
                <a:gd name="T45" fmla="*/ 22 h 55"/>
                <a:gd name="T46" fmla="*/ 52 w 82"/>
                <a:gd name="T47" fmla="*/ 22 h 55"/>
                <a:gd name="T48" fmla="*/ 48 w 82"/>
                <a:gd name="T49" fmla="*/ 26 h 55"/>
                <a:gd name="T50" fmla="*/ 48 w 82"/>
                <a:gd name="T51" fmla="*/ 26 h 55"/>
                <a:gd name="T52" fmla="*/ 45 w 82"/>
                <a:gd name="T53" fmla="*/ 26 h 55"/>
                <a:gd name="T54" fmla="*/ 45 w 82"/>
                <a:gd name="T55" fmla="*/ 26 h 55"/>
                <a:gd name="T56" fmla="*/ 45 w 82"/>
                <a:gd name="T57" fmla="*/ 29 h 55"/>
                <a:gd name="T58" fmla="*/ 45 w 82"/>
                <a:gd name="T59" fmla="*/ 29 h 55"/>
                <a:gd name="T60" fmla="*/ 41 w 82"/>
                <a:gd name="T61" fmla="*/ 29 h 55"/>
                <a:gd name="T62" fmla="*/ 37 w 82"/>
                <a:gd name="T63" fmla="*/ 29 h 55"/>
                <a:gd name="T64" fmla="*/ 33 w 82"/>
                <a:gd name="T65" fmla="*/ 33 h 55"/>
                <a:gd name="T66" fmla="*/ 33 w 82"/>
                <a:gd name="T67" fmla="*/ 29 h 55"/>
                <a:gd name="T68" fmla="*/ 30 w 82"/>
                <a:gd name="T69" fmla="*/ 29 h 55"/>
                <a:gd name="T70" fmla="*/ 26 w 82"/>
                <a:gd name="T71" fmla="*/ 29 h 55"/>
                <a:gd name="T72" fmla="*/ 26 w 82"/>
                <a:gd name="T73" fmla="*/ 29 h 55"/>
                <a:gd name="T74" fmla="*/ 19 w 82"/>
                <a:gd name="T75" fmla="*/ 29 h 55"/>
                <a:gd name="T76" fmla="*/ 11 w 82"/>
                <a:gd name="T77" fmla="*/ 33 h 55"/>
                <a:gd name="T78" fmla="*/ 11 w 82"/>
                <a:gd name="T79" fmla="*/ 33 h 55"/>
                <a:gd name="T80" fmla="*/ 8 w 82"/>
                <a:gd name="T81" fmla="*/ 33 h 55"/>
                <a:gd name="T82" fmla="*/ 4 w 82"/>
                <a:gd name="T83" fmla="*/ 33 h 55"/>
                <a:gd name="T84" fmla="*/ 4 w 82"/>
                <a:gd name="T85" fmla="*/ 26 h 55"/>
                <a:gd name="T86" fmla="*/ 4 w 82"/>
                <a:gd name="T87" fmla="*/ 29 h 55"/>
                <a:gd name="T88" fmla="*/ 0 w 82"/>
                <a:gd name="T89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" h="55">
                  <a:moveTo>
                    <a:pt x="0" y="26"/>
                  </a:moveTo>
                  <a:lnTo>
                    <a:pt x="0" y="33"/>
                  </a:lnTo>
                  <a:lnTo>
                    <a:pt x="4" y="37"/>
                  </a:lnTo>
                  <a:lnTo>
                    <a:pt x="8" y="48"/>
                  </a:lnTo>
                  <a:lnTo>
                    <a:pt x="56" y="55"/>
                  </a:lnTo>
                  <a:lnTo>
                    <a:pt x="63" y="52"/>
                  </a:lnTo>
                  <a:lnTo>
                    <a:pt x="78" y="11"/>
                  </a:lnTo>
                  <a:lnTo>
                    <a:pt x="82" y="11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0" y="3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52" y="18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37" y="29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19" y="29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4" y="26"/>
                  </a:lnTo>
                  <a:lnTo>
                    <a:pt x="4" y="2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Freeform 92"/>
            <p:cNvSpPr>
              <a:spLocks noEditPoints="1"/>
            </p:cNvSpPr>
            <p:nvPr/>
          </p:nvSpPr>
          <p:spPr bwMode="auto">
            <a:xfrm>
              <a:off x="3721756" y="2388551"/>
              <a:ext cx="61758" cy="24446"/>
            </a:xfrm>
            <a:custGeom>
              <a:avLst/>
              <a:gdLst>
                <a:gd name="T0" fmla="*/ 18 w 48"/>
                <a:gd name="T1" fmla="*/ 0 h 19"/>
                <a:gd name="T2" fmla="*/ 22 w 48"/>
                <a:gd name="T3" fmla="*/ 4 h 19"/>
                <a:gd name="T4" fmla="*/ 22 w 48"/>
                <a:gd name="T5" fmla="*/ 0 h 19"/>
                <a:gd name="T6" fmla="*/ 18 w 48"/>
                <a:gd name="T7" fmla="*/ 0 h 19"/>
                <a:gd name="T8" fmla="*/ 18 w 48"/>
                <a:gd name="T9" fmla="*/ 0 h 19"/>
                <a:gd name="T10" fmla="*/ 18 w 48"/>
                <a:gd name="T11" fmla="*/ 0 h 19"/>
                <a:gd name="T12" fmla="*/ 3 w 48"/>
                <a:gd name="T13" fmla="*/ 0 h 19"/>
                <a:gd name="T14" fmla="*/ 7 w 48"/>
                <a:gd name="T15" fmla="*/ 4 h 19"/>
                <a:gd name="T16" fmla="*/ 7 w 48"/>
                <a:gd name="T17" fmla="*/ 0 h 19"/>
                <a:gd name="T18" fmla="*/ 3 w 48"/>
                <a:gd name="T19" fmla="*/ 0 h 19"/>
                <a:gd name="T20" fmla="*/ 3 w 48"/>
                <a:gd name="T21" fmla="*/ 0 h 19"/>
                <a:gd name="T22" fmla="*/ 0 w 48"/>
                <a:gd name="T23" fmla="*/ 4 h 19"/>
                <a:gd name="T24" fmla="*/ 0 w 48"/>
                <a:gd name="T25" fmla="*/ 8 h 19"/>
                <a:gd name="T26" fmla="*/ 3 w 48"/>
                <a:gd name="T27" fmla="*/ 8 h 19"/>
                <a:gd name="T28" fmla="*/ 3 w 48"/>
                <a:gd name="T29" fmla="*/ 8 h 19"/>
                <a:gd name="T30" fmla="*/ 3 w 48"/>
                <a:gd name="T31" fmla="*/ 4 h 19"/>
                <a:gd name="T32" fmla="*/ 0 w 48"/>
                <a:gd name="T33" fmla="*/ 4 h 19"/>
                <a:gd name="T34" fmla="*/ 0 w 48"/>
                <a:gd name="T35" fmla="*/ 4 h 19"/>
                <a:gd name="T36" fmla="*/ 44 w 48"/>
                <a:gd name="T37" fmla="*/ 19 h 19"/>
                <a:gd name="T38" fmla="*/ 40 w 48"/>
                <a:gd name="T39" fmla="*/ 19 h 19"/>
                <a:gd name="T40" fmla="*/ 40 w 48"/>
                <a:gd name="T41" fmla="*/ 19 h 19"/>
                <a:gd name="T42" fmla="*/ 48 w 48"/>
                <a:gd name="T43" fmla="*/ 19 h 19"/>
                <a:gd name="T44" fmla="*/ 48 w 48"/>
                <a:gd name="T45" fmla="*/ 19 h 19"/>
                <a:gd name="T46" fmla="*/ 48 w 48"/>
                <a:gd name="T47" fmla="*/ 19 h 19"/>
                <a:gd name="T48" fmla="*/ 44 w 48"/>
                <a:gd name="T4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8" h="19">
                  <a:moveTo>
                    <a:pt x="18" y="0"/>
                  </a:moveTo>
                  <a:lnTo>
                    <a:pt x="22" y="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3" y="0"/>
                  </a:move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close/>
                  <a:moveTo>
                    <a:pt x="0" y="4"/>
                  </a:moveTo>
                  <a:lnTo>
                    <a:pt x="0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44" y="19"/>
                  </a:moveTo>
                  <a:lnTo>
                    <a:pt x="40" y="19"/>
                  </a:lnTo>
                  <a:lnTo>
                    <a:pt x="40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4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1" name="Freeform 93"/>
            <p:cNvSpPr/>
            <p:nvPr/>
          </p:nvSpPr>
          <p:spPr bwMode="auto">
            <a:xfrm>
              <a:off x="3945630" y="2522360"/>
              <a:ext cx="9007" cy="5147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0 h 1"/>
                <a:gd name="T6" fmla="*/ 2 w 2"/>
                <a:gd name="T7" fmla="*/ 0 h 1"/>
                <a:gd name="T8" fmla="*/ 2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2" name="Freeform 94"/>
            <p:cNvSpPr>
              <a:spLocks noEditPoints="1"/>
            </p:cNvSpPr>
            <p:nvPr/>
          </p:nvSpPr>
          <p:spPr bwMode="auto">
            <a:xfrm>
              <a:off x="3926331" y="2603418"/>
              <a:ext cx="95211" cy="28306"/>
            </a:xfrm>
            <a:custGeom>
              <a:avLst/>
              <a:gdLst>
                <a:gd name="T0" fmla="*/ 3 w 20"/>
                <a:gd name="T1" fmla="*/ 4 h 6"/>
                <a:gd name="T2" fmla="*/ 3 w 20"/>
                <a:gd name="T3" fmla="*/ 4 h 6"/>
                <a:gd name="T4" fmla="*/ 3 w 20"/>
                <a:gd name="T5" fmla="*/ 4 h 6"/>
                <a:gd name="T6" fmla="*/ 4 w 20"/>
                <a:gd name="T7" fmla="*/ 4 h 6"/>
                <a:gd name="T8" fmla="*/ 4 w 20"/>
                <a:gd name="T9" fmla="*/ 4 h 6"/>
                <a:gd name="T10" fmla="*/ 3 w 20"/>
                <a:gd name="T11" fmla="*/ 4 h 6"/>
                <a:gd name="T12" fmla="*/ 0 w 20"/>
                <a:gd name="T13" fmla="*/ 6 h 6"/>
                <a:gd name="T14" fmla="*/ 0 w 20"/>
                <a:gd name="T15" fmla="*/ 6 h 6"/>
                <a:gd name="T16" fmla="*/ 0 w 20"/>
                <a:gd name="T17" fmla="*/ 5 h 6"/>
                <a:gd name="T18" fmla="*/ 1 w 20"/>
                <a:gd name="T19" fmla="*/ 5 h 6"/>
                <a:gd name="T20" fmla="*/ 1 w 20"/>
                <a:gd name="T21" fmla="*/ 6 h 6"/>
                <a:gd name="T22" fmla="*/ 0 w 20"/>
                <a:gd name="T23" fmla="*/ 6 h 6"/>
                <a:gd name="T24" fmla="*/ 0 w 20"/>
                <a:gd name="T25" fmla="*/ 6 h 6"/>
                <a:gd name="T26" fmla="*/ 1 w 20"/>
                <a:gd name="T27" fmla="*/ 3 h 6"/>
                <a:gd name="T28" fmla="*/ 1 w 20"/>
                <a:gd name="T29" fmla="*/ 2 h 6"/>
                <a:gd name="T30" fmla="*/ 1 w 20"/>
                <a:gd name="T31" fmla="*/ 1 h 6"/>
                <a:gd name="T32" fmla="*/ 1 w 20"/>
                <a:gd name="T33" fmla="*/ 1 h 6"/>
                <a:gd name="T34" fmla="*/ 2 w 20"/>
                <a:gd name="T35" fmla="*/ 1 h 6"/>
                <a:gd name="T36" fmla="*/ 2 w 20"/>
                <a:gd name="T37" fmla="*/ 2 h 6"/>
                <a:gd name="T38" fmla="*/ 1 w 20"/>
                <a:gd name="T39" fmla="*/ 3 h 6"/>
                <a:gd name="T40" fmla="*/ 8 w 20"/>
                <a:gd name="T41" fmla="*/ 4 h 6"/>
                <a:gd name="T42" fmla="*/ 7 w 20"/>
                <a:gd name="T43" fmla="*/ 4 h 6"/>
                <a:gd name="T44" fmla="*/ 6 w 20"/>
                <a:gd name="T45" fmla="*/ 5 h 6"/>
                <a:gd name="T46" fmla="*/ 5 w 20"/>
                <a:gd name="T47" fmla="*/ 4 h 6"/>
                <a:gd name="T48" fmla="*/ 4 w 20"/>
                <a:gd name="T49" fmla="*/ 4 h 6"/>
                <a:gd name="T50" fmla="*/ 5 w 20"/>
                <a:gd name="T51" fmla="*/ 3 h 6"/>
                <a:gd name="T52" fmla="*/ 6 w 20"/>
                <a:gd name="T53" fmla="*/ 3 h 6"/>
                <a:gd name="T54" fmla="*/ 7 w 20"/>
                <a:gd name="T55" fmla="*/ 3 h 6"/>
                <a:gd name="T56" fmla="*/ 7 w 20"/>
                <a:gd name="T57" fmla="*/ 3 h 6"/>
                <a:gd name="T58" fmla="*/ 8 w 20"/>
                <a:gd name="T59" fmla="*/ 3 h 6"/>
                <a:gd name="T60" fmla="*/ 8 w 20"/>
                <a:gd name="T61" fmla="*/ 4 h 6"/>
                <a:gd name="T62" fmla="*/ 10 w 20"/>
                <a:gd name="T63" fmla="*/ 4 h 6"/>
                <a:gd name="T64" fmla="*/ 9 w 20"/>
                <a:gd name="T65" fmla="*/ 5 h 6"/>
                <a:gd name="T66" fmla="*/ 10 w 20"/>
                <a:gd name="T67" fmla="*/ 6 h 6"/>
                <a:gd name="T68" fmla="*/ 11 w 20"/>
                <a:gd name="T69" fmla="*/ 5 h 6"/>
                <a:gd name="T70" fmla="*/ 12 w 20"/>
                <a:gd name="T71" fmla="*/ 5 h 6"/>
                <a:gd name="T72" fmla="*/ 11 w 20"/>
                <a:gd name="T73" fmla="*/ 4 h 6"/>
                <a:gd name="T74" fmla="*/ 11 w 20"/>
                <a:gd name="T75" fmla="*/ 4 h 6"/>
                <a:gd name="T76" fmla="*/ 10 w 20"/>
                <a:gd name="T77" fmla="*/ 4 h 6"/>
                <a:gd name="T78" fmla="*/ 18 w 20"/>
                <a:gd name="T79" fmla="*/ 1 h 6"/>
                <a:gd name="T80" fmla="*/ 19 w 20"/>
                <a:gd name="T81" fmla="*/ 0 h 6"/>
                <a:gd name="T82" fmla="*/ 19 w 20"/>
                <a:gd name="T83" fmla="*/ 0 h 6"/>
                <a:gd name="T84" fmla="*/ 20 w 20"/>
                <a:gd name="T85" fmla="*/ 0 h 6"/>
                <a:gd name="T86" fmla="*/ 19 w 20"/>
                <a:gd name="T87" fmla="*/ 0 h 6"/>
                <a:gd name="T88" fmla="*/ 18 w 20"/>
                <a:gd name="T89" fmla="*/ 1 h 6"/>
                <a:gd name="T90" fmla="*/ 15 w 20"/>
                <a:gd name="T91" fmla="*/ 4 h 6"/>
                <a:gd name="T92" fmla="*/ 16 w 20"/>
                <a:gd name="T93" fmla="*/ 3 h 6"/>
                <a:gd name="T94" fmla="*/ 16 w 20"/>
                <a:gd name="T95" fmla="*/ 3 h 6"/>
                <a:gd name="T96" fmla="*/ 18 w 20"/>
                <a:gd name="T97" fmla="*/ 2 h 6"/>
                <a:gd name="T98" fmla="*/ 18 w 20"/>
                <a:gd name="T99" fmla="*/ 3 h 6"/>
                <a:gd name="T100" fmla="*/ 17 w 20"/>
                <a:gd name="T101" fmla="*/ 4 h 6"/>
                <a:gd name="T102" fmla="*/ 16 w 20"/>
                <a:gd name="T103" fmla="*/ 4 h 6"/>
                <a:gd name="T104" fmla="*/ 15 w 20"/>
                <a:gd name="T10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" h="6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lose/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1" y="3"/>
                    <a:pt x="1" y="3"/>
                  </a:cubicBezTo>
                  <a:close/>
                  <a:moveTo>
                    <a:pt x="8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lose/>
                  <a:moveTo>
                    <a:pt x="10" y="4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18" y="1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1"/>
                    <a:pt x="18" y="1"/>
                    <a:pt x="18" y="1"/>
                  </a:cubicBezTo>
                  <a:close/>
                  <a:moveTo>
                    <a:pt x="15" y="4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1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3" name="Freeform 95"/>
            <p:cNvSpPr>
              <a:spLocks noEditPoints="1"/>
            </p:cNvSpPr>
            <p:nvPr/>
          </p:nvSpPr>
          <p:spPr bwMode="auto">
            <a:xfrm>
              <a:off x="3769361" y="2842732"/>
              <a:ext cx="51465" cy="42459"/>
            </a:xfrm>
            <a:custGeom>
              <a:avLst/>
              <a:gdLst>
                <a:gd name="T0" fmla="*/ 1 w 11"/>
                <a:gd name="T1" fmla="*/ 1 h 9"/>
                <a:gd name="T2" fmla="*/ 2 w 11"/>
                <a:gd name="T3" fmla="*/ 0 h 9"/>
                <a:gd name="T4" fmla="*/ 1 w 11"/>
                <a:gd name="T5" fmla="*/ 0 h 9"/>
                <a:gd name="T6" fmla="*/ 1 w 11"/>
                <a:gd name="T7" fmla="*/ 0 h 9"/>
                <a:gd name="T8" fmla="*/ 0 w 11"/>
                <a:gd name="T9" fmla="*/ 0 h 9"/>
                <a:gd name="T10" fmla="*/ 0 w 11"/>
                <a:gd name="T11" fmla="*/ 0 h 9"/>
                <a:gd name="T12" fmla="*/ 0 w 11"/>
                <a:gd name="T13" fmla="*/ 0 h 9"/>
                <a:gd name="T14" fmla="*/ 1 w 11"/>
                <a:gd name="T15" fmla="*/ 1 h 9"/>
                <a:gd name="T16" fmla="*/ 2 w 11"/>
                <a:gd name="T17" fmla="*/ 1 h 9"/>
                <a:gd name="T18" fmla="*/ 2 w 11"/>
                <a:gd name="T19" fmla="*/ 1 h 9"/>
                <a:gd name="T20" fmla="*/ 2 w 11"/>
                <a:gd name="T21" fmla="*/ 0 h 9"/>
                <a:gd name="T22" fmla="*/ 2 w 11"/>
                <a:gd name="T23" fmla="*/ 0 h 9"/>
                <a:gd name="T24" fmla="*/ 2 w 11"/>
                <a:gd name="T25" fmla="*/ 1 h 9"/>
                <a:gd name="T26" fmla="*/ 2 w 11"/>
                <a:gd name="T27" fmla="*/ 1 h 9"/>
                <a:gd name="T28" fmla="*/ 5 w 11"/>
                <a:gd name="T29" fmla="*/ 2 h 9"/>
                <a:gd name="T30" fmla="*/ 5 w 11"/>
                <a:gd name="T31" fmla="*/ 2 h 9"/>
                <a:gd name="T32" fmla="*/ 5 w 11"/>
                <a:gd name="T33" fmla="*/ 2 h 9"/>
                <a:gd name="T34" fmla="*/ 4 w 11"/>
                <a:gd name="T35" fmla="*/ 2 h 9"/>
                <a:gd name="T36" fmla="*/ 4 w 11"/>
                <a:gd name="T37" fmla="*/ 2 h 9"/>
                <a:gd name="T38" fmla="*/ 5 w 11"/>
                <a:gd name="T39" fmla="*/ 2 h 9"/>
                <a:gd name="T40" fmla="*/ 5 w 11"/>
                <a:gd name="T41" fmla="*/ 2 h 9"/>
                <a:gd name="T42" fmla="*/ 5 w 11"/>
                <a:gd name="T43" fmla="*/ 2 h 9"/>
                <a:gd name="T44" fmla="*/ 5 w 11"/>
                <a:gd name="T45" fmla="*/ 2 h 9"/>
                <a:gd name="T46" fmla="*/ 7 w 11"/>
                <a:gd name="T47" fmla="*/ 2 h 9"/>
                <a:gd name="T48" fmla="*/ 6 w 11"/>
                <a:gd name="T49" fmla="*/ 2 h 9"/>
                <a:gd name="T50" fmla="*/ 6 w 11"/>
                <a:gd name="T51" fmla="*/ 2 h 9"/>
                <a:gd name="T52" fmla="*/ 6 w 11"/>
                <a:gd name="T53" fmla="*/ 2 h 9"/>
                <a:gd name="T54" fmla="*/ 7 w 11"/>
                <a:gd name="T55" fmla="*/ 2 h 9"/>
                <a:gd name="T56" fmla="*/ 11 w 11"/>
                <a:gd name="T57" fmla="*/ 2 h 9"/>
                <a:gd name="T58" fmla="*/ 10 w 11"/>
                <a:gd name="T59" fmla="*/ 1 h 9"/>
                <a:gd name="T60" fmla="*/ 11 w 11"/>
                <a:gd name="T61" fmla="*/ 1 h 9"/>
                <a:gd name="T62" fmla="*/ 11 w 11"/>
                <a:gd name="T63" fmla="*/ 1 h 9"/>
                <a:gd name="T64" fmla="*/ 11 w 11"/>
                <a:gd name="T65" fmla="*/ 2 h 9"/>
                <a:gd name="T66" fmla="*/ 10 w 11"/>
                <a:gd name="T67" fmla="*/ 4 h 9"/>
                <a:gd name="T68" fmla="*/ 10 w 11"/>
                <a:gd name="T69" fmla="*/ 4 h 9"/>
                <a:gd name="T70" fmla="*/ 10 w 11"/>
                <a:gd name="T71" fmla="*/ 3 h 9"/>
                <a:gd name="T72" fmla="*/ 11 w 11"/>
                <a:gd name="T73" fmla="*/ 4 h 9"/>
                <a:gd name="T74" fmla="*/ 11 w 11"/>
                <a:gd name="T75" fmla="*/ 4 h 9"/>
                <a:gd name="T76" fmla="*/ 11 w 11"/>
                <a:gd name="T77" fmla="*/ 4 h 9"/>
                <a:gd name="T78" fmla="*/ 10 w 11"/>
                <a:gd name="T79" fmla="*/ 4 h 9"/>
                <a:gd name="T80" fmla="*/ 9 w 11"/>
                <a:gd name="T81" fmla="*/ 8 h 9"/>
                <a:gd name="T82" fmla="*/ 9 w 11"/>
                <a:gd name="T83" fmla="*/ 8 h 9"/>
                <a:gd name="T84" fmla="*/ 9 w 11"/>
                <a:gd name="T85" fmla="*/ 7 h 9"/>
                <a:gd name="T86" fmla="*/ 10 w 11"/>
                <a:gd name="T87" fmla="*/ 8 h 9"/>
                <a:gd name="T88" fmla="*/ 9 w 11"/>
                <a:gd name="T89" fmla="*/ 8 h 9"/>
                <a:gd name="T90" fmla="*/ 7 w 11"/>
                <a:gd name="T91" fmla="*/ 9 h 9"/>
                <a:gd name="T92" fmla="*/ 7 w 11"/>
                <a:gd name="T93" fmla="*/ 8 h 9"/>
                <a:gd name="T94" fmla="*/ 7 w 11"/>
                <a:gd name="T95" fmla="*/ 7 h 9"/>
                <a:gd name="T96" fmla="*/ 7 w 11"/>
                <a:gd name="T97" fmla="*/ 8 h 9"/>
                <a:gd name="T98" fmla="*/ 8 w 11"/>
                <a:gd name="T99" fmla="*/ 9 h 9"/>
                <a:gd name="T100" fmla="*/ 8 w 11"/>
                <a:gd name="T101" fmla="*/ 9 h 9"/>
                <a:gd name="T102" fmla="*/ 7 w 11"/>
                <a:gd name="T10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" h="9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7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lose/>
                  <a:moveTo>
                    <a:pt x="11" y="2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9" y="8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lose/>
                  <a:moveTo>
                    <a:pt x="7" y="9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7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Freeform 96"/>
            <p:cNvSpPr>
              <a:spLocks noEditPoints="1"/>
            </p:cNvSpPr>
            <p:nvPr/>
          </p:nvSpPr>
          <p:spPr bwMode="auto">
            <a:xfrm>
              <a:off x="5384084" y="2651023"/>
              <a:ext cx="162115" cy="200714"/>
            </a:xfrm>
            <a:custGeom>
              <a:avLst/>
              <a:gdLst>
                <a:gd name="T0" fmla="*/ 48 w 126"/>
                <a:gd name="T1" fmla="*/ 104 h 156"/>
                <a:gd name="T2" fmla="*/ 48 w 126"/>
                <a:gd name="T3" fmla="*/ 60 h 156"/>
                <a:gd name="T4" fmla="*/ 67 w 126"/>
                <a:gd name="T5" fmla="*/ 19 h 156"/>
                <a:gd name="T6" fmla="*/ 70 w 126"/>
                <a:gd name="T7" fmla="*/ 34 h 156"/>
                <a:gd name="T8" fmla="*/ 81 w 126"/>
                <a:gd name="T9" fmla="*/ 41 h 156"/>
                <a:gd name="T10" fmla="*/ 89 w 126"/>
                <a:gd name="T11" fmla="*/ 41 h 156"/>
                <a:gd name="T12" fmla="*/ 96 w 126"/>
                <a:gd name="T13" fmla="*/ 45 h 156"/>
                <a:gd name="T14" fmla="*/ 104 w 126"/>
                <a:gd name="T15" fmla="*/ 45 h 156"/>
                <a:gd name="T16" fmla="*/ 111 w 126"/>
                <a:gd name="T17" fmla="*/ 52 h 156"/>
                <a:gd name="T18" fmla="*/ 115 w 126"/>
                <a:gd name="T19" fmla="*/ 56 h 156"/>
                <a:gd name="T20" fmla="*/ 122 w 126"/>
                <a:gd name="T21" fmla="*/ 63 h 156"/>
                <a:gd name="T22" fmla="*/ 122 w 126"/>
                <a:gd name="T23" fmla="*/ 67 h 156"/>
                <a:gd name="T24" fmla="*/ 122 w 126"/>
                <a:gd name="T25" fmla="*/ 71 h 156"/>
                <a:gd name="T26" fmla="*/ 115 w 126"/>
                <a:gd name="T27" fmla="*/ 82 h 156"/>
                <a:gd name="T28" fmla="*/ 111 w 126"/>
                <a:gd name="T29" fmla="*/ 89 h 156"/>
                <a:gd name="T30" fmla="*/ 107 w 126"/>
                <a:gd name="T31" fmla="*/ 97 h 156"/>
                <a:gd name="T32" fmla="*/ 104 w 126"/>
                <a:gd name="T33" fmla="*/ 97 h 156"/>
                <a:gd name="T34" fmla="*/ 104 w 126"/>
                <a:gd name="T35" fmla="*/ 93 h 156"/>
                <a:gd name="T36" fmla="*/ 100 w 126"/>
                <a:gd name="T37" fmla="*/ 93 h 156"/>
                <a:gd name="T38" fmla="*/ 96 w 126"/>
                <a:gd name="T39" fmla="*/ 97 h 156"/>
                <a:gd name="T40" fmla="*/ 96 w 126"/>
                <a:gd name="T41" fmla="*/ 100 h 156"/>
                <a:gd name="T42" fmla="*/ 92 w 126"/>
                <a:gd name="T43" fmla="*/ 108 h 156"/>
                <a:gd name="T44" fmla="*/ 92 w 126"/>
                <a:gd name="T45" fmla="*/ 108 h 156"/>
                <a:gd name="T46" fmla="*/ 96 w 126"/>
                <a:gd name="T47" fmla="*/ 112 h 156"/>
                <a:gd name="T48" fmla="*/ 96 w 126"/>
                <a:gd name="T49" fmla="*/ 119 h 156"/>
                <a:gd name="T50" fmla="*/ 89 w 126"/>
                <a:gd name="T51" fmla="*/ 119 h 156"/>
                <a:gd name="T52" fmla="*/ 85 w 126"/>
                <a:gd name="T53" fmla="*/ 119 h 156"/>
                <a:gd name="T54" fmla="*/ 74 w 126"/>
                <a:gd name="T55" fmla="*/ 126 h 156"/>
                <a:gd name="T56" fmla="*/ 74 w 126"/>
                <a:gd name="T57" fmla="*/ 134 h 156"/>
                <a:gd name="T58" fmla="*/ 70 w 126"/>
                <a:gd name="T59" fmla="*/ 138 h 156"/>
                <a:gd name="T60" fmla="*/ 59 w 126"/>
                <a:gd name="T61" fmla="*/ 138 h 156"/>
                <a:gd name="T62" fmla="*/ 55 w 126"/>
                <a:gd name="T63" fmla="*/ 141 h 156"/>
                <a:gd name="T64" fmla="*/ 55 w 126"/>
                <a:gd name="T65" fmla="*/ 145 h 156"/>
                <a:gd name="T66" fmla="*/ 55 w 126"/>
                <a:gd name="T67" fmla="*/ 145 h 156"/>
                <a:gd name="T68" fmla="*/ 55 w 126"/>
                <a:gd name="T69" fmla="*/ 145 h 156"/>
                <a:gd name="T70" fmla="*/ 52 w 126"/>
                <a:gd name="T71" fmla="*/ 152 h 156"/>
                <a:gd name="T72" fmla="*/ 44 w 126"/>
                <a:gd name="T73" fmla="*/ 152 h 156"/>
                <a:gd name="T74" fmla="*/ 37 w 126"/>
                <a:gd name="T75" fmla="*/ 152 h 156"/>
                <a:gd name="T76" fmla="*/ 30 w 126"/>
                <a:gd name="T77" fmla="*/ 156 h 156"/>
                <a:gd name="T78" fmla="*/ 26 w 126"/>
                <a:gd name="T79" fmla="*/ 156 h 156"/>
                <a:gd name="T80" fmla="*/ 15 w 126"/>
                <a:gd name="T81" fmla="*/ 145 h 156"/>
                <a:gd name="T82" fmla="*/ 0 w 126"/>
                <a:gd name="T83" fmla="*/ 123 h 156"/>
                <a:gd name="T84" fmla="*/ 4 w 126"/>
                <a:gd name="T85" fmla="*/ 115 h 156"/>
                <a:gd name="T86" fmla="*/ 63 w 126"/>
                <a:gd name="T87" fmla="*/ 11 h 156"/>
                <a:gd name="T88" fmla="*/ 63 w 126"/>
                <a:gd name="T89" fmla="*/ 4 h 156"/>
                <a:gd name="T90" fmla="*/ 63 w 126"/>
                <a:gd name="T91" fmla="*/ 0 h 156"/>
                <a:gd name="T92" fmla="*/ 63 w 126"/>
                <a:gd name="T93" fmla="*/ 0 h 156"/>
                <a:gd name="T94" fmla="*/ 63 w 126"/>
                <a:gd name="T95" fmla="*/ 0 h 156"/>
                <a:gd name="T96" fmla="*/ 59 w 126"/>
                <a:gd name="T97" fmla="*/ 0 h 156"/>
                <a:gd name="T98" fmla="*/ 59 w 126"/>
                <a:gd name="T99" fmla="*/ 4 h 156"/>
                <a:gd name="T100" fmla="*/ 59 w 126"/>
                <a:gd name="T101" fmla="*/ 4 h 156"/>
                <a:gd name="T102" fmla="*/ 59 w 126"/>
                <a:gd name="T103" fmla="*/ 8 h 156"/>
                <a:gd name="T104" fmla="*/ 63 w 126"/>
                <a:gd name="T105" fmla="*/ 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6" h="156">
                  <a:moveTo>
                    <a:pt x="4" y="115"/>
                  </a:moveTo>
                  <a:lnTo>
                    <a:pt x="48" y="104"/>
                  </a:lnTo>
                  <a:lnTo>
                    <a:pt x="52" y="71"/>
                  </a:lnTo>
                  <a:lnTo>
                    <a:pt x="48" y="60"/>
                  </a:lnTo>
                  <a:lnTo>
                    <a:pt x="63" y="19"/>
                  </a:lnTo>
                  <a:lnTo>
                    <a:pt x="67" y="19"/>
                  </a:lnTo>
                  <a:lnTo>
                    <a:pt x="67" y="26"/>
                  </a:lnTo>
                  <a:lnTo>
                    <a:pt x="70" y="34"/>
                  </a:lnTo>
                  <a:lnTo>
                    <a:pt x="70" y="37"/>
                  </a:lnTo>
                  <a:lnTo>
                    <a:pt x="81" y="41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96" y="45"/>
                  </a:lnTo>
                  <a:lnTo>
                    <a:pt x="100" y="45"/>
                  </a:lnTo>
                  <a:lnTo>
                    <a:pt x="104" y="45"/>
                  </a:lnTo>
                  <a:lnTo>
                    <a:pt x="107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5" y="56"/>
                  </a:lnTo>
                  <a:lnTo>
                    <a:pt x="118" y="63"/>
                  </a:lnTo>
                  <a:lnTo>
                    <a:pt x="122" y="63"/>
                  </a:lnTo>
                  <a:lnTo>
                    <a:pt x="126" y="63"/>
                  </a:lnTo>
                  <a:lnTo>
                    <a:pt x="122" y="67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15" y="82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07" y="89"/>
                  </a:lnTo>
                  <a:lnTo>
                    <a:pt x="107" y="97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0" y="93"/>
                  </a:lnTo>
                  <a:lnTo>
                    <a:pt x="100" y="97"/>
                  </a:lnTo>
                  <a:lnTo>
                    <a:pt x="96" y="97"/>
                  </a:lnTo>
                  <a:lnTo>
                    <a:pt x="100" y="97"/>
                  </a:lnTo>
                  <a:lnTo>
                    <a:pt x="96" y="100"/>
                  </a:lnTo>
                  <a:lnTo>
                    <a:pt x="92" y="104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89" y="119"/>
                  </a:lnTo>
                  <a:lnTo>
                    <a:pt x="89" y="123"/>
                  </a:lnTo>
                  <a:lnTo>
                    <a:pt x="85" y="119"/>
                  </a:lnTo>
                  <a:lnTo>
                    <a:pt x="81" y="123"/>
                  </a:lnTo>
                  <a:lnTo>
                    <a:pt x="74" y="126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0" y="138"/>
                  </a:lnTo>
                  <a:lnTo>
                    <a:pt x="70" y="138"/>
                  </a:lnTo>
                  <a:lnTo>
                    <a:pt x="63" y="138"/>
                  </a:lnTo>
                  <a:lnTo>
                    <a:pt x="59" y="138"/>
                  </a:lnTo>
                  <a:lnTo>
                    <a:pt x="59" y="138"/>
                  </a:lnTo>
                  <a:lnTo>
                    <a:pt x="55" y="141"/>
                  </a:lnTo>
                  <a:lnTo>
                    <a:pt x="55" y="141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48" y="149"/>
                  </a:lnTo>
                  <a:lnTo>
                    <a:pt x="44" y="152"/>
                  </a:lnTo>
                  <a:lnTo>
                    <a:pt x="41" y="152"/>
                  </a:lnTo>
                  <a:lnTo>
                    <a:pt x="37" y="152"/>
                  </a:lnTo>
                  <a:lnTo>
                    <a:pt x="33" y="152"/>
                  </a:lnTo>
                  <a:lnTo>
                    <a:pt x="30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2" y="156"/>
                  </a:lnTo>
                  <a:lnTo>
                    <a:pt x="15" y="145"/>
                  </a:lnTo>
                  <a:lnTo>
                    <a:pt x="15" y="141"/>
                  </a:lnTo>
                  <a:lnTo>
                    <a:pt x="0" y="123"/>
                  </a:lnTo>
                  <a:lnTo>
                    <a:pt x="4" y="115"/>
                  </a:lnTo>
                  <a:lnTo>
                    <a:pt x="4" y="115"/>
                  </a:lnTo>
                  <a:close/>
                  <a:moveTo>
                    <a:pt x="63" y="11"/>
                  </a:moveTo>
                  <a:lnTo>
                    <a:pt x="63" y="11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59" y="11"/>
                  </a:lnTo>
                  <a:lnTo>
                    <a:pt x="6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5" name="Freeform 97"/>
            <p:cNvSpPr>
              <a:spLocks noEditPoints="1"/>
            </p:cNvSpPr>
            <p:nvPr/>
          </p:nvSpPr>
          <p:spPr bwMode="auto">
            <a:xfrm>
              <a:off x="5188515" y="2798985"/>
              <a:ext cx="257326" cy="144103"/>
            </a:xfrm>
            <a:custGeom>
              <a:avLst/>
              <a:gdLst>
                <a:gd name="T0" fmla="*/ 4 w 200"/>
                <a:gd name="T1" fmla="*/ 45 h 112"/>
                <a:gd name="T2" fmla="*/ 11 w 200"/>
                <a:gd name="T3" fmla="*/ 41 h 112"/>
                <a:gd name="T4" fmla="*/ 11 w 200"/>
                <a:gd name="T5" fmla="*/ 34 h 112"/>
                <a:gd name="T6" fmla="*/ 19 w 200"/>
                <a:gd name="T7" fmla="*/ 26 h 112"/>
                <a:gd name="T8" fmla="*/ 33 w 200"/>
                <a:gd name="T9" fmla="*/ 30 h 112"/>
                <a:gd name="T10" fmla="*/ 63 w 200"/>
                <a:gd name="T11" fmla="*/ 41 h 112"/>
                <a:gd name="T12" fmla="*/ 93 w 200"/>
                <a:gd name="T13" fmla="*/ 19 h 112"/>
                <a:gd name="T14" fmla="*/ 152 w 200"/>
                <a:gd name="T15" fmla="*/ 8 h 112"/>
                <a:gd name="T16" fmla="*/ 167 w 200"/>
                <a:gd name="T17" fmla="*/ 30 h 112"/>
                <a:gd name="T18" fmla="*/ 170 w 200"/>
                <a:gd name="T19" fmla="*/ 41 h 112"/>
                <a:gd name="T20" fmla="*/ 159 w 200"/>
                <a:gd name="T21" fmla="*/ 49 h 112"/>
                <a:gd name="T22" fmla="*/ 159 w 200"/>
                <a:gd name="T23" fmla="*/ 56 h 112"/>
                <a:gd name="T24" fmla="*/ 159 w 200"/>
                <a:gd name="T25" fmla="*/ 56 h 112"/>
                <a:gd name="T26" fmla="*/ 152 w 200"/>
                <a:gd name="T27" fmla="*/ 60 h 112"/>
                <a:gd name="T28" fmla="*/ 133 w 200"/>
                <a:gd name="T29" fmla="*/ 67 h 112"/>
                <a:gd name="T30" fmla="*/ 115 w 200"/>
                <a:gd name="T31" fmla="*/ 71 h 112"/>
                <a:gd name="T32" fmla="*/ 111 w 200"/>
                <a:gd name="T33" fmla="*/ 75 h 112"/>
                <a:gd name="T34" fmla="*/ 100 w 200"/>
                <a:gd name="T35" fmla="*/ 82 h 112"/>
                <a:gd name="T36" fmla="*/ 96 w 200"/>
                <a:gd name="T37" fmla="*/ 82 h 112"/>
                <a:gd name="T38" fmla="*/ 93 w 200"/>
                <a:gd name="T39" fmla="*/ 82 h 112"/>
                <a:gd name="T40" fmla="*/ 89 w 200"/>
                <a:gd name="T41" fmla="*/ 82 h 112"/>
                <a:gd name="T42" fmla="*/ 85 w 200"/>
                <a:gd name="T43" fmla="*/ 89 h 112"/>
                <a:gd name="T44" fmla="*/ 74 w 200"/>
                <a:gd name="T45" fmla="*/ 89 h 112"/>
                <a:gd name="T46" fmla="*/ 63 w 200"/>
                <a:gd name="T47" fmla="*/ 93 h 112"/>
                <a:gd name="T48" fmla="*/ 59 w 200"/>
                <a:gd name="T49" fmla="*/ 89 h 112"/>
                <a:gd name="T50" fmla="*/ 56 w 200"/>
                <a:gd name="T51" fmla="*/ 89 h 112"/>
                <a:gd name="T52" fmla="*/ 48 w 200"/>
                <a:gd name="T53" fmla="*/ 93 h 112"/>
                <a:gd name="T54" fmla="*/ 45 w 200"/>
                <a:gd name="T55" fmla="*/ 97 h 112"/>
                <a:gd name="T56" fmla="*/ 41 w 200"/>
                <a:gd name="T57" fmla="*/ 100 h 112"/>
                <a:gd name="T58" fmla="*/ 33 w 200"/>
                <a:gd name="T59" fmla="*/ 100 h 112"/>
                <a:gd name="T60" fmla="*/ 30 w 200"/>
                <a:gd name="T61" fmla="*/ 104 h 112"/>
                <a:gd name="T62" fmla="*/ 22 w 200"/>
                <a:gd name="T63" fmla="*/ 104 h 112"/>
                <a:gd name="T64" fmla="*/ 19 w 200"/>
                <a:gd name="T65" fmla="*/ 100 h 112"/>
                <a:gd name="T66" fmla="*/ 15 w 200"/>
                <a:gd name="T67" fmla="*/ 93 h 112"/>
                <a:gd name="T68" fmla="*/ 15 w 200"/>
                <a:gd name="T69" fmla="*/ 89 h 112"/>
                <a:gd name="T70" fmla="*/ 11 w 200"/>
                <a:gd name="T71" fmla="*/ 82 h 112"/>
                <a:gd name="T72" fmla="*/ 4 w 200"/>
                <a:gd name="T73" fmla="*/ 63 h 112"/>
                <a:gd name="T74" fmla="*/ 0 w 200"/>
                <a:gd name="T75" fmla="*/ 60 h 112"/>
                <a:gd name="T76" fmla="*/ 4 w 200"/>
                <a:gd name="T77" fmla="*/ 60 h 112"/>
                <a:gd name="T78" fmla="*/ 4 w 200"/>
                <a:gd name="T79" fmla="*/ 56 h 112"/>
                <a:gd name="T80" fmla="*/ 4 w 200"/>
                <a:gd name="T81" fmla="*/ 45 h 112"/>
                <a:gd name="T82" fmla="*/ 4 w 200"/>
                <a:gd name="T83" fmla="*/ 45 h 112"/>
                <a:gd name="T84" fmla="*/ 163 w 200"/>
                <a:gd name="T85" fmla="*/ 112 h 112"/>
                <a:gd name="T86" fmla="*/ 163 w 200"/>
                <a:gd name="T87" fmla="*/ 112 h 112"/>
                <a:gd name="T88" fmla="*/ 159 w 200"/>
                <a:gd name="T89" fmla="*/ 112 h 112"/>
                <a:gd name="T90" fmla="*/ 182 w 200"/>
                <a:gd name="T91" fmla="*/ 104 h 112"/>
                <a:gd name="T92" fmla="*/ 185 w 200"/>
                <a:gd name="T93" fmla="*/ 100 h 112"/>
                <a:gd name="T94" fmla="*/ 189 w 200"/>
                <a:gd name="T95" fmla="*/ 104 h 112"/>
                <a:gd name="T96" fmla="*/ 193 w 200"/>
                <a:gd name="T97" fmla="*/ 104 h 112"/>
                <a:gd name="T98" fmla="*/ 196 w 200"/>
                <a:gd name="T99" fmla="*/ 104 h 112"/>
                <a:gd name="T100" fmla="*/ 200 w 200"/>
                <a:gd name="T101" fmla="*/ 104 h 112"/>
                <a:gd name="T102" fmla="*/ 196 w 200"/>
                <a:gd name="T103" fmla="*/ 108 h 112"/>
                <a:gd name="T104" fmla="*/ 189 w 200"/>
                <a:gd name="T105" fmla="*/ 108 h 112"/>
                <a:gd name="T106" fmla="*/ 182 w 200"/>
                <a:gd name="T107" fmla="*/ 10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0" h="112">
                  <a:moveTo>
                    <a:pt x="4" y="45"/>
                  </a:moveTo>
                  <a:lnTo>
                    <a:pt x="4" y="45"/>
                  </a:lnTo>
                  <a:lnTo>
                    <a:pt x="8" y="45"/>
                  </a:lnTo>
                  <a:lnTo>
                    <a:pt x="11" y="41"/>
                  </a:lnTo>
                  <a:lnTo>
                    <a:pt x="15" y="37"/>
                  </a:lnTo>
                  <a:lnTo>
                    <a:pt x="11" y="34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48" y="34"/>
                  </a:lnTo>
                  <a:lnTo>
                    <a:pt x="63" y="41"/>
                  </a:lnTo>
                  <a:lnTo>
                    <a:pt x="63" y="52"/>
                  </a:lnTo>
                  <a:lnTo>
                    <a:pt x="93" y="19"/>
                  </a:lnTo>
                  <a:lnTo>
                    <a:pt x="156" y="0"/>
                  </a:lnTo>
                  <a:lnTo>
                    <a:pt x="152" y="8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74" y="41"/>
                  </a:lnTo>
                  <a:lnTo>
                    <a:pt x="170" y="41"/>
                  </a:lnTo>
                  <a:lnTo>
                    <a:pt x="167" y="45"/>
                  </a:lnTo>
                  <a:lnTo>
                    <a:pt x="159" y="49"/>
                  </a:lnTo>
                  <a:lnTo>
                    <a:pt x="159" y="52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6" y="60"/>
                  </a:lnTo>
                  <a:lnTo>
                    <a:pt x="152" y="60"/>
                  </a:lnTo>
                  <a:lnTo>
                    <a:pt x="145" y="63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15" y="71"/>
                  </a:lnTo>
                  <a:lnTo>
                    <a:pt x="111" y="71"/>
                  </a:lnTo>
                  <a:lnTo>
                    <a:pt x="111" y="75"/>
                  </a:lnTo>
                  <a:lnTo>
                    <a:pt x="107" y="78"/>
                  </a:lnTo>
                  <a:lnTo>
                    <a:pt x="100" y="82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3" y="82"/>
                  </a:lnTo>
                  <a:lnTo>
                    <a:pt x="93" y="82"/>
                  </a:lnTo>
                  <a:lnTo>
                    <a:pt x="89" y="82"/>
                  </a:lnTo>
                  <a:lnTo>
                    <a:pt x="85" y="86"/>
                  </a:lnTo>
                  <a:lnTo>
                    <a:pt x="85" y="89"/>
                  </a:lnTo>
                  <a:lnTo>
                    <a:pt x="82" y="89"/>
                  </a:lnTo>
                  <a:lnTo>
                    <a:pt x="74" y="89"/>
                  </a:lnTo>
                  <a:lnTo>
                    <a:pt x="67" y="93"/>
                  </a:lnTo>
                  <a:lnTo>
                    <a:pt x="63" y="93"/>
                  </a:lnTo>
                  <a:lnTo>
                    <a:pt x="63" y="89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6" y="89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8" y="97"/>
                  </a:lnTo>
                  <a:lnTo>
                    <a:pt x="45" y="97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3" y="100"/>
                  </a:lnTo>
                  <a:lnTo>
                    <a:pt x="30" y="104"/>
                  </a:lnTo>
                  <a:lnTo>
                    <a:pt x="30" y="104"/>
                  </a:lnTo>
                  <a:lnTo>
                    <a:pt x="22" y="100"/>
                  </a:lnTo>
                  <a:lnTo>
                    <a:pt x="22" y="104"/>
                  </a:lnTo>
                  <a:lnTo>
                    <a:pt x="19" y="104"/>
                  </a:lnTo>
                  <a:lnTo>
                    <a:pt x="19" y="100"/>
                  </a:lnTo>
                  <a:lnTo>
                    <a:pt x="19" y="97"/>
                  </a:lnTo>
                  <a:lnTo>
                    <a:pt x="15" y="93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1" y="82"/>
                  </a:lnTo>
                  <a:lnTo>
                    <a:pt x="8" y="67"/>
                  </a:lnTo>
                  <a:lnTo>
                    <a:pt x="4" y="63"/>
                  </a:lnTo>
                  <a:lnTo>
                    <a:pt x="4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close/>
                  <a:moveTo>
                    <a:pt x="159" y="112"/>
                  </a:moveTo>
                  <a:lnTo>
                    <a:pt x="163" y="112"/>
                  </a:lnTo>
                  <a:lnTo>
                    <a:pt x="167" y="112"/>
                  </a:lnTo>
                  <a:lnTo>
                    <a:pt x="163" y="112"/>
                  </a:lnTo>
                  <a:lnTo>
                    <a:pt x="159" y="112"/>
                  </a:lnTo>
                  <a:lnTo>
                    <a:pt x="159" y="112"/>
                  </a:lnTo>
                  <a:close/>
                  <a:moveTo>
                    <a:pt x="182" y="108"/>
                  </a:moveTo>
                  <a:lnTo>
                    <a:pt x="182" y="104"/>
                  </a:lnTo>
                  <a:lnTo>
                    <a:pt x="182" y="104"/>
                  </a:lnTo>
                  <a:lnTo>
                    <a:pt x="185" y="100"/>
                  </a:lnTo>
                  <a:lnTo>
                    <a:pt x="185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3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200" y="108"/>
                  </a:lnTo>
                  <a:lnTo>
                    <a:pt x="196" y="108"/>
                  </a:lnTo>
                  <a:lnTo>
                    <a:pt x="193" y="108"/>
                  </a:lnTo>
                  <a:lnTo>
                    <a:pt x="189" y="108"/>
                  </a:lnTo>
                  <a:lnTo>
                    <a:pt x="185" y="108"/>
                  </a:lnTo>
                  <a:lnTo>
                    <a:pt x="182" y="108"/>
                  </a:lnTo>
                  <a:lnTo>
                    <a:pt x="182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6" name="Freeform 98"/>
            <p:cNvSpPr/>
            <p:nvPr/>
          </p:nvSpPr>
          <p:spPr bwMode="auto">
            <a:xfrm>
              <a:off x="4802526" y="2546806"/>
              <a:ext cx="262473" cy="200714"/>
            </a:xfrm>
            <a:custGeom>
              <a:avLst/>
              <a:gdLst>
                <a:gd name="T0" fmla="*/ 163 w 204"/>
                <a:gd name="T1" fmla="*/ 29 h 156"/>
                <a:gd name="T2" fmla="*/ 152 w 204"/>
                <a:gd name="T3" fmla="*/ 7 h 156"/>
                <a:gd name="T4" fmla="*/ 145 w 204"/>
                <a:gd name="T5" fmla="*/ 7 h 156"/>
                <a:gd name="T6" fmla="*/ 122 w 204"/>
                <a:gd name="T7" fmla="*/ 7 h 156"/>
                <a:gd name="T8" fmla="*/ 119 w 204"/>
                <a:gd name="T9" fmla="*/ 11 h 156"/>
                <a:gd name="T10" fmla="*/ 111 w 204"/>
                <a:gd name="T11" fmla="*/ 7 h 156"/>
                <a:gd name="T12" fmla="*/ 111 w 204"/>
                <a:gd name="T13" fmla="*/ 3 h 156"/>
                <a:gd name="T14" fmla="*/ 100 w 204"/>
                <a:gd name="T15" fmla="*/ 0 h 156"/>
                <a:gd name="T16" fmla="*/ 100 w 204"/>
                <a:gd name="T17" fmla="*/ 3 h 156"/>
                <a:gd name="T18" fmla="*/ 93 w 204"/>
                <a:gd name="T19" fmla="*/ 3 h 156"/>
                <a:gd name="T20" fmla="*/ 93 w 204"/>
                <a:gd name="T21" fmla="*/ 3 h 156"/>
                <a:gd name="T22" fmla="*/ 89 w 204"/>
                <a:gd name="T23" fmla="*/ 3 h 156"/>
                <a:gd name="T24" fmla="*/ 82 w 204"/>
                <a:gd name="T25" fmla="*/ 7 h 156"/>
                <a:gd name="T26" fmla="*/ 71 w 204"/>
                <a:gd name="T27" fmla="*/ 11 h 156"/>
                <a:gd name="T28" fmla="*/ 56 w 204"/>
                <a:gd name="T29" fmla="*/ 7 h 156"/>
                <a:gd name="T30" fmla="*/ 45 w 204"/>
                <a:gd name="T31" fmla="*/ 7 h 156"/>
                <a:gd name="T32" fmla="*/ 34 w 204"/>
                <a:gd name="T33" fmla="*/ 3 h 156"/>
                <a:gd name="T34" fmla="*/ 4 w 204"/>
                <a:gd name="T35" fmla="*/ 0 h 156"/>
                <a:gd name="T36" fmla="*/ 4 w 204"/>
                <a:gd name="T37" fmla="*/ 3 h 156"/>
                <a:gd name="T38" fmla="*/ 4 w 204"/>
                <a:gd name="T39" fmla="*/ 18 h 156"/>
                <a:gd name="T40" fmla="*/ 0 w 204"/>
                <a:gd name="T41" fmla="*/ 29 h 156"/>
                <a:gd name="T42" fmla="*/ 204 w 204"/>
                <a:gd name="T43" fmla="*/ 156 h 156"/>
                <a:gd name="T44" fmla="*/ 196 w 204"/>
                <a:gd name="T45" fmla="*/ 152 h 156"/>
                <a:gd name="T46" fmla="*/ 193 w 204"/>
                <a:gd name="T47" fmla="*/ 144 h 156"/>
                <a:gd name="T48" fmla="*/ 182 w 204"/>
                <a:gd name="T49" fmla="*/ 141 h 156"/>
                <a:gd name="T50" fmla="*/ 178 w 204"/>
                <a:gd name="T51" fmla="*/ 126 h 156"/>
                <a:gd name="T52" fmla="*/ 178 w 204"/>
                <a:gd name="T53" fmla="*/ 126 h 156"/>
                <a:gd name="T54" fmla="*/ 182 w 204"/>
                <a:gd name="T55" fmla="*/ 122 h 156"/>
                <a:gd name="T56" fmla="*/ 178 w 204"/>
                <a:gd name="T57" fmla="*/ 118 h 156"/>
                <a:gd name="T58" fmla="*/ 167 w 204"/>
                <a:gd name="T59" fmla="*/ 104 h 156"/>
                <a:gd name="T60" fmla="*/ 152 w 204"/>
                <a:gd name="T61" fmla="*/ 85 h 156"/>
                <a:gd name="T62" fmla="*/ 152 w 204"/>
                <a:gd name="T63" fmla="*/ 74 h 156"/>
                <a:gd name="T64" fmla="*/ 145 w 204"/>
                <a:gd name="T65" fmla="*/ 66 h 156"/>
                <a:gd name="T66" fmla="*/ 145 w 204"/>
                <a:gd name="T67" fmla="*/ 59 h 156"/>
                <a:gd name="T68" fmla="*/ 126 w 204"/>
                <a:gd name="T69" fmla="*/ 44 h 156"/>
                <a:gd name="T70" fmla="*/ 122 w 204"/>
                <a:gd name="T71" fmla="*/ 33 h 156"/>
                <a:gd name="T72" fmla="*/ 126 w 204"/>
                <a:gd name="T73" fmla="*/ 29 h 156"/>
                <a:gd name="T74" fmla="*/ 130 w 204"/>
                <a:gd name="T75" fmla="*/ 37 h 156"/>
                <a:gd name="T76" fmla="*/ 137 w 204"/>
                <a:gd name="T77" fmla="*/ 44 h 156"/>
                <a:gd name="T78" fmla="*/ 141 w 204"/>
                <a:gd name="T79" fmla="*/ 52 h 156"/>
                <a:gd name="T80" fmla="*/ 156 w 204"/>
                <a:gd name="T81" fmla="*/ 63 h 156"/>
                <a:gd name="T82" fmla="*/ 159 w 204"/>
                <a:gd name="T83" fmla="*/ 55 h 156"/>
                <a:gd name="T84" fmla="*/ 159 w 204"/>
                <a:gd name="T85" fmla="*/ 4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4" h="156">
                  <a:moveTo>
                    <a:pt x="163" y="37"/>
                  </a:moveTo>
                  <a:lnTo>
                    <a:pt x="159" y="33"/>
                  </a:lnTo>
                  <a:lnTo>
                    <a:pt x="163" y="29"/>
                  </a:lnTo>
                  <a:lnTo>
                    <a:pt x="159" y="22"/>
                  </a:lnTo>
                  <a:lnTo>
                    <a:pt x="156" y="15"/>
                  </a:lnTo>
                  <a:lnTo>
                    <a:pt x="152" y="7"/>
                  </a:lnTo>
                  <a:lnTo>
                    <a:pt x="148" y="3"/>
                  </a:lnTo>
                  <a:lnTo>
                    <a:pt x="148" y="3"/>
                  </a:lnTo>
                  <a:lnTo>
                    <a:pt x="145" y="7"/>
                  </a:lnTo>
                  <a:lnTo>
                    <a:pt x="141" y="7"/>
                  </a:lnTo>
                  <a:lnTo>
                    <a:pt x="130" y="7"/>
                  </a:lnTo>
                  <a:lnTo>
                    <a:pt x="122" y="7"/>
                  </a:lnTo>
                  <a:lnTo>
                    <a:pt x="115" y="3"/>
                  </a:lnTo>
                  <a:lnTo>
                    <a:pt x="115" y="7"/>
                  </a:lnTo>
                  <a:lnTo>
                    <a:pt x="119" y="11"/>
                  </a:lnTo>
                  <a:lnTo>
                    <a:pt x="119" y="11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08" y="3"/>
                  </a:lnTo>
                  <a:lnTo>
                    <a:pt x="104" y="3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96" y="3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93" y="3"/>
                  </a:lnTo>
                  <a:lnTo>
                    <a:pt x="93" y="3"/>
                  </a:lnTo>
                  <a:lnTo>
                    <a:pt x="96" y="0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2" y="3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4" y="11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59" y="7"/>
                  </a:lnTo>
                  <a:lnTo>
                    <a:pt x="56" y="7"/>
                  </a:lnTo>
                  <a:lnTo>
                    <a:pt x="52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1" y="7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19" y="3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11"/>
                  </a:lnTo>
                  <a:lnTo>
                    <a:pt x="4" y="15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4" y="37"/>
                  </a:lnTo>
                  <a:lnTo>
                    <a:pt x="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6" y="148"/>
                  </a:lnTo>
                  <a:lnTo>
                    <a:pt x="193" y="148"/>
                  </a:lnTo>
                  <a:lnTo>
                    <a:pt x="193" y="144"/>
                  </a:lnTo>
                  <a:lnTo>
                    <a:pt x="189" y="144"/>
                  </a:lnTo>
                  <a:lnTo>
                    <a:pt x="185" y="144"/>
                  </a:lnTo>
                  <a:lnTo>
                    <a:pt x="182" y="141"/>
                  </a:lnTo>
                  <a:lnTo>
                    <a:pt x="178" y="133"/>
                  </a:lnTo>
                  <a:lnTo>
                    <a:pt x="178" y="130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85" y="126"/>
                  </a:lnTo>
                  <a:lnTo>
                    <a:pt x="182" y="122"/>
                  </a:lnTo>
                  <a:lnTo>
                    <a:pt x="182" y="122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4" y="118"/>
                  </a:lnTo>
                  <a:lnTo>
                    <a:pt x="174" y="115"/>
                  </a:lnTo>
                  <a:lnTo>
                    <a:pt x="167" y="104"/>
                  </a:lnTo>
                  <a:lnTo>
                    <a:pt x="163" y="104"/>
                  </a:lnTo>
                  <a:lnTo>
                    <a:pt x="163" y="100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48" y="74"/>
                  </a:lnTo>
                  <a:lnTo>
                    <a:pt x="148" y="70"/>
                  </a:lnTo>
                  <a:lnTo>
                    <a:pt x="145" y="66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45" y="59"/>
                  </a:lnTo>
                  <a:lnTo>
                    <a:pt x="133" y="52"/>
                  </a:lnTo>
                  <a:lnTo>
                    <a:pt x="133" y="48"/>
                  </a:lnTo>
                  <a:lnTo>
                    <a:pt x="126" y="44"/>
                  </a:lnTo>
                  <a:lnTo>
                    <a:pt x="126" y="41"/>
                  </a:lnTo>
                  <a:lnTo>
                    <a:pt x="122" y="37"/>
                  </a:lnTo>
                  <a:lnTo>
                    <a:pt x="122" y="33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6" y="29"/>
                  </a:lnTo>
                  <a:lnTo>
                    <a:pt x="126" y="29"/>
                  </a:lnTo>
                  <a:lnTo>
                    <a:pt x="126" y="33"/>
                  </a:lnTo>
                  <a:lnTo>
                    <a:pt x="130" y="37"/>
                  </a:lnTo>
                  <a:lnTo>
                    <a:pt x="130" y="37"/>
                  </a:lnTo>
                  <a:lnTo>
                    <a:pt x="137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52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9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48"/>
                  </a:lnTo>
                  <a:lnTo>
                    <a:pt x="159" y="44"/>
                  </a:lnTo>
                  <a:lnTo>
                    <a:pt x="163" y="37"/>
                  </a:lnTo>
                  <a:lnTo>
                    <a:pt x="1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7" name="Freeform 99"/>
            <p:cNvSpPr/>
            <p:nvPr/>
          </p:nvSpPr>
          <p:spPr bwMode="auto">
            <a:xfrm>
              <a:off x="4754921" y="2747520"/>
              <a:ext cx="347390" cy="361544"/>
            </a:xfrm>
            <a:custGeom>
              <a:avLst/>
              <a:gdLst>
                <a:gd name="T0" fmla="*/ 241 w 270"/>
                <a:gd name="T1" fmla="*/ 3 h 281"/>
                <a:gd name="T2" fmla="*/ 245 w 270"/>
                <a:gd name="T3" fmla="*/ 11 h 281"/>
                <a:gd name="T4" fmla="*/ 245 w 270"/>
                <a:gd name="T5" fmla="*/ 11 h 281"/>
                <a:gd name="T6" fmla="*/ 248 w 270"/>
                <a:gd name="T7" fmla="*/ 37 h 281"/>
                <a:gd name="T8" fmla="*/ 263 w 270"/>
                <a:gd name="T9" fmla="*/ 55 h 281"/>
                <a:gd name="T10" fmla="*/ 270 w 270"/>
                <a:gd name="T11" fmla="*/ 63 h 281"/>
                <a:gd name="T12" fmla="*/ 256 w 270"/>
                <a:gd name="T13" fmla="*/ 70 h 281"/>
                <a:gd name="T14" fmla="*/ 248 w 270"/>
                <a:gd name="T15" fmla="*/ 74 h 281"/>
                <a:gd name="T16" fmla="*/ 248 w 270"/>
                <a:gd name="T17" fmla="*/ 85 h 281"/>
                <a:gd name="T18" fmla="*/ 241 w 270"/>
                <a:gd name="T19" fmla="*/ 103 h 281"/>
                <a:gd name="T20" fmla="*/ 241 w 270"/>
                <a:gd name="T21" fmla="*/ 118 h 281"/>
                <a:gd name="T22" fmla="*/ 233 w 270"/>
                <a:gd name="T23" fmla="*/ 140 h 281"/>
                <a:gd name="T24" fmla="*/ 226 w 270"/>
                <a:gd name="T25" fmla="*/ 152 h 281"/>
                <a:gd name="T26" fmla="*/ 211 w 270"/>
                <a:gd name="T27" fmla="*/ 170 h 281"/>
                <a:gd name="T28" fmla="*/ 208 w 270"/>
                <a:gd name="T29" fmla="*/ 185 h 281"/>
                <a:gd name="T30" fmla="*/ 200 w 270"/>
                <a:gd name="T31" fmla="*/ 207 h 281"/>
                <a:gd name="T32" fmla="*/ 189 w 270"/>
                <a:gd name="T33" fmla="*/ 207 h 281"/>
                <a:gd name="T34" fmla="*/ 189 w 270"/>
                <a:gd name="T35" fmla="*/ 218 h 281"/>
                <a:gd name="T36" fmla="*/ 204 w 270"/>
                <a:gd name="T37" fmla="*/ 222 h 281"/>
                <a:gd name="T38" fmla="*/ 211 w 270"/>
                <a:gd name="T39" fmla="*/ 233 h 281"/>
                <a:gd name="T40" fmla="*/ 222 w 270"/>
                <a:gd name="T41" fmla="*/ 248 h 281"/>
                <a:gd name="T42" fmla="*/ 208 w 270"/>
                <a:gd name="T43" fmla="*/ 267 h 281"/>
                <a:gd name="T44" fmla="*/ 200 w 270"/>
                <a:gd name="T45" fmla="*/ 274 h 281"/>
                <a:gd name="T46" fmla="*/ 182 w 270"/>
                <a:gd name="T47" fmla="*/ 278 h 281"/>
                <a:gd name="T48" fmla="*/ 174 w 270"/>
                <a:gd name="T49" fmla="*/ 281 h 281"/>
                <a:gd name="T50" fmla="*/ 159 w 270"/>
                <a:gd name="T51" fmla="*/ 278 h 281"/>
                <a:gd name="T52" fmla="*/ 152 w 270"/>
                <a:gd name="T53" fmla="*/ 281 h 281"/>
                <a:gd name="T54" fmla="*/ 145 w 270"/>
                <a:gd name="T55" fmla="*/ 278 h 281"/>
                <a:gd name="T56" fmla="*/ 137 w 270"/>
                <a:gd name="T57" fmla="*/ 270 h 281"/>
                <a:gd name="T58" fmla="*/ 126 w 270"/>
                <a:gd name="T59" fmla="*/ 263 h 281"/>
                <a:gd name="T60" fmla="*/ 119 w 270"/>
                <a:gd name="T61" fmla="*/ 267 h 281"/>
                <a:gd name="T62" fmla="*/ 108 w 270"/>
                <a:gd name="T63" fmla="*/ 270 h 281"/>
                <a:gd name="T64" fmla="*/ 96 w 270"/>
                <a:gd name="T65" fmla="*/ 263 h 281"/>
                <a:gd name="T66" fmla="*/ 89 w 270"/>
                <a:gd name="T67" fmla="*/ 255 h 281"/>
                <a:gd name="T68" fmla="*/ 78 w 270"/>
                <a:gd name="T69" fmla="*/ 244 h 281"/>
                <a:gd name="T70" fmla="*/ 74 w 270"/>
                <a:gd name="T71" fmla="*/ 237 h 281"/>
                <a:gd name="T72" fmla="*/ 63 w 270"/>
                <a:gd name="T73" fmla="*/ 226 h 281"/>
                <a:gd name="T74" fmla="*/ 56 w 270"/>
                <a:gd name="T75" fmla="*/ 222 h 281"/>
                <a:gd name="T76" fmla="*/ 52 w 270"/>
                <a:gd name="T77" fmla="*/ 215 h 281"/>
                <a:gd name="T78" fmla="*/ 37 w 270"/>
                <a:gd name="T79" fmla="*/ 207 h 281"/>
                <a:gd name="T80" fmla="*/ 33 w 270"/>
                <a:gd name="T81" fmla="*/ 204 h 281"/>
                <a:gd name="T82" fmla="*/ 26 w 270"/>
                <a:gd name="T83" fmla="*/ 192 h 281"/>
                <a:gd name="T84" fmla="*/ 19 w 270"/>
                <a:gd name="T85" fmla="*/ 174 h 281"/>
                <a:gd name="T86" fmla="*/ 15 w 270"/>
                <a:gd name="T87" fmla="*/ 166 h 281"/>
                <a:gd name="T88" fmla="*/ 8 w 270"/>
                <a:gd name="T89" fmla="*/ 155 h 281"/>
                <a:gd name="T90" fmla="*/ 8 w 270"/>
                <a:gd name="T91" fmla="*/ 144 h 281"/>
                <a:gd name="T92" fmla="*/ 0 w 270"/>
                <a:gd name="T93" fmla="*/ 140 h 281"/>
                <a:gd name="T94" fmla="*/ 4 w 270"/>
                <a:gd name="T95" fmla="*/ 126 h 281"/>
                <a:gd name="T96" fmla="*/ 8 w 270"/>
                <a:gd name="T97" fmla="*/ 115 h 281"/>
                <a:gd name="T98" fmla="*/ 15 w 270"/>
                <a:gd name="T99" fmla="*/ 100 h 281"/>
                <a:gd name="T100" fmla="*/ 33 w 270"/>
                <a:gd name="T101" fmla="*/ 96 h 281"/>
                <a:gd name="T102" fmla="*/ 45 w 270"/>
                <a:gd name="T10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0" h="281">
                  <a:moveTo>
                    <a:pt x="45" y="0"/>
                  </a:moveTo>
                  <a:lnTo>
                    <a:pt x="241" y="0"/>
                  </a:lnTo>
                  <a:lnTo>
                    <a:pt x="241" y="0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7"/>
                  </a:lnTo>
                  <a:lnTo>
                    <a:pt x="245" y="11"/>
                  </a:lnTo>
                  <a:lnTo>
                    <a:pt x="248" y="14"/>
                  </a:lnTo>
                  <a:lnTo>
                    <a:pt x="248" y="14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5" y="11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8" y="25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6" y="48"/>
                  </a:lnTo>
                  <a:lnTo>
                    <a:pt x="263" y="55"/>
                  </a:lnTo>
                  <a:lnTo>
                    <a:pt x="263" y="55"/>
                  </a:lnTo>
                  <a:lnTo>
                    <a:pt x="267" y="55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63"/>
                  </a:lnTo>
                  <a:lnTo>
                    <a:pt x="267" y="66"/>
                  </a:lnTo>
                  <a:lnTo>
                    <a:pt x="263" y="66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6" y="70"/>
                  </a:lnTo>
                  <a:lnTo>
                    <a:pt x="252" y="70"/>
                  </a:lnTo>
                  <a:lnTo>
                    <a:pt x="252" y="70"/>
                  </a:lnTo>
                  <a:lnTo>
                    <a:pt x="256" y="74"/>
                  </a:lnTo>
                  <a:lnTo>
                    <a:pt x="252" y="74"/>
                  </a:lnTo>
                  <a:lnTo>
                    <a:pt x="248" y="74"/>
                  </a:lnTo>
                  <a:lnTo>
                    <a:pt x="248" y="74"/>
                  </a:lnTo>
                  <a:lnTo>
                    <a:pt x="248" y="77"/>
                  </a:lnTo>
                  <a:lnTo>
                    <a:pt x="245" y="81"/>
                  </a:lnTo>
                  <a:lnTo>
                    <a:pt x="248" y="81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5" y="89"/>
                  </a:lnTo>
                  <a:lnTo>
                    <a:pt x="245" y="96"/>
                  </a:lnTo>
                  <a:lnTo>
                    <a:pt x="241" y="100"/>
                  </a:lnTo>
                  <a:lnTo>
                    <a:pt x="241" y="103"/>
                  </a:lnTo>
                  <a:lnTo>
                    <a:pt x="241" y="103"/>
                  </a:lnTo>
                  <a:lnTo>
                    <a:pt x="237" y="107"/>
                  </a:lnTo>
                  <a:lnTo>
                    <a:pt x="241" y="115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22"/>
                  </a:lnTo>
                  <a:lnTo>
                    <a:pt x="241" y="129"/>
                  </a:lnTo>
                  <a:lnTo>
                    <a:pt x="233" y="137"/>
                  </a:lnTo>
                  <a:lnTo>
                    <a:pt x="233" y="140"/>
                  </a:lnTo>
                  <a:lnTo>
                    <a:pt x="233" y="140"/>
                  </a:lnTo>
                  <a:lnTo>
                    <a:pt x="230" y="140"/>
                  </a:lnTo>
                  <a:lnTo>
                    <a:pt x="230" y="144"/>
                  </a:lnTo>
                  <a:lnTo>
                    <a:pt x="226" y="148"/>
                  </a:lnTo>
                  <a:lnTo>
                    <a:pt x="226" y="152"/>
                  </a:lnTo>
                  <a:lnTo>
                    <a:pt x="219" y="155"/>
                  </a:lnTo>
                  <a:lnTo>
                    <a:pt x="219" y="159"/>
                  </a:lnTo>
                  <a:lnTo>
                    <a:pt x="215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08" y="178"/>
                  </a:lnTo>
                  <a:lnTo>
                    <a:pt x="208" y="178"/>
                  </a:lnTo>
                  <a:lnTo>
                    <a:pt x="208" y="181"/>
                  </a:lnTo>
                  <a:lnTo>
                    <a:pt x="208" y="185"/>
                  </a:lnTo>
                  <a:lnTo>
                    <a:pt x="204" y="189"/>
                  </a:lnTo>
                  <a:lnTo>
                    <a:pt x="204" y="192"/>
                  </a:lnTo>
                  <a:lnTo>
                    <a:pt x="204" y="196"/>
                  </a:lnTo>
                  <a:lnTo>
                    <a:pt x="204" y="204"/>
                  </a:lnTo>
                  <a:lnTo>
                    <a:pt x="200" y="207"/>
                  </a:lnTo>
                  <a:lnTo>
                    <a:pt x="200" y="207"/>
                  </a:lnTo>
                  <a:lnTo>
                    <a:pt x="196" y="207"/>
                  </a:lnTo>
                  <a:lnTo>
                    <a:pt x="196" y="207"/>
                  </a:lnTo>
                  <a:lnTo>
                    <a:pt x="193" y="207"/>
                  </a:lnTo>
                  <a:lnTo>
                    <a:pt x="189" y="207"/>
                  </a:lnTo>
                  <a:lnTo>
                    <a:pt x="189" y="211"/>
                  </a:lnTo>
                  <a:lnTo>
                    <a:pt x="189" y="211"/>
                  </a:lnTo>
                  <a:lnTo>
                    <a:pt x="185" y="215"/>
                  </a:lnTo>
                  <a:lnTo>
                    <a:pt x="185" y="215"/>
                  </a:lnTo>
                  <a:lnTo>
                    <a:pt x="189" y="218"/>
                  </a:lnTo>
                  <a:lnTo>
                    <a:pt x="196" y="215"/>
                  </a:lnTo>
                  <a:lnTo>
                    <a:pt x="196" y="218"/>
                  </a:lnTo>
                  <a:lnTo>
                    <a:pt x="200" y="222"/>
                  </a:lnTo>
                  <a:lnTo>
                    <a:pt x="200" y="222"/>
                  </a:lnTo>
                  <a:lnTo>
                    <a:pt x="204" y="222"/>
                  </a:lnTo>
                  <a:lnTo>
                    <a:pt x="204" y="230"/>
                  </a:lnTo>
                  <a:lnTo>
                    <a:pt x="208" y="230"/>
                  </a:lnTo>
                  <a:lnTo>
                    <a:pt x="208" y="230"/>
                  </a:lnTo>
                  <a:lnTo>
                    <a:pt x="211" y="233"/>
                  </a:lnTo>
                  <a:lnTo>
                    <a:pt x="211" y="233"/>
                  </a:lnTo>
                  <a:lnTo>
                    <a:pt x="215" y="233"/>
                  </a:lnTo>
                  <a:lnTo>
                    <a:pt x="215" y="237"/>
                  </a:lnTo>
                  <a:lnTo>
                    <a:pt x="219" y="241"/>
                  </a:lnTo>
                  <a:lnTo>
                    <a:pt x="219" y="244"/>
                  </a:lnTo>
                  <a:lnTo>
                    <a:pt x="222" y="248"/>
                  </a:lnTo>
                  <a:lnTo>
                    <a:pt x="222" y="252"/>
                  </a:lnTo>
                  <a:lnTo>
                    <a:pt x="215" y="259"/>
                  </a:lnTo>
                  <a:lnTo>
                    <a:pt x="211" y="263"/>
                  </a:lnTo>
                  <a:lnTo>
                    <a:pt x="211" y="263"/>
                  </a:lnTo>
                  <a:lnTo>
                    <a:pt x="208" y="267"/>
                  </a:lnTo>
                  <a:lnTo>
                    <a:pt x="208" y="267"/>
                  </a:lnTo>
                  <a:lnTo>
                    <a:pt x="204" y="267"/>
                  </a:lnTo>
                  <a:lnTo>
                    <a:pt x="204" y="270"/>
                  </a:lnTo>
                  <a:lnTo>
                    <a:pt x="204" y="270"/>
                  </a:lnTo>
                  <a:lnTo>
                    <a:pt x="200" y="274"/>
                  </a:lnTo>
                  <a:lnTo>
                    <a:pt x="196" y="274"/>
                  </a:lnTo>
                  <a:lnTo>
                    <a:pt x="193" y="278"/>
                  </a:lnTo>
                  <a:lnTo>
                    <a:pt x="189" y="274"/>
                  </a:lnTo>
                  <a:lnTo>
                    <a:pt x="185" y="274"/>
                  </a:lnTo>
                  <a:lnTo>
                    <a:pt x="182" y="278"/>
                  </a:lnTo>
                  <a:lnTo>
                    <a:pt x="178" y="278"/>
                  </a:lnTo>
                  <a:lnTo>
                    <a:pt x="178" y="278"/>
                  </a:lnTo>
                  <a:lnTo>
                    <a:pt x="174" y="278"/>
                  </a:lnTo>
                  <a:lnTo>
                    <a:pt x="174" y="278"/>
                  </a:lnTo>
                  <a:lnTo>
                    <a:pt x="174" y="281"/>
                  </a:lnTo>
                  <a:lnTo>
                    <a:pt x="170" y="281"/>
                  </a:lnTo>
                  <a:lnTo>
                    <a:pt x="167" y="281"/>
                  </a:lnTo>
                  <a:lnTo>
                    <a:pt x="167" y="278"/>
                  </a:lnTo>
                  <a:lnTo>
                    <a:pt x="163" y="278"/>
                  </a:lnTo>
                  <a:lnTo>
                    <a:pt x="159" y="278"/>
                  </a:lnTo>
                  <a:lnTo>
                    <a:pt x="156" y="278"/>
                  </a:lnTo>
                  <a:lnTo>
                    <a:pt x="152" y="274"/>
                  </a:lnTo>
                  <a:lnTo>
                    <a:pt x="152" y="278"/>
                  </a:lnTo>
                  <a:lnTo>
                    <a:pt x="152" y="278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48" y="281"/>
                  </a:lnTo>
                  <a:lnTo>
                    <a:pt x="145" y="281"/>
                  </a:lnTo>
                  <a:lnTo>
                    <a:pt x="145" y="278"/>
                  </a:lnTo>
                  <a:lnTo>
                    <a:pt x="145" y="278"/>
                  </a:lnTo>
                  <a:lnTo>
                    <a:pt x="145" y="274"/>
                  </a:lnTo>
                  <a:lnTo>
                    <a:pt x="141" y="274"/>
                  </a:lnTo>
                  <a:lnTo>
                    <a:pt x="141" y="270"/>
                  </a:lnTo>
                  <a:lnTo>
                    <a:pt x="137" y="270"/>
                  </a:lnTo>
                  <a:lnTo>
                    <a:pt x="137" y="270"/>
                  </a:lnTo>
                  <a:lnTo>
                    <a:pt x="133" y="267"/>
                  </a:lnTo>
                  <a:lnTo>
                    <a:pt x="130" y="263"/>
                  </a:lnTo>
                  <a:lnTo>
                    <a:pt x="130" y="263"/>
                  </a:lnTo>
                  <a:lnTo>
                    <a:pt x="126" y="263"/>
                  </a:lnTo>
                  <a:lnTo>
                    <a:pt x="126" y="263"/>
                  </a:lnTo>
                  <a:lnTo>
                    <a:pt x="122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5" y="267"/>
                  </a:lnTo>
                  <a:lnTo>
                    <a:pt x="111" y="267"/>
                  </a:lnTo>
                  <a:lnTo>
                    <a:pt x="111" y="267"/>
                  </a:lnTo>
                  <a:lnTo>
                    <a:pt x="108" y="270"/>
                  </a:lnTo>
                  <a:lnTo>
                    <a:pt x="108" y="270"/>
                  </a:lnTo>
                  <a:lnTo>
                    <a:pt x="104" y="267"/>
                  </a:lnTo>
                  <a:lnTo>
                    <a:pt x="100" y="267"/>
                  </a:lnTo>
                  <a:lnTo>
                    <a:pt x="100" y="263"/>
                  </a:lnTo>
                  <a:lnTo>
                    <a:pt x="96" y="263"/>
                  </a:lnTo>
                  <a:lnTo>
                    <a:pt x="96" y="263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5"/>
                  </a:lnTo>
                  <a:lnTo>
                    <a:pt x="89" y="255"/>
                  </a:lnTo>
                  <a:lnTo>
                    <a:pt x="89" y="252"/>
                  </a:lnTo>
                  <a:lnTo>
                    <a:pt x="85" y="248"/>
                  </a:lnTo>
                  <a:lnTo>
                    <a:pt x="89" y="248"/>
                  </a:lnTo>
                  <a:lnTo>
                    <a:pt x="85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8" y="241"/>
                  </a:lnTo>
                  <a:lnTo>
                    <a:pt x="78" y="241"/>
                  </a:lnTo>
                  <a:lnTo>
                    <a:pt x="74" y="237"/>
                  </a:lnTo>
                  <a:lnTo>
                    <a:pt x="74" y="237"/>
                  </a:lnTo>
                  <a:lnTo>
                    <a:pt x="71" y="233"/>
                  </a:lnTo>
                  <a:lnTo>
                    <a:pt x="71" y="230"/>
                  </a:lnTo>
                  <a:lnTo>
                    <a:pt x="67" y="226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59" y="226"/>
                  </a:lnTo>
                  <a:lnTo>
                    <a:pt x="59" y="226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9" y="218"/>
                  </a:lnTo>
                  <a:lnTo>
                    <a:pt x="59" y="218"/>
                  </a:lnTo>
                  <a:lnTo>
                    <a:pt x="56" y="215"/>
                  </a:lnTo>
                  <a:lnTo>
                    <a:pt x="56" y="215"/>
                  </a:lnTo>
                  <a:lnTo>
                    <a:pt x="52" y="215"/>
                  </a:lnTo>
                  <a:lnTo>
                    <a:pt x="52" y="211"/>
                  </a:lnTo>
                  <a:lnTo>
                    <a:pt x="48" y="211"/>
                  </a:lnTo>
                  <a:lnTo>
                    <a:pt x="45" y="211"/>
                  </a:lnTo>
                  <a:lnTo>
                    <a:pt x="41" y="211"/>
                  </a:lnTo>
                  <a:lnTo>
                    <a:pt x="37" y="207"/>
                  </a:lnTo>
                  <a:lnTo>
                    <a:pt x="37" y="204"/>
                  </a:lnTo>
                  <a:lnTo>
                    <a:pt x="41" y="204"/>
                  </a:lnTo>
                  <a:lnTo>
                    <a:pt x="37" y="200"/>
                  </a:lnTo>
                  <a:lnTo>
                    <a:pt x="33" y="200"/>
                  </a:lnTo>
                  <a:lnTo>
                    <a:pt x="33" y="204"/>
                  </a:lnTo>
                  <a:lnTo>
                    <a:pt x="26" y="204"/>
                  </a:lnTo>
                  <a:lnTo>
                    <a:pt x="26" y="200"/>
                  </a:lnTo>
                  <a:lnTo>
                    <a:pt x="26" y="196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30" y="189"/>
                  </a:lnTo>
                  <a:lnTo>
                    <a:pt x="26" y="185"/>
                  </a:lnTo>
                  <a:lnTo>
                    <a:pt x="22" y="181"/>
                  </a:lnTo>
                  <a:lnTo>
                    <a:pt x="19" y="174"/>
                  </a:lnTo>
                  <a:lnTo>
                    <a:pt x="19" y="174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59"/>
                  </a:lnTo>
                  <a:lnTo>
                    <a:pt x="8" y="159"/>
                  </a:lnTo>
                  <a:lnTo>
                    <a:pt x="8" y="155"/>
                  </a:lnTo>
                  <a:lnTo>
                    <a:pt x="8" y="152"/>
                  </a:lnTo>
                  <a:lnTo>
                    <a:pt x="8" y="148"/>
                  </a:lnTo>
                  <a:lnTo>
                    <a:pt x="8" y="148"/>
                  </a:lnTo>
                  <a:lnTo>
                    <a:pt x="4" y="144"/>
                  </a:lnTo>
                  <a:lnTo>
                    <a:pt x="8" y="144"/>
                  </a:lnTo>
                  <a:lnTo>
                    <a:pt x="8" y="140"/>
                  </a:lnTo>
                  <a:lnTo>
                    <a:pt x="4" y="14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0"/>
                  </a:lnTo>
                  <a:lnTo>
                    <a:pt x="4" y="133"/>
                  </a:lnTo>
                  <a:lnTo>
                    <a:pt x="8" y="133"/>
                  </a:lnTo>
                  <a:lnTo>
                    <a:pt x="8" y="129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8" y="122"/>
                  </a:lnTo>
                  <a:lnTo>
                    <a:pt x="8" y="118"/>
                  </a:lnTo>
                  <a:lnTo>
                    <a:pt x="8" y="118"/>
                  </a:lnTo>
                  <a:lnTo>
                    <a:pt x="8" y="115"/>
                  </a:lnTo>
                  <a:lnTo>
                    <a:pt x="8" y="115"/>
                  </a:lnTo>
                  <a:lnTo>
                    <a:pt x="11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9" y="96"/>
                  </a:lnTo>
                  <a:lnTo>
                    <a:pt x="22" y="96"/>
                  </a:lnTo>
                  <a:lnTo>
                    <a:pt x="26" y="96"/>
                  </a:lnTo>
                  <a:lnTo>
                    <a:pt x="30" y="96"/>
                  </a:lnTo>
                  <a:lnTo>
                    <a:pt x="33" y="96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0" y="29"/>
                  </a:lnTo>
                  <a:lnTo>
                    <a:pt x="48" y="29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8" name="Freeform 100"/>
            <p:cNvSpPr/>
            <p:nvPr/>
          </p:nvSpPr>
          <p:spPr bwMode="auto">
            <a:xfrm>
              <a:off x="4992947" y="2885191"/>
              <a:ext cx="324231" cy="223874"/>
            </a:xfrm>
            <a:custGeom>
              <a:avLst/>
              <a:gdLst>
                <a:gd name="T0" fmla="*/ 34 w 252"/>
                <a:gd name="T1" fmla="*/ 137 h 174"/>
                <a:gd name="T2" fmla="*/ 30 w 252"/>
                <a:gd name="T3" fmla="*/ 126 h 174"/>
                <a:gd name="T4" fmla="*/ 23 w 252"/>
                <a:gd name="T5" fmla="*/ 123 h 174"/>
                <a:gd name="T6" fmla="*/ 19 w 252"/>
                <a:gd name="T7" fmla="*/ 115 h 174"/>
                <a:gd name="T8" fmla="*/ 11 w 252"/>
                <a:gd name="T9" fmla="*/ 111 h 174"/>
                <a:gd name="T10" fmla="*/ 0 w 252"/>
                <a:gd name="T11" fmla="*/ 108 h 174"/>
                <a:gd name="T12" fmla="*/ 4 w 252"/>
                <a:gd name="T13" fmla="*/ 104 h 174"/>
                <a:gd name="T14" fmla="*/ 11 w 252"/>
                <a:gd name="T15" fmla="*/ 100 h 174"/>
                <a:gd name="T16" fmla="*/ 15 w 252"/>
                <a:gd name="T17" fmla="*/ 100 h 174"/>
                <a:gd name="T18" fmla="*/ 19 w 252"/>
                <a:gd name="T19" fmla="*/ 85 h 174"/>
                <a:gd name="T20" fmla="*/ 23 w 252"/>
                <a:gd name="T21" fmla="*/ 74 h 174"/>
                <a:gd name="T22" fmla="*/ 26 w 252"/>
                <a:gd name="T23" fmla="*/ 63 h 174"/>
                <a:gd name="T24" fmla="*/ 30 w 252"/>
                <a:gd name="T25" fmla="*/ 63 h 174"/>
                <a:gd name="T26" fmla="*/ 41 w 252"/>
                <a:gd name="T27" fmla="*/ 45 h 174"/>
                <a:gd name="T28" fmla="*/ 45 w 252"/>
                <a:gd name="T29" fmla="*/ 33 h 174"/>
                <a:gd name="T30" fmla="*/ 48 w 252"/>
                <a:gd name="T31" fmla="*/ 30 h 174"/>
                <a:gd name="T32" fmla="*/ 56 w 252"/>
                <a:gd name="T33" fmla="*/ 11 h 174"/>
                <a:gd name="T34" fmla="*/ 63 w 252"/>
                <a:gd name="T35" fmla="*/ 11 h 174"/>
                <a:gd name="T36" fmla="*/ 71 w 252"/>
                <a:gd name="T37" fmla="*/ 0 h 174"/>
                <a:gd name="T38" fmla="*/ 82 w 252"/>
                <a:gd name="T39" fmla="*/ 8 h 174"/>
                <a:gd name="T40" fmla="*/ 89 w 252"/>
                <a:gd name="T41" fmla="*/ 4 h 174"/>
                <a:gd name="T42" fmla="*/ 97 w 252"/>
                <a:gd name="T43" fmla="*/ 4 h 174"/>
                <a:gd name="T44" fmla="*/ 104 w 252"/>
                <a:gd name="T45" fmla="*/ 8 h 174"/>
                <a:gd name="T46" fmla="*/ 115 w 252"/>
                <a:gd name="T47" fmla="*/ 11 h 174"/>
                <a:gd name="T48" fmla="*/ 126 w 252"/>
                <a:gd name="T49" fmla="*/ 19 h 174"/>
                <a:gd name="T50" fmla="*/ 130 w 252"/>
                <a:gd name="T51" fmla="*/ 22 h 174"/>
                <a:gd name="T52" fmla="*/ 141 w 252"/>
                <a:gd name="T53" fmla="*/ 26 h 174"/>
                <a:gd name="T54" fmla="*/ 145 w 252"/>
                <a:gd name="T55" fmla="*/ 37 h 174"/>
                <a:gd name="T56" fmla="*/ 148 w 252"/>
                <a:gd name="T57" fmla="*/ 41 h 174"/>
                <a:gd name="T58" fmla="*/ 148 w 252"/>
                <a:gd name="T59" fmla="*/ 52 h 174"/>
                <a:gd name="T60" fmla="*/ 145 w 252"/>
                <a:gd name="T61" fmla="*/ 63 h 174"/>
                <a:gd name="T62" fmla="*/ 156 w 252"/>
                <a:gd name="T63" fmla="*/ 59 h 174"/>
                <a:gd name="T64" fmla="*/ 160 w 252"/>
                <a:gd name="T65" fmla="*/ 63 h 174"/>
                <a:gd name="T66" fmla="*/ 171 w 252"/>
                <a:gd name="T67" fmla="*/ 78 h 174"/>
                <a:gd name="T68" fmla="*/ 178 w 252"/>
                <a:gd name="T69" fmla="*/ 89 h 174"/>
                <a:gd name="T70" fmla="*/ 252 w 252"/>
                <a:gd name="T71" fmla="*/ 104 h 174"/>
                <a:gd name="T72" fmla="*/ 178 w 252"/>
                <a:gd name="T73" fmla="*/ 152 h 174"/>
                <a:gd name="T74" fmla="*/ 171 w 252"/>
                <a:gd name="T75" fmla="*/ 156 h 174"/>
                <a:gd name="T76" fmla="*/ 160 w 252"/>
                <a:gd name="T77" fmla="*/ 163 h 174"/>
                <a:gd name="T78" fmla="*/ 148 w 252"/>
                <a:gd name="T79" fmla="*/ 167 h 174"/>
                <a:gd name="T80" fmla="*/ 137 w 252"/>
                <a:gd name="T81" fmla="*/ 167 h 174"/>
                <a:gd name="T82" fmla="*/ 130 w 252"/>
                <a:gd name="T83" fmla="*/ 163 h 174"/>
                <a:gd name="T84" fmla="*/ 119 w 252"/>
                <a:gd name="T85" fmla="*/ 163 h 174"/>
                <a:gd name="T86" fmla="*/ 108 w 252"/>
                <a:gd name="T87" fmla="*/ 174 h 174"/>
                <a:gd name="T88" fmla="*/ 100 w 252"/>
                <a:gd name="T89" fmla="*/ 174 h 174"/>
                <a:gd name="T90" fmla="*/ 85 w 252"/>
                <a:gd name="T91" fmla="*/ 171 h 174"/>
                <a:gd name="T92" fmla="*/ 78 w 252"/>
                <a:gd name="T93" fmla="*/ 167 h 174"/>
                <a:gd name="T94" fmla="*/ 60 w 252"/>
                <a:gd name="T95" fmla="*/ 160 h 174"/>
                <a:gd name="T96" fmla="*/ 48 w 252"/>
                <a:gd name="T97" fmla="*/ 160 h 174"/>
                <a:gd name="T98" fmla="*/ 45 w 252"/>
                <a:gd name="T99" fmla="*/ 145 h 174"/>
                <a:gd name="T100" fmla="*/ 37 w 252"/>
                <a:gd name="T101" fmla="*/ 14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2" h="174">
                  <a:moveTo>
                    <a:pt x="37" y="145"/>
                  </a:moveTo>
                  <a:lnTo>
                    <a:pt x="37" y="141"/>
                  </a:lnTo>
                  <a:lnTo>
                    <a:pt x="34" y="137"/>
                  </a:lnTo>
                  <a:lnTo>
                    <a:pt x="34" y="134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19" y="123"/>
                  </a:lnTo>
                  <a:lnTo>
                    <a:pt x="19" y="115"/>
                  </a:lnTo>
                  <a:lnTo>
                    <a:pt x="15" y="115"/>
                  </a:lnTo>
                  <a:lnTo>
                    <a:pt x="15" y="115"/>
                  </a:lnTo>
                  <a:lnTo>
                    <a:pt x="11" y="111"/>
                  </a:lnTo>
                  <a:lnTo>
                    <a:pt x="11" y="108"/>
                  </a:lnTo>
                  <a:lnTo>
                    <a:pt x="4" y="111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04"/>
                  </a:lnTo>
                  <a:lnTo>
                    <a:pt x="4" y="104"/>
                  </a:lnTo>
                  <a:lnTo>
                    <a:pt x="4" y="100"/>
                  </a:lnTo>
                  <a:lnTo>
                    <a:pt x="8" y="100"/>
                  </a:lnTo>
                  <a:lnTo>
                    <a:pt x="11" y="100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15" y="100"/>
                  </a:lnTo>
                  <a:lnTo>
                    <a:pt x="19" y="97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2"/>
                  </a:lnTo>
                  <a:lnTo>
                    <a:pt x="23" y="78"/>
                  </a:lnTo>
                  <a:lnTo>
                    <a:pt x="23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52"/>
                  </a:lnTo>
                  <a:lnTo>
                    <a:pt x="34" y="48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45" y="37"/>
                  </a:lnTo>
                  <a:lnTo>
                    <a:pt x="45" y="33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0"/>
                  </a:lnTo>
                  <a:lnTo>
                    <a:pt x="56" y="22"/>
                  </a:lnTo>
                  <a:lnTo>
                    <a:pt x="56" y="15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71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5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4"/>
                  </a:lnTo>
                  <a:lnTo>
                    <a:pt x="97" y="4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4" y="8"/>
                  </a:lnTo>
                  <a:lnTo>
                    <a:pt x="108" y="8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19" y="15"/>
                  </a:lnTo>
                  <a:lnTo>
                    <a:pt x="119" y="19"/>
                  </a:lnTo>
                  <a:lnTo>
                    <a:pt x="126" y="19"/>
                  </a:lnTo>
                  <a:lnTo>
                    <a:pt x="126" y="19"/>
                  </a:lnTo>
                  <a:lnTo>
                    <a:pt x="130" y="19"/>
                  </a:lnTo>
                  <a:lnTo>
                    <a:pt x="130" y="22"/>
                  </a:lnTo>
                  <a:lnTo>
                    <a:pt x="134" y="22"/>
                  </a:lnTo>
                  <a:lnTo>
                    <a:pt x="137" y="26"/>
                  </a:lnTo>
                  <a:lnTo>
                    <a:pt x="141" y="26"/>
                  </a:lnTo>
                  <a:lnTo>
                    <a:pt x="145" y="33"/>
                  </a:lnTo>
                  <a:lnTo>
                    <a:pt x="145" y="33"/>
                  </a:lnTo>
                  <a:lnTo>
                    <a:pt x="145" y="37"/>
                  </a:lnTo>
                  <a:lnTo>
                    <a:pt x="148" y="37"/>
                  </a:lnTo>
                  <a:lnTo>
                    <a:pt x="152" y="41"/>
                  </a:lnTo>
                  <a:lnTo>
                    <a:pt x="148" y="41"/>
                  </a:lnTo>
                  <a:lnTo>
                    <a:pt x="148" y="45"/>
                  </a:lnTo>
                  <a:lnTo>
                    <a:pt x="148" y="48"/>
                  </a:lnTo>
                  <a:lnTo>
                    <a:pt x="148" y="52"/>
                  </a:lnTo>
                  <a:lnTo>
                    <a:pt x="145" y="56"/>
                  </a:lnTo>
                  <a:lnTo>
                    <a:pt x="145" y="59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52" y="63"/>
                  </a:lnTo>
                  <a:lnTo>
                    <a:pt x="156" y="59"/>
                  </a:lnTo>
                  <a:lnTo>
                    <a:pt x="160" y="59"/>
                  </a:lnTo>
                  <a:lnTo>
                    <a:pt x="163" y="63"/>
                  </a:lnTo>
                  <a:lnTo>
                    <a:pt x="160" y="63"/>
                  </a:lnTo>
                  <a:lnTo>
                    <a:pt x="163" y="71"/>
                  </a:lnTo>
                  <a:lnTo>
                    <a:pt x="167" y="78"/>
                  </a:lnTo>
                  <a:lnTo>
                    <a:pt x="171" y="78"/>
                  </a:lnTo>
                  <a:lnTo>
                    <a:pt x="171" y="82"/>
                  </a:lnTo>
                  <a:lnTo>
                    <a:pt x="171" y="89"/>
                  </a:lnTo>
                  <a:lnTo>
                    <a:pt x="178" y="89"/>
                  </a:lnTo>
                  <a:lnTo>
                    <a:pt x="182" y="93"/>
                  </a:lnTo>
                  <a:lnTo>
                    <a:pt x="230" y="104"/>
                  </a:lnTo>
                  <a:lnTo>
                    <a:pt x="252" y="104"/>
                  </a:lnTo>
                  <a:lnTo>
                    <a:pt x="200" y="152"/>
                  </a:lnTo>
                  <a:lnTo>
                    <a:pt x="189" y="152"/>
                  </a:lnTo>
                  <a:lnTo>
                    <a:pt x="178" y="152"/>
                  </a:lnTo>
                  <a:lnTo>
                    <a:pt x="174" y="152"/>
                  </a:lnTo>
                  <a:lnTo>
                    <a:pt x="174" y="152"/>
                  </a:lnTo>
                  <a:lnTo>
                    <a:pt x="171" y="156"/>
                  </a:lnTo>
                  <a:lnTo>
                    <a:pt x="167" y="160"/>
                  </a:lnTo>
                  <a:lnTo>
                    <a:pt x="163" y="160"/>
                  </a:lnTo>
                  <a:lnTo>
                    <a:pt x="160" y="163"/>
                  </a:lnTo>
                  <a:lnTo>
                    <a:pt x="156" y="163"/>
                  </a:lnTo>
                  <a:lnTo>
                    <a:pt x="148" y="163"/>
                  </a:lnTo>
                  <a:lnTo>
                    <a:pt x="148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37" y="167"/>
                  </a:lnTo>
                  <a:lnTo>
                    <a:pt x="134" y="167"/>
                  </a:lnTo>
                  <a:lnTo>
                    <a:pt x="134" y="163"/>
                  </a:lnTo>
                  <a:lnTo>
                    <a:pt x="130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5" y="167"/>
                  </a:lnTo>
                  <a:lnTo>
                    <a:pt x="115" y="167"/>
                  </a:lnTo>
                  <a:lnTo>
                    <a:pt x="108" y="174"/>
                  </a:lnTo>
                  <a:lnTo>
                    <a:pt x="108" y="174"/>
                  </a:lnTo>
                  <a:lnTo>
                    <a:pt x="104" y="174"/>
                  </a:lnTo>
                  <a:lnTo>
                    <a:pt x="100" y="174"/>
                  </a:lnTo>
                  <a:lnTo>
                    <a:pt x="97" y="174"/>
                  </a:lnTo>
                  <a:lnTo>
                    <a:pt x="93" y="171"/>
                  </a:lnTo>
                  <a:lnTo>
                    <a:pt x="85" y="171"/>
                  </a:lnTo>
                  <a:lnTo>
                    <a:pt x="85" y="171"/>
                  </a:lnTo>
                  <a:lnTo>
                    <a:pt x="82" y="167"/>
                  </a:lnTo>
                  <a:lnTo>
                    <a:pt x="78" y="167"/>
                  </a:lnTo>
                  <a:lnTo>
                    <a:pt x="71" y="160"/>
                  </a:lnTo>
                  <a:lnTo>
                    <a:pt x="67" y="160"/>
                  </a:lnTo>
                  <a:lnTo>
                    <a:pt x="60" y="160"/>
                  </a:lnTo>
                  <a:lnTo>
                    <a:pt x="56" y="156"/>
                  </a:lnTo>
                  <a:lnTo>
                    <a:pt x="52" y="160"/>
                  </a:lnTo>
                  <a:lnTo>
                    <a:pt x="48" y="160"/>
                  </a:lnTo>
                  <a:lnTo>
                    <a:pt x="45" y="156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1" y="148"/>
                  </a:lnTo>
                  <a:lnTo>
                    <a:pt x="37" y="145"/>
                  </a:lnTo>
                  <a:lnTo>
                    <a:pt x="37" y="1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9" name="Freeform 101"/>
            <p:cNvSpPr/>
            <p:nvPr/>
          </p:nvSpPr>
          <p:spPr bwMode="auto">
            <a:xfrm>
              <a:off x="5059853" y="2823432"/>
              <a:ext cx="142816" cy="114511"/>
            </a:xfrm>
            <a:custGeom>
              <a:avLst/>
              <a:gdLst>
                <a:gd name="T0" fmla="*/ 96 w 111"/>
                <a:gd name="T1" fmla="*/ 85 h 89"/>
                <a:gd name="T2" fmla="*/ 93 w 111"/>
                <a:gd name="T3" fmla="*/ 81 h 89"/>
                <a:gd name="T4" fmla="*/ 89 w 111"/>
                <a:gd name="T5" fmla="*/ 74 h 89"/>
                <a:gd name="T6" fmla="*/ 82 w 111"/>
                <a:gd name="T7" fmla="*/ 70 h 89"/>
                <a:gd name="T8" fmla="*/ 78 w 111"/>
                <a:gd name="T9" fmla="*/ 67 h 89"/>
                <a:gd name="T10" fmla="*/ 74 w 111"/>
                <a:gd name="T11" fmla="*/ 67 h 89"/>
                <a:gd name="T12" fmla="*/ 67 w 111"/>
                <a:gd name="T13" fmla="*/ 63 h 89"/>
                <a:gd name="T14" fmla="*/ 59 w 111"/>
                <a:gd name="T15" fmla="*/ 59 h 89"/>
                <a:gd name="T16" fmla="*/ 52 w 111"/>
                <a:gd name="T17" fmla="*/ 56 h 89"/>
                <a:gd name="T18" fmla="*/ 48 w 111"/>
                <a:gd name="T19" fmla="*/ 56 h 89"/>
                <a:gd name="T20" fmla="*/ 41 w 111"/>
                <a:gd name="T21" fmla="*/ 52 h 89"/>
                <a:gd name="T22" fmla="*/ 37 w 111"/>
                <a:gd name="T23" fmla="*/ 52 h 89"/>
                <a:gd name="T24" fmla="*/ 30 w 111"/>
                <a:gd name="T25" fmla="*/ 56 h 89"/>
                <a:gd name="T26" fmla="*/ 22 w 111"/>
                <a:gd name="T27" fmla="*/ 52 h 89"/>
                <a:gd name="T28" fmla="*/ 19 w 111"/>
                <a:gd name="T29" fmla="*/ 48 h 89"/>
                <a:gd name="T30" fmla="*/ 11 w 111"/>
                <a:gd name="T31" fmla="*/ 59 h 89"/>
                <a:gd name="T32" fmla="*/ 8 w 111"/>
                <a:gd name="T33" fmla="*/ 59 h 89"/>
                <a:gd name="T34" fmla="*/ 4 w 111"/>
                <a:gd name="T35" fmla="*/ 56 h 89"/>
                <a:gd name="T36" fmla="*/ 4 w 111"/>
                <a:gd name="T37" fmla="*/ 44 h 89"/>
                <a:gd name="T38" fmla="*/ 4 w 111"/>
                <a:gd name="T39" fmla="*/ 41 h 89"/>
                <a:gd name="T40" fmla="*/ 8 w 111"/>
                <a:gd name="T41" fmla="*/ 30 h 89"/>
                <a:gd name="T42" fmla="*/ 11 w 111"/>
                <a:gd name="T43" fmla="*/ 26 h 89"/>
                <a:gd name="T44" fmla="*/ 8 w 111"/>
                <a:gd name="T45" fmla="*/ 22 h 89"/>
                <a:gd name="T46" fmla="*/ 11 w 111"/>
                <a:gd name="T47" fmla="*/ 15 h 89"/>
                <a:gd name="T48" fmla="*/ 15 w 111"/>
                <a:gd name="T49" fmla="*/ 15 h 89"/>
                <a:gd name="T50" fmla="*/ 15 w 111"/>
                <a:gd name="T51" fmla="*/ 11 h 89"/>
                <a:gd name="T52" fmla="*/ 19 w 111"/>
                <a:gd name="T53" fmla="*/ 11 h 89"/>
                <a:gd name="T54" fmla="*/ 26 w 111"/>
                <a:gd name="T55" fmla="*/ 7 h 89"/>
                <a:gd name="T56" fmla="*/ 30 w 111"/>
                <a:gd name="T57" fmla="*/ 7 h 89"/>
                <a:gd name="T58" fmla="*/ 33 w 111"/>
                <a:gd name="T59" fmla="*/ 0 h 89"/>
                <a:gd name="T60" fmla="*/ 37 w 111"/>
                <a:gd name="T61" fmla="*/ 4 h 89"/>
                <a:gd name="T62" fmla="*/ 48 w 111"/>
                <a:gd name="T63" fmla="*/ 33 h 89"/>
                <a:gd name="T64" fmla="*/ 48 w 111"/>
                <a:gd name="T65" fmla="*/ 37 h 89"/>
                <a:gd name="T66" fmla="*/ 52 w 111"/>
                <a:gd name="T67" fmla="*/ 37 h 89"/>
                <a:gd name="T68" fmla="*/ 56 w 111"/>
                <a:gd name="T69" fmla="*/ 44 h 89"/>
                <a:gd name="T70" fmla="*/ 56 w 111"/>
                <a:gd name="T71" fmla="*/ 44 h 89"/>
                <a:gd name="T72" fmla="*/ 56 w 111"/>
                <a:gd name="T73" fmla="*/ 41 h 89"/>
                <a:gd name="T74" fmla="*/ 59 w 111"/>
                <a:gd name="T75" fmla="*/ 44 h 89"/>
                <a:gd name="T76" fmla="*/ 63 w 111"/>
                <a:gd name="T77" fmla="*/ 48 h 89"/>
                <a:gd name="T78" fmla="*/ 67 w 111"/>
                <a:gd name="T79" fmla="*/ 48 h 89"/>
                <a:gd name="T80" fmla="*/ 70 w 111"/>
                <a:gd name="T81" fmla="*/ 48 h 89"/>
                <a:gd name="T82" fmla="*/ 74 w 111"/>
                <a:gd name="T83" fmla="*/ 52 h 89"/>
                <a:gd name="T84" fmla="*/ 82 w 111"/>
                <a:gd name="T85" fmla="*/ 56 h 89"/>
                <a:gd name="T86" fmla="*/ 85 w 111"/>
                <a:gd name="T87" fmla="*/ 63 h 89"/>
                <a:gd name="T88" fmla="*/ 93 w 111"/>
                <a:gd name="T89" fmla="*/ 67 h 89"/>
                <a:gd name="T90" fmla="*/ 96 w 111"/>
                <a:gd name="T91" fmla="*/ 70 h 89"/>
                <a:gd name="T92" fmla="*/ 96 w 111"/>
                <a:gd name="T93" fmla="*/ 70 h 89"/>
                <a:gd name="T94" fmla="*/ 104 w 111"/>
                <a:gd name="T95" fmla="*/ 78 h 89"/>
                <a:gd name="T96" fmla="*/ 104 w 111"/>
                <a:gd name="T97" fmla="*/ 81 h 89"/>
                <a:gd name="T98" fmla="*/ 108 w 111"/>
                <a:gd name="T99" fmla="*/ 81 h 89"/>
                <a:gd name="T100" fmla="*/ 111 w 111"/>
                <a:gd name="T101" fmla="*/ 81 h 89"/>
                <a:gd name="T102" fmla="*/ 111 w 111"/>
                <a:gd name="T103" fmla="*/ 85 h 89"/>
                <a:gd name="T104" fmla="*/ 108 w 111"/>
                <a:gd name="T105" fmla="*/ 89 h 89"/>
                <a:gd name="T106" fmla="*/ 100 w 111"/>
                <a:gd name="T10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1" h="89">
                  <a:moveTo>
                    <a:pt x="100" y="89"/>
                  </a:moveTo>
                  <a:lnTo>
                    <a:pt x="96" y="85"/>
                  </a:lnTo>
                  <a:lnTo>
                    <a:pt x="93" y="85"/>
                  </a:lnTo>
                  <a:lnTo>
                    <a:pt x="93" y="81"/>
                  </a:lnTo>
                  <a:lnTo>
                    <a:pt x="93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2" y="70"/>
                  </a:lnTo>
                  <a:lnTo>
                    <a:pt x="78" y="70"/>
                  </a:lnTo>
                  <a:lnTo>
                    <a:pt x="78" y="67"/>
                  </a:lnTo>
                  <a:lnTo>
                    <a:pt x="74" y="67"/>
                  </a:lnTo>
                  <a:lnTo>
                    <a:pt x="74" y="67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59"/>
                  </a:lnTo>
                  <a:lnTo>
                    <a:pt x="59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6"/>
                  </a:lnTo>
                  <a:lnTo>
                    <a:pt x="48" y="56"/>
                  </a:lnTo>
                  <a:lnTo>
                    <a:pt x="45" y="52"/>
                  </a:lnTo>
                  <a:lnTo>
                    <a:pt x="41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3" y="52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2" y="52"/>
                  </a:lnTo>
                  <a:lnTo>
                    <a:pt x="22" y="52"/>
                  </a:lnTo>
                  <a:lnTo>
                    <a:pt x="19" y="48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0" y="48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1"/>
                  </a:lnTo>
                  <a:lnTo>
                    <a:pt x="8" y="37"/>
                  </a:lnTo>
                  <a:lnTo>
                    <a:pt x="8" y="30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22"/>
                  </a:lnTo>
                  <a:lnTo>
                    <a:pt x="11" y="18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45" y="22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6" y="44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41"/>
                  </a:lnTo>
                  <a:lnTo>
                    <a:pt x="59" y="44"/>
                  </a:lnTo>
                  <a:lnTo>
                    <a:pt x="59" y="44"/>
                  </a:lnTo>
                  <a:lnTo>
                    <a:pt x="63" y="48"/>
                  </a:lnTo>
                  <a:lnTo>
                    <a:pt x="63" y="48"/>
                  </a:lnTo>
                  <a:lnTo>
                    <a:pt x="67" y="48"/>
                  </a:lnTo>
                  <a:lnTo>
                    <a:pt x="67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82" y="56"/>
                  </a:lnTo>
                  <a:lnTo>
                    <a:pt x="82" y="56"/>
                  </a:lnTo>
                  <a:lnTo>
                    <a:pt x="85" y="63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70"/>
                  </a:lnTo>
                  <a:lnTo>
                    <a:pt x="96" y="70"/>
                  </a:lnTo>
                  <a:lnTo>
                    <a:pt x="96" y="67"/>
                  </a:lnTo>
                  <a:lnTo>
                    <a:pt x="96" y="70"/>
                  </a:lnTo>
                  <a:lnTo>
                    <a:pt x="100" y="74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8" y="81"/>
                  </a:lnTo>
                  <a:lnTo>
                    <a:pt x="108" y="85"/>
                  </a:lnTo>
                  <a:lnTo>
                    <a:pt x="111" y="81"/>
                  </a:lnTo>
                  <a:lnTo>
                    <a:pt x="111" y="85"/>
                  </a:lnTo>
                  <a:lnTo>
                    <a:pt x="111" y="85"/>
                  </a:lnTo>
                  <a:lnTo>
                    <a:pt x="108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100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0" name="Freeform 102"/>
            <p:cNvSpPr/>
            <p:nvPr/>
          </p:nvSpPr>
          <p:spPr bwMode="auto">
            <a:xfrm>
              <a:off x="5179510" y="2932796"/>
              <a:ext cx="28306" cy="33452"/>
            </a:xfrm>
            <a:custGeom>
              <a:avLst/>
              <a:gdLst>
                <a:gd name="T0" fmla="*/ 18 w 22"/>
                <a:gd name="T1" fmla="*/ 26 h 26"/>
                <a:gd name="T2" fmla="*/ 15 w 22"/>
                <a:gd name="T3" fmla="*/ 22 h 26"/>
                <a:gd name="T4" fmla="*/ 11 w 22"/>
                <a:gd name="T5" fmla="*/ 22 h 26"/>
                <a:gd name="T6" fmla="*/ 7 w 22"/>
                <a:gd name="T7" fmla="*/ 26 h 26"/>
                <a:gd name="T8" fmla="*/ 0 w 22"/>
                <a:gd name="T9" fmla="*/ 26 h 26"/>
                <a:gd name="T10" fmla="*/ 0 w 22"/>
                <a:gd name="T11" fmla="*/ 26 h 26"/>
                <a:gd name="T12" fmla="*/ 0 w 22"/>
                <a:gd name="T13" fmla="*/ 22 h 26"/>
                <a:gd name="T14" fmla="*/ 0 w 22"/>
                <a:gd name="T15" fmla="*/ 19 h 26"/>
                <a:gd name="T16" fmla="*/ 3 w 22"/>
                <a:gd name="T17" fmla="*/ 15 h 26"/>
                <a:gd name="T18" fmla="*/ 3 w 22"/>
                <a:gd name="T19" fmla="*/ 11 h 26"/>
                <a:gd name="T20" fmla="*/ 3 w 22"/>
                <a:gd name="T21" fmla="*/ 8 h 26"/>
                <a:gd name="T22" fmla="*/ 3 w 22"/>
                <a:gd name="T23" fmla="*/ 4 h 26"/>
                <a:gd name="T24" fmla="*/ 11 w 22"/>
                <a:gd name="T25" fmla="*/ 4 h 26"/>
                <a:gd name="T26" fmla="*/ 15 w 22"/>
                <a:gd name="T27" fmla="*/ 4 h 26"/>
                <a:gd name="T28" fmla="*/ 15 w 22"/>
                <a:gd name="T29" fmla="*/ 0 h 26"/>
                <a:gd name="T30" fmla="*/ 18 w 22"/>
                <a:gd name="T31" fmla="*/ 0 h 26"/>
                <a:gd name="T32" fmla="*/ 18 w 22"/>
                <a:gd name="T33" fmla="*/ 0 h 26"/>
                <a:gd name="T34" fmla="*/ 18 w 22"/>
                <a:gd name="T35" fmla="*/ 0 h 26"/>
                <a:gd name="T36" fmla="*/ 22 w 22"/>
                <a:gd name="T37" fmla="*/ 4 h 26"/>
                <a:gd name="T38" fmla="*/ 22 w 22"/>
                <a:gd name="T39" fmla="*/ 4 h 26"/>
                <a:gd name="T40" fmla="*/ 22 w 22"/>
                <a:gd name="T41" fmla="*/ 4 h 26"/>
                <a:gd name="T42" fmla="*/ 22 w 22"/>
                <a:gd name="T43" fmla="*/ 8 h 26"/>
                <a:gd name="T44" fmla="*/ 22 w 22"/>
                <a:gd name="T45" fmla="*/ 11 h 26"/>
                <a:gd name="T46" fmla="*/ 18 w 22"/>
                <a:gd name="T47" fmla="*/ 11 h 26"/>
                <a:gd name="T48" fmla="*/ 18 w 22"/>
                <a:gd name="T49" fmla="*/ 11 h 26"/>
                <a:gd name="T50" fmla="*/ 15 w 22"/>
                <a:gd name="T51" fmla="*/ 15 h 26"/>
                <a:gd name="T52" fmla="*/ 11 w 22"/>
                <a:gd name="T53" fmla="*/ 15 h 26"/>
                <a:gd name="T54" fmla="*/ 15 w 22"/>
                <a:gd name="T55" fmla="*/ 19 h 26"/>
                <a:gd name="T56" fmla="*/ 15 w 22"/>
                <a:gd name="T57" fmla="*/ 19 h 26"/>
                <a:gd name="T58" fmla="*/ 18 w 22"/>
                <a:gd name="T59" fmla="*/ 15 h 26"/>
                <a:gd name="T60" fmla="*/ 22 w 22"/>
                <a:gd name="T61" fmla="*/ 15 h 26"/>
                <a:gd name="T62" fmla="*/ 22 w 22"/>
                <a:gd name="T63" fmla="*/ 19 h 26"/>
                <a:gd name="T64" fmla="*/ 18 w 22"/>
                <a:gd name="T65" fmla="*/ 22 h 26"/>
                <a:gd name="T66" fmla="*/ 18 w 22"/>
                <a:gd name="T6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6">
                  <a:moveTo>
                    <a:pt x="18" y="26"/>
                  </a:moveTo>
                  <a:lnTo>
                    <a:pt x="15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3" y="15"/>
                  </a:lnTo>
                  <a:lnTo>
                    <a:pt x="3" y="11"/>
                  </a:lnTo>
                  <a:lnTo>
                    <a:pt x="3" y="8"/>
                  </a:lnTo>
                  <a:lnTo>
                    <a:pt x="3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15"/>
                  </a:lnTo>
                  <a:lnTo>
                    <a:pt x="11" y="15"/>
                  </a:lnTo>
                  <a:lnTo>
                    <a:pt x="15" y="19"/>
                  </a:lnTo>
                  <a:lnTo>
                    <a:pt x="15" y="19"/>
                  </a:lnTo>
                  <a:lnTo>
                    <a:pt x="18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18" y="22"/>
                  </a:lnTo>
                  <a:lnTo>
                    <a:pt x="18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1" name="Freeform 103"/>
            <p:cNvSpPr/>
            <p:nvPr/>
          </p:nvSpPr>
          <p:spPr bwMode="auto">
            <a:xfrm>
              <a:off x="5165357" y="2946948"/>
              <a:ext cx="213581" cy="258613"/>
            </a:xfrm>
            <a:custGeom>
              <a:avLst/>
              <a:gdLst>
                <a:gd name="T0" fmla="*/ 14 w 166"/>
                <a:gd name="T1" fmla="*/ 115 h 201"/>
                <a:gd name="T2" fmla="*/ 29 w 166"/>
                <a:gd name="T3" fmla="*/ 112 h 201"/>
                <a:gd name="T4" fmla="*/ 40 w 166"/>
                <a:gd name="T5" fmla="*/ 104 h 201"/>
                <a:gd name="T6" fmla="*/ 55 w 166"/>
                <a:gd name="T7" fmla="*/ 104 h 201"/>
                <a:gd name="T8" fmla="*/ 96 w 166"/>
                <a:gd name="T9" fmla="*/ 56 h 201"/>
                <a:gd name="T10" fmla="*/ 37 w 166"/>
                <a:gd name="T11" fmla="*/ 41 h 201"/>
                <a:gd name="T12" fmla="*/ 33 w 166"/>
                <a:gd name="T13" fmla="*/ 30 h 201"/>
                <a:gd name="T14" fmla="*/ 29 w 166"/>
                <a:gd name="T15" fmla="*/ 11 h 201"/>
                <a:gd name="T16" fmla="*/ 33 w 166"/>
                <a:gd name="T17" fmla="*/ 8 h 201"/>
                <a:gd name="T18" fmla="*/ 48 w 166"/>
                <a:gd name="T19" fmla="*/ 23 h 201"/>
                <a:gd name="T20" fmla="*/ 59 w 166"/>
                <a:gd name="T21" fmla="*/ 26 h 201"/>
                <a:gd name="T22" fmla="*/ 70 w 166"/>
                <a:gd name="T23" fmla="*/ 23 h 201"/>
                <a:gd name="T24" fmla="*/ 77 w 166"/>
                <a:gd name="T25" fmla="*/ 19 h 201"/>
                <a:gd name="T26" fmla="*/ 85 w 166"/>
                <a:gd name="T27" fmla="*/ 19 h 201"/>
                <a:gd name="T28" fmla="*/ 103 w 166"/>
                <a:gd name="T29" fmla="*/ 11 h 201"/>
                <a:gd name="T30" fmla="*/ 114 w 166"/>
                <a:gd name="T31" fmla="*/ 11 h 201"/>
                <a:gd name="T32" fmla="*/ 125 w 166"/>
                <a:gd name="T33" fmla="*/ 11 h 201"/>
                <a:gd name="T34" fmla="*/ 137 w 166"/>
                <a:gd name="T35" fmla="*/ 8 h 201"/>
                <a:gd name="T36" fmla="*/ 144 w 166"/>
                <a:gd name="T37" fmla="*/ 8 h 201"/>
                <a:gd name="T38" fmla="*/ 155 w 166"/>
                <a:gd name="T39" fmla="*/ 4 h 201"/>
                <a:gd name="T40" fmla="*/ 155 w 166"/>
                <a:gd name="T41" fmla="*/ 0 h 201"/>
                <a:gd name="T42" fmla="*/ 159 w 166"/>
                <a:gd name="T43" fmla="*/ 0 h 201"/>
                <a:gd name="T44" fmla="*/ 166 w 166"/>
                <a:gd name="T45" fmla="*/ 0 h 201"/>
                <a:gd name="T46" fmla="*/ 163 w 166"/>
                <a:gd name="T47" fmla="*/ 8 h 201"/>
                <a:gd name="T48" fmla="*/ 166 w 166"/>
                <a:gd name="T49" fmla="*/ 11 h 201"/>
                <a:gd name="T50" fmla="*/ 163 w 166"/>
                <a:gd name="T51" fmla="*/ 15 h 201"/>
                <a:gd name="T52" fmla="*/ 163 w 166"/>
                <a:gd name="T53" fmla="*/ 23 h 201"/>
                <a:gd name="T54" fmla="*/ 166 w 166"/>
                <a:gd name="T55" fmla="*/ 23 h 201"/>
                <a:gd name="T56" fmla="*/ 166 w 166"/>
                <a:gd name="T57" fmla="*/ 26 h 201"/>
                <a:gd name="T58" fmla="*/ 159 w 166"/>
                <a:gd name="T59" fmla="*/ 30 h 201"/>
                <a:gd name="T60" fmla="*/ 159 w 166"/>
                <a:gd name="T61" fmla="*/ 37 h 201"/>
                <a:gd name="T62" fmla="*/ 151 w 166"/>
                <a:gd name="T63" fmla="*/ 56 h 201"/>
                <a:gd name="T64" fmla="*/ 144 w 166"/>
                <a:gd name="T65" fmla="*/ 60 h 201"/>
                <a:gd name="T66" fmla="*/ 140 w 166"/>
                <a:gd name="T67" fmla="*/ 67 h 201"/>
                <a:gd name="T68" fmla="*/ 125 w 166"/>
                <a:gd name="T69" fmla="*/ 93 h 201"/>
                <a:gd name="T70" fmla="*/ 114 w 166"/>
                <a:gd name="T71" fmla="*/ 112 h 201"/>
                <a:gd name="T72" fmla="*/ 81 w 166"/>
                <a:gd name="T73" fmla="*/ 141 h 201"/>
                <a:gd name="T74" fmla="*/ 63 w 166"/>
                <a:gd name="T75" fmla="*/ 152 h 201"/>
                <a:gd name="T76" fmla="*/ 44 w 166"/>
                <a:gd name="T77" fmla="*/ 167 h 201"/>
                <a:gd name="T78" fmla="*/ 33 w 166"/>
                <a:gd name="T79" fmla="*/ 178 h 201"/>
                <a:gd name="T80" fmla="*/ 26 w 166"/>
                <a:gd name="T81" fmla="*/ 186 h 201"/>
                <a:gd name="T82" fmla="*/ 0 w 166"/>
                <a:gd name="T83" fmla="*/ 190 h 201"/>
                <a:gd name="T84" fmla="*/ 14 w 166"/>
                <a:gd name="T85" fmla="*/ 11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6" h="201">
                  <a:moveTo>
                    <a:pt x="14" y="119"/>
                  </a:moveTo>
                  <a:lnTo>
                    <a:pt x="14" y="119"/>
                  </a:lnTo>
                  <a:lnTo>
                    <a:pt x="14" y="115"/>
                  </a:lnTo>
                  <a:lnTo>
                    <a:pt x="22" y="115"/>
                  </a:lnTo>
                  <a:lnTo>
                    <a:pt x="26" y="115"/>
                  </a:lnTo>
                  <a:lnTo>
                    <a:pt x="29" y="112"/>
                  </a:lnTo>
                  <a:lnTo>
                    <a:pt x="33" y="112"/>
                  </a:lnTo>
                  <a:lnTo>
                    <a:pt x="37" y="108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4" y="104"/>
                  </a:lnTo>
                  <a:lnTo>
                    <a:pt x="55" y="104"/>
                  </a:lnTo>
                  <a:lnTo>
                    <a:pt x="66" y="104"/>
                  </a:lnTo>
                  <a:lnTo>
                    <a:pt x="118" y="56"/>
                  </a:lnTo>
                  <a:lnTo>
                    <a:pt x="96" y="56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37" y="41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3" y="30"/>
                  </a:lnTo>
                  <a:lnTo>
                    <a:pt x="29" y="23"/>
                  </a:lnTo>
                  <a:lnTo>
                    <a:pt x="26" y="15"/>
                  </a:lnTo>
                  <a:lnTo>
                    <a:pt x="29" y="11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8" y="23"/>
                  </a:lnTo>
                  <a:lnTo>
                    <a:pt x="51" y="26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3" y="23"/>
                  </a:lnTo>
                  <a:lnTo>
                    <a:pt x="66" y="23"/>
                  </a:lnTo>
                  <a:lnTo>
                    <a:pt x="70" y="23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9"/>
                  </a:lnTo>
                  <a:lnTo>
                    <a:pt x="81" y="19"/>
                  </a:lnTo>
                  <a:lnTo>
                    <a:pt x="81" y="15"/>
                  </a:lnTo>
                  <a:lnTo>
                    <a:pt x="85" y="19"/>
                  </a:lnTo>
                  <a:lnTo>
                    <a:pt x="92" y="19"/>
                  </a:lnTo>
                  <a:lnTo>
                    <a:pt x="100" y="11"/>
                  </a:lnTo>
                  <a:lnTo>
                    <a:pt x="103" y="11"/>
                  </a:lnTo>
                  <a:lnTo>
                    <a:pt x="107" y="11"/>
                  </a:lnTo>
                  <a:lnTo>
                    <a:pt x="111" y="11"/>
                  </a:lnTo>
                  <a:lnTo>
                    <a:pt x="114" y="11"/>
                  </a:lnTo>
                  <a:lnTo>
                    <a:pt x="118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37" y="8"/>
                  </a:lnTo>
                  <a:lnTo>
                    <a:pt x="137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51" y="8"/>
                  </a:lnTo>
                  <a:lnTo>
                    <a:pt x="151" y="4"/>
                  </a:lnTo>
                  <a:lnTo>
                    <a:pt x="155" y="4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63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4"/>
                  </a:lnTo>
                  <a:lnTo>
                    <a:pt x="163" y="8"/>
                  </a:lnTo>
                  <a:lnTo>
                    <a:pt x="163" y="8"/>
                  </a:lnTo>
                  <a:lnTo>
                    <a:pt x="163" y="11"/>
                  </a:lnTo>
                  <a:lnTo>
                    <a:pt x="163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3" y="15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3"/>
                  </a:lnTo>
                  <a:lnTo>
                    <a:pt x="163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3" y="26"/>
                  </a:lnTo>
                  <a:lnTo>
                    <a:pt x="163" y="26"/>
                  </a:lnTo>
                  <a:lnTo>
                    <a:pt x="159" y="30"/>
                  </a:lnTo>
                  <a:lnTo>
                    <a:pt x="163" y="30"/>
                  </a:lnTo>
                  <a:lnTo>
                    <a:pt x="159" y="34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55" y="49"/>
                  </a:lnTo>
                  <a:lnTo>
                    <a:pt x="151" y="56"/>
                  </a:lnTo>
                  <a:lnTo>
                    <a:pt x="148" y="56"/>
                  </a:lnTo>
                  <a:lnTo>
                    <a:pt x="148" y="56"/>
                  </a:lnTo>
                  <a:lnTo>
                    <a:pt x="144" y="60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0" y="67"/>
                  </a:lnTo>
                  <a:lnTo>
                    <a:pt x="133" y="82"/>
                  </a:lnTo>
                  <a:lnTo>
                    <a:pt x="133" y="86"/>
                  </a:lnTo>
                  <a:lnTo>
                    <a:pt x="125" y="93"/>
                  </a:lnTo>
                  <a:lnTo>
                    <a:pt x="125" y="97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07" y="119"/>
                  </a:lnTo>
                  <a:lnTo>
                    <a:pt x="100" y="126"/>
                  </a:lnTo>
                  <a:lnTo>
                    <a:pt x="81" y="141"/>
                  </a:lnTo>
                  <a:lnTo>
                    <a:pt x="74" y="149"/>
                  </a:lnTo>
                  <a:lnTo>
                    <a:pt x="70" y="149"/>
                  </a:lnTo>
                  <a:lnTo>
                    <a:pt x="63" y="152"/>
                  </a:lnTo>
                  <a:lnTo>
                    <a:pt x="59" y="156"/>
                  </a:lnTo>
                  <a:lnTo>
                    <a:pt x="48" y="167"/>
                  </a:lnTo>
                  <a:lnTo>
                    <a:pt x="44" y="167"/>
                  </a:lnTo>
                  <a:lnTo>
                    <a:pt x="37" y="178"/>
                  </a:lnTo>
                  <a:lnTo>
                    <a:pt x="33" y="178"/>
                  </a:lnTo>
                  <a:lnTo>
                    <a:pt x="33" y="178"/>
                  </a:lnTo>
                  <a:lnTo>
                    <a:pt x="29" y="182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11" y="201"/>
                  </a:lnTo>
                  <a:lnTo>
                    <a:pt x="11" y="201"/>
                  </a:lnTo>
                  <a:lnTo>
                    <a:pt x="0" y="190"/>
                  </a:lnTo>
                  <a:lnTo>
                    <a:pt x="0" y="134"/>
                  </a:lnTo>
                  <a:lnTo>
                    <a:pt x="14" y="119"/>
                  </a:lnTo>
                  <a:lnTo>
                    <a:pt x="14" y="1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2" name="Freeform 104"/>
            <p:cNvSpPr/>
            <p:nvPr/>
          </p:nvSpPr>
          <p:spPr bwMode="auto">
            <a:xfrm>
              <a:off x="6579362" y="2770679"/>
              <a:ext cx="47606" cy="42459"/>
            </a:xfrm>
            <a:custGeom>
              <a:avLst/>
              <a:gdLst>
                <a:gd name="T0" fmla="*/ 9 w 10"/>
                <a:gd name="T1" fmla="*/ 0 h 9"/>
                <a:gd name="T2" fmla="*/ 8 w 10"/>
                <a:gd name="T3" fmla="*/ 0 h 9"/>
                <a:gd name="T4" fmla="*/ 8 w 10"/>
                <a:gd name="T5" fmla="*/ 1 h 9"/>
                <a:gd name="T6" fmla="*/ 7 w 10"/>
                <a:gd name="T7" fmla="*/ 0 h 9"/>
                <a:gd name="T8" fmla="*/ 6 w 10"/>
                <a:gd name="T9" fmla="*/ 0 h 9"/>
                <a:gd name="T10" fmla="*/ 6 w 10"/>
                <a:gd name="T11" fmla="*/ 0 h 9"/>
                <a:gd name="T12" fmla="*/ 5 w 10"/>
                <a:gd name="T13" fmla="*/ 1 h 9"/>
                <a:gd name="T14" fmla="*/ 4 w 10"/>
                <a:gd name="T15" fmla="*/ 1 h 9"/>
                <a:gd name="T16" fmla="*/ 3 w 10"/>
                <a:gd name="T17" fmla="*/ 1 h 9"/>
                <a:gd name="T18" fmla="*/ 3 w 10"/>
                <a:gd name="T19" fmla="*/ 1 h 9"/>
                <a:gd name="T20" fmla="*/ 2 w 10"/>
                <a:gd name="T21" fmla="*/ 2 h 9"/>
                <a:gd name="T22" fmla="*/ 1 w 10"/>
                <a:gd name="T23" fmla="*/ 3 h 9"/>
                <a:gd name="T24" fmla="*/ 0 w 10"/>
                <a:gd name="T25" fmla="*/ 4 h 9"/>
                <a:gd name="T26" fmla="*/ 0 w 10"/>
                <a:gd name="T27" fmla="*/ 4 h 9"/>
                <a:gd name="T28" fmla="*/ 0 w 10"/>
                <a:gd name="T29" fmla="*/ 6 h 9"/>
                <a:gd name="T30" fmla="*/ 1 w 10"/>
                <a:gd name="T31" fmla="*/ 7 h 9"/>
                <a:gd name="T32" fmla="*/ 1 w 10"/>
                <a:gd name="T33" fmla="*/ 7 h 9"/>
                <a:gd name="T34" fmla="*/ 2 w 10"/>
                <a:gd name="T35" fmla="*/ 8 h 9"/>
                <a:gd name="T36" fmla="*/ 3 w 10"/>
                <a:gd name="T37" fmla="*/ 8 h 9"/>
                <a:gd name="T38" fmla="*/ 3 w 10"/>
                <a:gd name="T39" fmla="*/ 8 h 9"/>
                <a:gd name="T40" fmla="*/ 4 w 10"/>
                <a:gd name="T41" fmla="*/ 8 h 9"/>
                <a:gd name="T42" fmla="*/ 5 w 10"/>
                <a:gd name="T43" fmla="*/ 9 h 9"/>
                <a:gd name="T44" fmla="*/ 5 w 10"/>
                <a:gd name="T45" fmla="*/ 8 h 9"/>
                <a:gd name="T46" fmla="*/ 5 w 10"/>
                <a:gd name="T47" fmla="*/ 8 h 9"/>
                <a:gd name="T48" fmla="*/ 6 w 10"/>
                <a:gd name="T49" fmla="*/ 7 h 9"/>
                <a:gd name="T50" fmla="*/ 7 w 10"/>
                <a:gd name="T51" fmla="*/ 8 h 9"/>
                <a:gd name="T52" fmla="*/ 7 w 10"/>
                <a:gd name="T53" fmla="*/ 7 h 9"/>
                <a:gd name="T54" fmla="*/ 7 w 10"/>
                <a:gd name="T55" fmla="*/ 7 h 9"/>
                <a:gd name="T56" fmla="*/ 8 w 10"/>
                <a:gd name="T57" fmla="*/ 6 h 9"/>
                <a:gd name="T58" fmla="*/ 9 w 10"/>
                <a:gd name="T59" fmla="*/ 6 h 9"/>
                <a:gd name="T60" fmla="*/ 9 w 10"/>
                <a:gd name="T61" fmla="*/ 5 h 9"/>
                <a:gd name="T62" fmla="*/ 9 w 10"/>
                <a:gd name="T63" fmla="*/ 4 h 9"/>
                <a:gd name="T64" fmla="*/ 10 w 10"/>
                <a:gd name="T65" fmla="*/ 4 h 9"/>
                <a:gd name="T66" fmla="*/ 10 w 10"/>
                <a:gd name="T67" fmla="*/ 3 h 9"/>
                <a:gd name="T68" fmla="*/ 10 w 10"/>
                <a:gd name="T69" fmla="*/ 2 h 9"/>
                <a:gd name="T70" fmla="*/ 10 w 10"/>
                <a:gd name="T71" fmla="*/ 1 h 9"/>
                <a:gd name="T72" fmla="*/ 9 w 10"/>
                <a:gd name="T7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3" name="Freeform 105"/>
            <p:cNvSpPr/>
            <p:nvPr/>
          </p:nvSpPr>
          <p:spPr bwMode="auto">
            <a:xfrm>
              <a:off x="5655563" y="1893197"/>
              <a:ext cx="1295638" cy="872336"/>
            </a:xfrm>
            <a:custGeom>
              <a:avLst/>
              <a:gdLst>
                <a:gd name="T0" fmla="*/ 970 w 1007"/>
                <a:gd name="T1" fmla="*/ 118 h 678"/>
                <a:gd name="T2" fmla="*/ 937 w 1007"/>
                <a:gd name="T3" fmla="*/ 103 h 678"/>
                <a:gd name="T4" fmla="*/ 911 w 1007"/>
                <a:gd name="T5" fmla="*/ 85 h 678"/>
                <a:gd name="T6" fmla="*/ 874 w 1007"/>
                <a:gd name="T7" fmla="*/ 77 h 678"/>
                <a:gd name="T8" fmla="*/ 840 w 1007"/>
                <a:gd name="T9" fmla="*/ 33 h 678"/>
                <a:gd name="T10" fmla="*/ 815 w 1007"/>
                <a:gd name="T11" fmla="*/ 7 h 678"/>
                <a:gd name="T12" fmla="*/ 774 w 1007"/>
                <a:gd name="T13" fmla="*/ 0 h 678"/>
                <a:gd name="T14" fmla="*/ 733 w 1007"/>
                <a:gd name="T15" fmla="*/ 25 h 678"/>
                <a:gd name="T16" fmla="*/ 741 w 1007"/>
                <a:gd name="T17" fmla="*/ 66 h 678"/>
                <a:gd name="T18" fmla="*/ 711 w 1007"/>
                <a:gd name="T19" fmla="*/ 100 h 678"/>
                <a:gd name="T20" fmla="*/ 778 w 1007"/>
                <a:gd name="T21" fmla="*/ 159 h 678"/>
                <a:gd name="T22" fmla="*/ 733 w 1007"/>
                <a:gd name="T23" fmla="*/ 192 h 678"/>
                <a:gd name="T24" fmla="*/ 663 w 1007"/>
                <a:gd name="T25" fmla="*/ 226 h 678"/>
                <a:gd name="T26" fmla="*/ 578 w 1007"/>
                <a:gd name="T27" fmla="*/ 289 h 678"/>
                <a:gd name="T28" fmla="*/ 437 w 1007"/>
                <a:gd name="T29" fmla="*/ 274 h 678"/>
                <a:gd name="T30" fmla="*/ 374 w 1007"/>
                <a:gd name="T31" fmla="*/ 230 h 678"/>
                <a:gd name="T32" fmla="*/ 326 w 1007"/>
                <a:gd name="T33" fmla="*/ 185 h 678"/>
                <a:gd name="T34" fmla="*/ 281 w 1007"/>
                <a:gd name="T35" fmla="*/ 163 h 678"/>
                <a:gd name="T36" fmla="*/ 248 w 1007"/>
                <a:gd name="T37" fmla="*/ 166 h 678"/>
                <a:gd name="T38" fmla="*/ 204 w 1007"/>
                <a:gd name="T39" fmla="*/ 226 h 678"/>
                <a:gd name="T40" fmla="*/ 181 w 1007"/>
                <a:gd name="T41" fmla="*/ 252 h 678"/>
                <a:gd name="T42" fmla="*/ 137 w 1007"/>
                <a:gd name="T43" fmla="*/ 281 h 678"/>
                <a:gd name="T44" fmla="*/ 44 w 1007"/>
                <a:gd name="T45" fmla="*/ 296 h 678"/>
                <a:gd name="T46" fmla="*/ 30 w 1007"/>
                <a:gd name="T47" fmla="*/ 333 h 678"/>
                <a:gd name="T48" fmla="*/ 15 w 1007"/>
                <a:gd name="T49" fmla="*/ 382 h 678"/>
                <a:gd name="T50" fmla="*/ 48 w 1007"/>
                <a:gd name="T51" fmla="*/ 385 h 678"/>
                <a:gd name="T52" fmla="*/ 89 w 1007"/>
                <a:gd name="T53" fmla="*/ 400 h 678"/>
                <a:gd name="T54" fmla="*/ 148 w 1007"/>
                <a:gd name="T55" fmla="*/ 411 h 678"/>
                <a:gd name="T56" fmla="*/ 200 w 1007"/>
                <a:gd name="T57" fmla="*/ 482 h 678"/>
                <a:gd name="T58" fmla="*/ 237 w 1007"/>
                <a:gd name="T59" fmla="*/ 519 h 678"/>
                <a:gd name="T60" fmla="*/ 300 w 1007"/>
                <a:gd name="T61" fmla="*/ 534 h 678"/>
                <a:gd name="T62" fmla="*/ 370 w 1007"/>
                <a:gd name="T63" fmla="*/ 556 h 678"/>
                <a:gd name="T64" fmla="*/ 441 w 1007"/>
                <a:gd name="T65" fmla="*/ 549 h 678"/>
                <a:gd name="T66" fmla="*/ 500 w 1007"/>
                <a:gd name="T67" fmla="*/ 537 h 678"/>
                <a:gd name="T68" fmla="*/ 541 w 1007"/>
                <a:gd name="T69" fmla="*/ 589 h 678"/>
                <a:gd name="T70" fmla="*/ 548 w 1007"/>
                <a:gd name="T71" fmla="*/ 626 h 678"/>
                <a:gd name="T72" fmla="*/ 570 w 1007"/>
                <a:gd name="T73" fmla="*/ 660 h 678"/>
                <a:gd name="T74" fmla="*/ 611 w 1007"/>
                <a:gd name="T75" fmla="*/ 645 h 678"/>
                <a:gd name="T76" fmla="*/ 663 w 1007"/>
                <a:gd name="T77" fmla="*/ 634 h 678"/>
                <a:gd name="T78" fmla="*/ 711 w 1007"/>
                <a:gd name="T79" fmla="*/ 660 h 678"/>
                <a:gd name="T80" fmla="*/ 737 w 1007"/>
                <a:gd name="T81" fmla="*/ 678 h 678"/>
                <a:gd name="T82" fmla="*/ 748 w 1007"/>
                <a:gd name="T83" fmla="*/ 664 h 678"/>
                <a:gd name="T84" fmla="*/ 789 w 1007"/>
                <a:gd name="T85" fmla="*/ 641 h 678"/>
                <a:gd name="T86" fmla="*/ 822 w 1007"/>
                <a:gd name="T87" fmla="*/ 638 h 678"/>
                <a:gd name="T88" fmla="*/ 852 w 1007"/>
                <a:gd name="T89" fmla="*/ 619 h 678"/>
                <a:gd name="T90" fmla="*/ 874 w 1007"/>
                <a:gd name="T91" fmla="*/ 600 h 678"/>
                <a:gd name="T92" fmla="*/ 881 w 1007"/>
                <a:gd name="T93" fmla="*/ 586 h 678"/>
                <a:gd name="T94" fmla="*/ 889 w 1007"/>
                <a:gd name="T95" fmla="*/ 563 h 678"/>
                <a:gd name="T96" fmla="*/ 907 w 1007"/>
                <a:gd name="T97" fmla="*/ 537 h 678"/>
                <a:gd name="T98" fmla="*/ 907 w 1007"/>
                <a:gd name="T99" fmla="*/ 511 h 678"/>
                <a:gd name="T100" fmla="*/ 874 w 1007"/>
                <a:gd name="T101" fmla="*/ 500 h 678"/>
                <a:gd name="T102" fmla="*/ 852 w 1007"/>
                <a:gd name="T103" fmla="*/ 467 h 678"/>
                <a:gd name="T104" fmla="*/ 892 w 1007"/>
                <a:gd name="T105" fmla="*/ 459 h 678"/>
                <a:gd name="T106" fmla="*/ 848 w 1007"/>
                <a:gd name="T107" fmla="*/ 396 h 678"/>
                <a:gd name="T108" fmla="*/ 889 w 1007"/>
                <a:gd name="T109" fmla="*/ 370 h 678"/>
                <a:gd name="T110" fmla="*/ 844 w 1007"/>
                <a:gd name="T111" fmla="*/ 356 h 678"/>
                <a:gd name="T112" fmla="*/ 803 w 1007"/>
                <a:gd name="T113" fmla="*/ 345 h 678"/>
                <a:gd name="T114" fmla="*/ 837 w 1007"/>
                <a:gd name="T115" fmla="*/ 304 h 678"/>
                <a:gd name="T116" fmla="*/ 855 w 1007"/>
                <a:gd name="T117" fmla="*/ 319 h 678"/>
                <a:gd name="T118" fmla="*/ 870 w 1007"/>
                <a:gd name="T119" fmla="*/ 319 h 678"/>
                <a:gd name="T120" fmla="*/ 985 w 1007"/>
                <a:gd name="T121" fmla="*/ 233 h 678"/>
                <a:gd name="T122" fmla="*/ 985 w 1007"/>
                <a:gd name="T123" fmla="*/ 178 h 678"/>
                <a:gd name="T124" fmla="*/ 1003 w 1007"/>
                <a:gd name="T125" fmla="*/ 155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7" h="678">
                  <a:moveTo>
                    <a:pt x="1003" y="118"/>
                  </a:moveTo>
                  <a:lnTo>
                    <a:pt x="1003" y="115"/>
                  </a:lnTo>
                  <a:lnTo>
                    <a:pt x="1003" y="115"/>
                  </a:lnTo>
                  <a:lnTo>
                    <a:pt x="1000" y="111"/>
                  </a:lnTo>
                  <a:lnTo>
                    <a:pt x="1000" y="111"/>
                  </a:lnTo>
                  <a:lnTo>
                    <a:pt x="1000" y="107"/>
                  </a:lnTo>
                  <a:lnTo>
                    <a:pt x="1000" y="107"/>
                  </a:lnTo>
                  <a:lnTo>
                    <a:pt x="1000" y="103"/>
                  </a:lnTo>
                  <a:lnTo>
                    <a:pt x="996" y="103"/>
                  </a:lnTo>
                  <a:lnTo>
                    <a:pt x="992" y="103"/>
                  </a:lnTo>
                  <a:lnTo>
                    <a:pt x="992" y="103"/>
                  </a:lnTo>
                  <a:lnTo>
                    <a:pt x="989" y="103"/>
                  </a:lnTo>
                  <a:lnTo>
                    <a:pt x="985" y="103"/>
                  </a:lnTo>
                  <a:lnTo>
                    <a:pt x="985" y="103"/>
                  </a:lnTo>
                  <a:lnTo>
                    <a:pt x="985" y="107"/>
                  </a:lnTo>
                  <a:lnTo>
                    <a:pt x="981" y="107"/>
                  </a:lnTo>
                  <a:lnTo>
                    <a:pt x="981" y="107"/>
                  </a:lnTo>
                  <a:lnTo>
                    <a:pt x="981" y="111"/>
                  </a:lnTo>
                  <a:lnTo>
                    <a:pt x="977" y="111"/>
                  </a:lnTo>
                  <a:lnTo>
                    <a:pt x="974" y="111"/>
                  </a:lnTo>
                  <a:lnTo>
                    <a:pt x="974" y="115"/>
                  </a:lnTo>
                  <a:lnTo>
                    <a:pt x="974" y="115"/>
                  </a:lnTo>
                  <a:lnTo>
                    <a:pt x="970" y="118"/>
                  </a:lnTo>
                  <a:lnTo>
                    <a:pt x="970" y="118"/>
                  </a:lnTo>
                  <a:lnTo>
                    <a:pt x="970" y="122"/>
                  </a:lnTo>
                  <a:lnTo>
                    <a:pt x="970" y="122"/>
                  </a:lnTo>
                  <a:lnTo>
                    <a:pt x="966" y="122"/>
                  </a:lnTo>
                  <a:lnTo>
                    <a:pt x="963" y="126"/>
                  </a:lnTo>
                  <a:lnTo>
                    <a:pt x="963" y="126"/>
                  </a:lnTo>
                  <a:lnTo>
                    <a:pt x="959" y="126"/>
                  </a:lnTo>
                  <a:lnTo>
                    <a:pt x="959" y="126"/>
                  </a:lnTo>
                  <a:lnTo>
                    <a:pt x="955" y="126"/>
                  </a:lnTo>
                  <a:lnTo>
                    <a:pt x="955" y="126"/>
                  </a:lnTo>
                  <a:lnTo>
                    <a:pt x="952" y="122"/>
                  </a:lnTo>
                  <a:lnTo>
                    <a:pt x="952" y="122"/>
                  </a:lnTo>
                  <a:lnTo>
                    <a:pt x="948" y="126"/>
                  </a:lnTo>
                  <a:lnTo>
                    <a:pt x="944" y="126"/>
                  </a:lnTo>
                  <a:lnTo>
                    <a:pt x="944" y="122"/>
                  </a:lnTo>
                  <a:lnTo>
                    <a:pt x="944" y="118"/>
                  </a:lnTo>
                  <a:lnTo>
                    <a:pt x="940" y="118"/>
                  </a:lnTo>
                  <a:lnTo>
                    <a:pt x="937" y="115"/>
                  </a:lnTo>
                  <a:lnTo>
                    <a:pt x="937" y="115"/>
                  </a:lnTo>
                  <a:lnTo>
                    <a:pt x="940" y="111"/>
                  </a:lnTo>
                  <a:lnTo>
                    <a:pt x="940" y="111"/>
                  </a:lnTo>
                  <a:lnTo>
                    <a:pt x="937" y="107"/>
                  </a:lnTo>
                  <a:lnTo>
                    <a:pt x="937" y="103"/>
                  </a:lnTo>
                  <a:lnTo>
                    <a:pt x="937" y="103"/>
                  </a:lnTo>
                  <a:lnTo>
                    <a:pt x="933" y="103"/>
                  </a:lnTo>
                  <a:lnTo>
                    <a:pt x="933" y="100"/>
                  </a:lnTo>
                  <a:lnTo>
                    <a:pt x="937" y="100"/>
                  </a:lnTo>
                  <a:lnTo>
                    <a:pt x="937" y="96"/>
                  </a:lnTo>
                  <a:lnTo>
                    <a:pt x="937" y="96"/>
                  </a:lnTo>
                  <a:lnTo>
                    <a:pt x="933" y="96"/>
                  </a:lnTo>
                  <a:lnTo>
                    <a:pt x="933" y="100"/>
                  </a:lnTo>
                  <a:lnTo>
                    <a:pt x="929" y="100"/>
                  </a:lnTo>
                  <a:lnTo>
                    <a:pt x="929" y="100"/>
                  </a:lnTo>
                  <a:lnTo>
                    <a:pt x="926" y="100"/>
                  </a:lnTo>
                  <a:lnTo>
                    <a:pt x="926" y="96"/>
                  </a:lnTo>
                  <a:lnTo>
                    <a:pt x="922" y="96"/>
                  </a:lnTo>
                  <a:lnTo>
                    <a:pt x="922" y="96"/>
                  </a:lnTo>
                  <a:lnTo>
                    <a:pt x="918" y="96"/>
                  </a:lnTo>
                  <a:lnTo>
                    <a:pt x="918" y="92"/>
                  </a:lnTo>
                  <a:lnTo>
                    <a:pt x="918" y="92"/>
                  </a:lnTo>
                  <a:lnTo>
                    <a:pt x="915" y="92"/>
                  </a:lnTo>
                  <a:lnTo>
                    <a:pt x="915" y="92"/>
                  </a:lnTo>
                  <a:lnTo>
                    <a:pt x="915" y="89"/>
                  </a:lnTo>
                  <a:lnTo>
                    <a:pt x="911" y="89"/>
                  </a:lnTo>
                  <a:lnTo>
                    <a:pt x="911" y="89"/>
                  </a:lnTo>
                  <a:lnTo>
                    <a:pt x="911" y="85"/>
                  </a:lnTo>
                  <a:lnTo>
                    <a:pt x="907" y="85"/>
                  </a:lnTo>
                  <a:lnTo>
                    <a:pt x="907" y="85"/>
                  </a:lnTo>
                  <a:lnTo>
                    <a:pt x="907" y="89"/>
                  </a:lnTo>
                  <a:lnTo>
                    <a:pt x="903" y="85"/>
                  </a:lnTo>
                  <a:lnTo>
                    <a:pt x="903" y="89"/>
                  </a:lnTo>
                  <a:lnTo>
                    <a:pt x="903" y="89"/>
                  </a:lnTo>
                  <a:lnTo>
                    <a:pt x="900" y="89"/>
                  </a:lnTo>
                  <a:lnTo>
                    <a:pt x="900" y="85"/>
                  </a:lnTo>
                  <a:lnTo>
                    <a:pt x="896" y="85"/>
                  </a:lnTo>
                  <a:lnTo>
                    <a:pt x="892" y="85"/>
                  </a:lnTo>
                  <a:lnTo>
                    <a:pt x="892" y="85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89" y="85"/>
                  </a:lnTo>
                  <a:lnTo>
                    <a:pt x="885" y="81"/>
                  </a:lnTo>
                  <a:lnTo>
                    <a:pt x="885" y="85"/>
                  </a:lnTo>
                  <a:lnTo>
                    <a:pt x="885" y="81"/>
                  </a:lnTo>
                  <a:lnTo>
                    <a:pt x="881" y="85"/>
                  </a:lnTo>
                  <a:lnTo>
                    <a:pt x="881" y="81"/>
                  </a:lnTo>
                  <a:lnTo>
                    <a:pt x="878" y="81"/>
                  </a:lnTo>
                  <a:lnTo>
                    <a:pt x="878" y="81"/>
                  </a:lnTo>
                  <a:lnTo>
                    <a:pt x="874" y="77"/>
                  </a:lnTo>
                  <a:lnTo>
                    <a:pt x="870" y="74"/>
                  </a:lnTo>
                  <a:lnTo>
                    <a:pt x="870" y="70"/>
                  </a:lnTo>
                  <a:lnTo>
                    <a:pt x="870" y="70"/>
                  </a:lnTo>
                  <a:lnTo>
                    <a:pt x="866" y="70"/>
                  </a:lnTo>
                  <a:lnTo>
                    <a:pt x="866" y="66"/>
                  </a:lnTo>
                  <a:lnTo>
                    <a:pt x="866" y="66"/>
                  </a:lnTo>
                  <a:lnTo>
                    <a:pt x="866" y="63"/>
                  </a:lnTo>
                  <a:lnTo>
                    <a:pt x="863" y="63"/>
                  </a:lnTo>
                  <a:lnTo>
                    <a:pt x="863" y="59"/>
                  </a:lnTo>
                  <a:lnTo>
                    <a:pt x="859" y="55"/>
                  </a:lnTo>
                  <a:lnTo>
                    <a:pt x="855" y="51"/>
                  </a:lnTo>
                  <a:lnTo>
                    <a:pt x="855" y="48"/>
                  </a:lnTo>
                  <a:lnTo>
                    <a:pt x="852" y="48"/>
                  </a:lnTo>
                  <a:lnTo>
                    <a:pt x="852" y="48"/>
                  </a:lnTo>
                  <a:lnTo>
                    <a:pt x="848" y="48"/>
                  </a:lnTo>
                  <a:lnTo>
                    <a:pt x="852" y="44"/>
                  </a:lnTo>
                  <a:lnTo>
                    <a:pt x="852" y="44"/>
                  </a:lnTo>
                  <a:lnTo>
                    <a:pt x="848" y="44"/>
                  </a:lnTo>
                  <a:lnTo>
                    <a:pt x="848" y="40"/>
                  </a:lnTo>
                  <a:lnTo>
                    <a:pt x="844" y="40"/>
                  </a:lnTo>
                  <a:lnTo>
                    <a:pt x="844" y="37"/>
                  </a:lnTo>
                  <a:lnTo>
                    <a:pt x="844" y="33"/>
                  </a:lnTo>
                  <a:lnTo>
                    <a:pt x="840" y="33"/>
                  </a:lnTo>
                  <a:lnTo>
                    <a:pt x="837" y="29"/>
                  </a:lnTo>
                  <a:lnTo>
                    <a:pt x="837" y="29"/>
                  </a:lnTo>
                  <a:lnTo>
                    <a:pt x="837" y="25"/>
                  </a:lnTo>
                  <a:lnTo>
                    <a:pt x="837" y="25"/>
                  </a:lnTo>
                  <a:lnTo>
                    <a:pt x="833" y="25"/>
                  </a:lnTo>
                  <a:lnTo>
                    <a:pt x="833" y="25"/>
                  </a:lnTo>
                  <a:lnTo>
                    <a:pt x="833" y="22"/>
                  </a:lnTo>
                  <a:lnTo>
                    <a:pt x="833" y="22"/>
                  </a:lnTo>
                  <a:lnTo>
                    <a:pt x="833" y="18"/>
                  </a:lnTo>
                  <a:lnTo>
                    <a:pt x="829" y="18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6" y="14"/>
                  </a:lnTo>
                  <a:lnTo>
                    <a:pt x="822" y="14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7"/>
                  </a:lnTo>
                  <a:lnTo>
                    <a:pt x="818" y="11"/>
                  </a:lnTo>
                  <a:lnTo>
                    <a:pt x="818" y="7"/>
                  </a:lnTo>
                  <a:lnTo>
                    <a:pt x="818" y="7"/>
                  </a:lnTo>
                  <a:lnTo>
                    <a:pt x="815" y="7"/>
                  </a:lnTo>
                  <a:lnTo>
                    <a:pt x="818" y="7"/>
                  </a:lnTo>
                  <a:lnTo>
                    <a:pt x="815" y="3"/>
                  </a:lnTo>
                  <a:lnTo>
                    <a:pt x="815" y="3"/>
                  </a:lnTo>
                  <a:lnTo>
                    <a:pt x="811" y="3"/>
                  </a:lnTo>
                  <a:lnTo>
                    <a:pt x="811" y="3"/>
                  </a:lnTo>
                  <a:lnTo>
                    <a:pt x="807" y="3"/>
                  </a:lnTo>
                  <a:lnTo>
                    <a:pt x="807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7"/>
                  </a:lnTo>
                  <a:lnTo>
                    <a:pt x="800" y="3"/>
                  </a:lnTo>
                  <a:lnTo>
                    <a:pt x="800" y="3"/>
                  </a:lnTo>
                  <a:lnTo>
                    <a:pt x="796" y="3"/>
                  </a:lnTo>
                  <a:lnTo>
                    <a:pt x="792" y="3"/>
                  </a:lnTo>
                  <a:lnTo>
                    <a:pt x="792" y="3"/>
                  </a:lnTo>
                  <a:lnTo>
                    <a:pt x="789" y="0"/>
                  </a:lnTo>
                  <a:lnTo>
                    <a:pt x="785" y="0"/>
                  </a:lnTo>
                  <a:lnTo>
                    <a:pt x="781" y="0"/>
                  </a:lnTo>
                  <a:lnTo>
                    <a:pt x="781" y="0"/>
                  </a:lnTo>
                  <a:lnTo>
                    <a:pt x="778" y="0"/>
                  </a:lnTo>
                  <a:lnTo>
                    <a:pt x="778" y="0"/>
                  </a:lnTo>
                  <a:lnTo>
                    <a:pt x="774" y="0"/>
                  </a:lnTo>
                  <a:lnTo>
                    <a:pt x="770" y="0"/>
                  </a:lnTo>
                  <a:lnTo>
                    <a:pt x="770" y="0"/>
                  </a:lnTo>
                  <a:lnTo>
                    <a:pt x="770" y="3"/>
                  </a:lnTo>
                  <a:lnTo>
                    <a:pt x="766" y="3"/>
                  </a:lnTo>
                  <a:lnTo>
                    <a:pt x="763" y="3"/>
                  </a:lnTo>
                  <a:lnTo>
                    <a:pt x="759" y="3"/>
                  </a:lnTo>
                  <a:lnTo>
                    <a:pt x="759" y="3"/>
                  </a:lnTo>
                  <a:lnTo>
                    <a:pt x="755" y="3"/>
                  </a:lnTo>
                  <a:lnTo>
                    <a:pt x="755" y="7"/>
                  </a:lnTo>
                  <a:lnTo>
                    <a:pt x="752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4" y="7"/>
                  </a:lnTo>
                  <a:lnTo>
                    <a:pt x="741" y="7"/>
                  </a:lnTo>
                  <a:lnTo>
                    <a:pt x="737" y="11"/>
                  </a:lnTo>
                  <a:lnTo>
                    <a:pt x="737" y="11"/>
                  </a:lnTo>
                  <a:lnTo>
                    <a:pt x="737" y="14"/>
                  </a:lnTo>
                  <a:lnTo>
                    <a:pt x="733" y="18"/>
                  </a:lnTo>
                  <a:lnTo>
                    <a:pt x="733" y="18"/>
                  </a:lnTo>
                  <a:lnTo>
                    <a:pt x="733" y="22"/>
                  </a:lnTo>
                  <a:lnTo>
                    <a:pt x="733" y="22"/>
                  </a:lnTo>
                  <a:lnTo>
                    <a:pt x="733" y="25"/>
                  </a:lnTo>
                  <a:lnTo>
                    <a:pt x="733" y="25"/>
                  </a:lnTo>
                  <a:lnTo>
                    <a:pt x="737" y="25"/>
                  </a:lnTo>
                  <a:lnTo>
                    <a:pt x="741" y="25"/>
                  </a:lnTo>
                  <a:lnTo>
                    <a:pt x="741" y="25"/>
                  </a:lnTo>
                  <a:lnTo>
                    <a:pt x="744" y="25"/>
                  </a:lnTo>
                  <a:lnTo>
                    <a:pt x="744" y="29"/>
                  </a:lnTo>
                  <a:lnTo>
                    <a:pt x="748" y="29"/>
                  </a:lnTo>
                  <a:lnTo>
                    <a:pt x="748" y="33"/>
                  </a:lnTo>
                  <a:lnTo>
                    <a:pt x="748" y="33"/>
                  </a:lnTo>
                  <a:lnTo>
                    <a:pt x="752" y="37"/>
                  </a:lnTo>
                  <a:lnTo>
                    <a:pt x="748" y="40"/>
                  </a:lnTo>
                  <a:lnTo>
                    <a:pt x="748" y="40"/>
                  </a:lnTo>
                  <a:lnTo>
                    <a:pt x="744" y="44"/>
                  </a:lnTo>
                  <a:lnTo>
                    <a:pt x="744" y="48"/>
                  </a:lnTo>
                  <a:lnTo>
                    <a:pt x="744" y="48"/>
                  </a:lnTo>
                  <a:lnTo>
                    <a:pt x="741" y="51"/>
                  </a:lnTo>
                  <a:lnTo>
                    <a:pt x="741" y="55"/>
                  </a:lnTo>
                  <a:lnTo>
                    <a:pt x="741" y="55"/>
                  </a:lnTo>
                  <a:lnTo>
                    <a:pt x="741" y="59"/>
                  </a:lnTo>
                  <a:lnTo>
                    <a:pt x="741" y="63"/>
                  </a:lnTo>
                  <a:lnTo>
                    <a:pt x="744" y="63"/>
                  </a:lnTo>
                  <a:lnTo>
                    <a:pt x="744" y="66"/>
                  </a:lnTo>
                  <a:lnTo>
                    <a:pt x="741" y="66"/>
                  </a:lnTo>
                  <a:lnTo>
                    <a:pt x="741" y="70"/>
                  </a:lnTo>
                  <a:lnTo>
                    <a:pt x="744" y="70"/>
                  </a:lnTo>
                  <a:lnTo>
                    <a:pt x="744" y="77"/>
                  </a:lnTo>
                  <a:lnTo>
                    <a:pt x="741" y="77"/>
                  </a:lnTo>
                  <a:lnTo>
                    <a:pt x="741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8" y="81"/>
                  </a:lnTo>
                  <a:lnTo>
                    <a:pt x="748" y="85"/>
                  </a:lnTo>
                  <a:lnTo>
                    <a:pt x="748" y="89"/>
                  </a:lnTo>
                  <a:lnTo>
                    <a:pt x="744" y="92"/>
                  </a:lnTo>
                  <a:lnTo>
                    <a:pt x="737" y="92"/>
                  </a:lnTo>
                  <a:lnTo>
                    <a:pt x="733" y="92"/>
                  </a:lnTo>
                  <a:lnTo>
                    <a:pt x="726" y="100"/>
                  </a:lnTo>
                  <a:lnTo>
                    <a:pt x="726" y="100"/>
                  </a:lnTo>
                  <a:lnTo>
                    <a:pt x="722" y="100"/>
                  </a:lnTo>
                  <a:lnTo>
                    <a:pt x="718" y="100"/>
                  </a:lnTo>
                  <a:lnTo>
                    <a:pt x="715" y="100"/>
                  </a:lnTo>
                  <a:lnTo>
                    <a:pt x="715" y="96"/>
                  </a:lnTo>
                  <a:lnTo>
                    <a:pt x="711" y="96"/>
                  </a:lnTo>
                  <a:lnTo>
                    <a:pt x="711" y="100"/>
                  </a:lnTo>
                  <a:lnTo>
                    <a:pt x="711" y="100"/>
                  </a:lnTo>
                  <a:lnTo>
                    <a:pt x="707" y="122"/>
                  </a:lnTo>
                  <a:lnTo>
                    <a:pt x="707" y="126"/>
                  </a:lnTo>
                  <a:lnTo>
                    <a:pt x="707" y="129"/>
                  </a:lnTo>
                  <a:lnTo>
                    <a:pt x="707" y="133"/>
                  </a:lnTo>
                  <a:lnTo>
                    <a:pt x="703" y="140"/>
                  </a:lnTo>
                  <a:lnTo>
                    <a:pt x="707" y="144"/>
                  </a:lnTo>
                  <a:lnTo>
                    <a:pt x="715" y="148"/>
                  </a:lnTo>
                  <a:lnTo>
                    <a:pt x="722" y="144"/>
                  </a:lnTo>
                  <a:lnTo>
                    <a:pt x="726" y="144"/>
                  </a:lnTo>
                  <a:lnTo>
                    <a:pt x="733" y="144"/>
                  </a:lnTo>
                  <a:lnTo>
                    <a:pt x="737" y="148"/>
                  </a:lnTo>
                  <a:lnTo>
                    <a:pt x="741" y="144"/>
                  </a:lnTo>
                  <a:lnTo>
                    <a:pt x="741" y="140"/>
                  </a:lnTo>
                  <a:lnTo>
                    <a:pt x="741" y="137"/>
                  </a:lnTo>
                  <a:lnTo>
                    <a:pt x="744" y="137"/>
                  </a:lnTo>
                  <a:lnTo>
                    <a:pt x="748" y="133"/>
                  </a:lnTo>
                  <a:lnTo>
                    <a:pt x="755" y="137"/>
                  </a:lnTo>
                  <a:lnTo>
                    <a:pt x="759" y="140"/>
                  </a:lnTo>
                  <a:lnTo>
                    <a:pt x="766" y="144"/>
                  </a:lnTo>
                  <a:lnTo>
                    <a:pt x="770" y="152"/>
                  </a:lnTo>
                  <a:lnTo>
                    <a:pt x="774" y="155"/>
                  </a:lnTo>
                  <a:lnTo>
                    <a:pt x="778" y="159"/>
                  </a:lnTo>
                  <a:lnTo>
                    <a:pt x="778" y="159"/>
                  </a:lnTo>
                  <a:lnTo>
                    <a:pt x="778" y="163"/>
                  </a:lnTo>
                  <a:lnTo>
                    <a:pt x="774" y="163"/>
                  </a:lnTo>
                  <a:lnTo>
                    <a:pt x="774" y="166"/>
                  </a:lnTo>
                  <a:lnTo>
                    <a:pt x="774" y="166"/>
                  </a:lnTo>
                  <a:lnTo>
                    <a:pt x="770" y="166"/>
                  </a:lnTo>
                  <a:lnTo>
                    <a:pt x="770" y="166"/>
                  </a:lnTo>
                  <a:lnTo>
                    <a:pt x="766" y="166"/>
                  </a:lnTo>
                  <a:lnTo>
                    <a:pt x="766" y="166"/>
                  </a:lnTo>
                  <a:lnTo>
                    <a:pt x="759" y="166"/>
                  </a:lnTo>
                  <a:lnTo>
                    <a:pt x="759" y="166"/>
                  </a:lnTo>
                  <a:lnTo>
                    <a:pt x="755" y="170"/>
                  </a:lnTo>
                  <a:lnTo>
                    <a:pt x="752" y="174"/>
                  </a:lnTo>
                  <a:lnTo>
                    <a:pt x="748" y="174"/>
                  </a:lnTo>
                  <a:lnTo>
                    <a:pt x="744" y="174"/>
                  </a:lnTo>
                  <a:lnTo>
                    <a:pt x="744" y="174"/>
                  </a:lnTo>
                  <a:lnTo>
                    <a:pt x="744" y="178"/>
                  </a:lnTo>
                  <a:lnTo>
                    <a:pt x="741" y="178"/>
                  </a:lnTo>
                  <a:lnTo>
                    <a:pt x="741" y="178"/>
                  </a:lnTo>
                  <a:lnTo>
                    <a:pt x="737" y="178"/>
                  </a:lnTo>
                  <a:lnTo>
                    <a:pt x="737" y="178"/>
                  </a:lnTo>
                  <a:lnTo>
                    <a:pt x="733" y="185"/>
                  </a:lnTo>
                  <a:lnTo>
                    <a:pt x="733" y="189"/>
                  </a:lnTo>
                  <a:lnTo>
                    <a:pt x="733" y="192"/>
                  </a:lnTo>
                  <a:lnTo>
                    <a:pt x="733" y="192"/>
                  </a:lnTo>
                  <a:lnTo>
                    <a:pt x="729" y="192"/>
                  </a:lnTo>
                  <a:lnTo>
                    <a:pt x="722" y="200"/>
                  </a:lnTo>
                  <a:lnTo>
                    <a:pt x="718" y="200"/>
                  </a:lnTo>
                  <a:lnTo>
                    <a:pt x="711" y="196"/>
                  </a:lnTo>
                  <a:lnTo>
                    <a:pt x="711" y="200"/>
                  </a:lnTo>
                  <a:lnTo>
                    <a:pt x="707" y="204"/>
                  </a:lnTo>
                  <a:lnTo>
                    <a:pt x="703" y="207"/>
                  </a:lnTo>
                  <a:lnTo>
                    <a:pt x="700" y="207"/>
                  </a:lnTo>
                  <a:lnTo>
                    <a:pt x="700" y="211"/>
                  </a:lnTo>
                  <a:lnTo>
                    <a:pt x="696" y="215"/>
                  </a:lnTo>
                  <a:lnTo>
                    <a:pt x="696" y="215"/>
                  </a:lnTo>
                  <a:lnTo>
                    <a:pt x="692" y="211"/>
                  </a:lnTo>
                  <a:lnTo>
                    <a:pt x="689" y="211"/>
                  </a:lnTo>
                  <a:lnTo>
                    <a:pt x="685" y="211"/>
                  </a:lnTo>
                  <a:lnTo>
                    <a:pt x="681" y="207"/>
                  </a:lnTo>
                  <a:lnTo>
                    <a:pt x="674" y="207"/>
                  </a:lnTo>
                  <a:lnTo>
                    <a:pt x="670" y="207"/>
                  </a:lnTo>
                  <a:lnTo>
                    <a:pt x="666" y="211"/>
                  </a:lnTo>
                  <a:lnTo>
                    <a:pt x="663" y="215"/>
                  </a:lnTo>
                  <a:lnTo>
                    <a:pt x="663" y="222"/>
                  </a:lnTo>
                  <a:lnTo>
                    <a:pt x="663" y="222"/>
                  </a:lnTo>
                  <a:lnTo>
                    <a:pt x="663" y="226"/>
                  </a:lnTo>
                  <a:lnTo>
                    <a:pt x="670" y="230"/>
                  </a:lnTo>
                  <a:lnTo>
                    <a:pt x="678" y="233"/>
                  </a:lnTo>
                  <a:lnTo>
                    <a:pt x="678" y="237"/>
                  </a:lnTo>
                  <a:lnTo>
                    <a:pt x="674" y="237"/>
                  </a:lnTo>
                  <a:lnTo>
                    <a:pt x="674" y="241"/>
                  </a:lnTo>
                  <a:lnTo>
                    <a:pt x="666" y="248"/>
                  </a:lnTo>
                  <a:lnTo>
                    <a:pt x="663" y="255"/>
                  </a:lnTo>
                  <a:lnTo>
                    <a:pt x="659" y="259"/>
                  </a:lnTo>
                  <a:lnTo>
                    <a:pt x="655" y="259"/>
                  </a:lnTo>
                  <a:lnTo>
                    <a:pt x="652" y="263"/>
                  </a:lnTo>
                  <a:lnTo>
                    <a:pt x="648" y="263"/>
                  </a:lnTo>
                  <a:lnTo>
                    <a:pt x="644" y="263"/>
                  </a:lnTo>
                  <a:lnTo>
                    <a:pt x="641" y="267"/>
                  </a:lnTo>
                  <a:lnTo>
                    <a:pt x="633" y="267"/>
                  </a:lnTo>
                  <a:lnTo>
                    <a:pt x="626" y="267"/>
                  </a:lnTo>
                  <a:lnTo>
                    <a:pt x="622" y="270"/>
                  </a:lnTo>
                  <a:lnTo>
                    <a:pt x="618" y="270"/>
                  </a:lnTo>
                  <a:lnTo>
                    <a:pt x="607" y="274"/>
                  </a:lnTo>
                  <a:lnTo>
                    <a:pt x="596" y="278"/>
                  </a:lnTo>
                  <a:lnTo>
                    <a:pt x="592" y="281"/>
                  </a:lnTo>
                  <a:lnTo>
                    <a:pt x="585" y="289"/>
                  </a:lnTo>
                  <a:lnTo>
                    <a:pt x="581" y="289"/>
                  </a:lnTo>
                  <a:lnTo>
                    <a:pt x="578" y="289"/>
                  </a:lnTo>
                  <a:lnTo>
                    <a:pt x="574" y="289"/>
                  </a:lnTo>
                  <a:lnTo>
                    <a:pt x="574" y="285"/>
                  </a:lnTo>
                  <a:lnTo>
                    <a:pt x="574" y="285"/>
                  </a:lnTo>
                  <a:lnTo>
                    <a:pt x="566" y="285"/>
                  </a:lnTo>
                  <a:lnTo>
                    <a:pt x="559" y="289"/>
                  </a:lnTo>
                  <a:lnTo>
                    <a:pt x="555" y="285"/>
                  </a:lnTo>
                  <a:lnTo>
                    <a:pt x="548" y="285"/>
                  </a:lnTo>
                  <a:lnTo>
                    <a:pt x="541" y="281"/>
                  </a:lnTo>
                  <a:lnTo>
                    <a:pt x="529" y="278"/>
                  </a:lnTo>
                  <a:lnTo>
                    <a:pt x="522" y="270"/>
                  </a:lnTo>
                  <a:lnTo>
                    <a:pt x="518" y="270"/>
                  </a:lnTo>
                  <a:lnTo>
                    <a:pt x="507" y="270"/>
                  </a:lnTo>
                  <a:lnTo>
                    <a:pt x="496" y="270"/>
                  </a:lnTo>
                  <a:lnTo>
                    <a:pt x="496" y="270"/>
                  </a:lnTo>
                  <a:lnTo>
                    <a:pt x="492" y="270"/>
                  </a:lnTo>
                  <a:lnTo>
                    <a:pt x="492" y="274"/>
                  </a:lnTo>
                  <a:lnTo>
                    <a:pt x="485" y="274"/>
                  </a:lnTo>
                  <a:lnTo>
                    <a:pt x="478" y="274"/>
                  </a:lnTo>
                  <a:lnTo>
                    <a:pt x="467" y="274"/>
                  </a:lnTo>
                  <a:lnTo>
                    <a:pt x="455" y="274"/>
                  </a:lnTo>
                  <a:lnTo>
                    <a:pt x="448" y="274"/>
                  </a:lnTo>
                  <a:lnTo>
                    <a:pt x="441" y="274"/>
                  </a:lnTo>
                  <a:lnTo>
                    <a:pt x="437" y="274"/>
                  </a:lnTo>
                  <a:lnTo>
                    <a:pt x="433" y="274"/>
                  </a:lnTo>
                  <a:lnTo>
                    <a:pt x="429" y="267"/>
                  </a:lnTo>
                  <a:lnTo>
                    <a:pt x="429" y="263"/>
                  </a:lnTo>
                  <a:lnTo>
                    <a:pt x="426" y="259"/>
                  </a:lnTo>
                  <a:lnTo>
                    <a:pt x="422" y="255"/>
                  </a:lnTo>
                  <a:lnTo>
                    <a:pt x="422" y="252"/>
                  </a:lnTo>
                  <a:lnTo>
                    <a:pt x="422" y="252"/>
                  </a:lnTo>
                  <a:lnTo>
                    <a:pt x="418" y="248"/>
                  </a:lnTo>
                  <a:lnTo>
                    <a:pt x="415" y="248"/>
                  </a:lnTo>
                  <a:lnTo>
                    <a:pt x="415" y="248"/>
                  </a:lnTo>
                  <a:lnTo>
                    <a:pt x="415" y="244"/>
                  </a:lnTo>
                  <a:lnTo>
                    <a:pt x="415" y="244"/>
                  </a:lnTo>
                  <a:lnTo>
                    <a:pt x="411" y="244"/>
                  </a:lnTo>
                  <a:lnTo>
                    <a:pt x="411" y="244"/>
                  </a:lnTo>
                  <a:lnTo>
                    <a:pt x="407" y="244"/>
                  </a:lnTo>
                  <a:lnTo>
                    <a:pt x="404" y="241"/>
                  </a:lnTo>
                  <a:lnTo>
                    <a:pt x="396" y="237"/>
                  </a:lnTo>
                  <a:lnTo>
                    <a:pt x="392" y="237"/>
                  </a:lnTo>
                  <a:lnTo>
                    <a:pt x="392" y="237"/>
                  </a:lnTo>
                  <a:lnTo>
                    <a:pt x="389" y="237"/>
                  </a:lnTo>
                  <a:lnTo>
                    <a:pt x="389" y="233"/>
                  </a:lnTo>
                  <a:lnTo>
                    <a:pt x="385" y="233"/>
                  </a:lnTo>
                  <a:lnTo>
                    <a:pt x="374" y="230"/>
                  </a:lnTo>
                  <a:lnTo>
                    <a:pt x="370" y="230"/>
                  </a:lnTo>
                  <a:lnTo>
                    <a:pt x="370" y="230"/>
                  </a:lnTo>
                  <a:lnTo>
                    <a:pt x="367" y="230"/>
                  </a:lnTo>
                  <a:lnTo>
                    <a:pt x="359" y="230"/>
                  </a:lnTo>
                  <a:lnTo>
                    <a:pt x="341" y="230"/>
                  </a:lnTo>
                  <a:lnTo>
                    <a:pt x="337" y="226"/>
                  </a:lnTo>
                  <a:lnTo>
                    <a:pt x="333" y="222"/>
                  </a:lnTo>
                  <a:lnTo>
                    <a:pt x="333" y="218"/>
                  </a:lnTo>
                  <a:lnTo>
                    <a:pt x="333" y="215"/>
                  </a:lnTo>
                  <a:lnTo>
                    <a:pt x="337" y="215"/>
                  </a:lnTo>
                  <a:lnTo>
                    <a:pt x="337" y="215"/>
                  </a:lnTo>
                  <a:lnTo>
                    <a:pt x="337" y="211"/>
                  </a:lnTo>
                  <a:lnTo>
                    <a:pt x="337" y="207"/>
                  </a:lnTo>
                  <a:lnTo>
                    <a:pt x="337" y="204"/>
                  </a:lnTo>
                  <a:lnTo>
                    <a:pt x="337" y="204"/>
                  </a:lnTo>
                  <a:lnTo>
                    <a:pt x="337" y="200"/>
                  </a:lnTo>
                  <a:lnTo>
                    <a:pt x="337" y="200"/>
                  </a:lnTo>
                  <a:lnTo>
                    <a:pt x="333" y="196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26" y="189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18" y="178"/>
                  </a:lnTo>
                  <a:lnTo>
                    <a:pt x="318" y="178"/>
                  </a:lnTo>
                  <a:lnTo>
                    <a:pt x="315" y="174"/>
                  </a:lnTo>
                  <a:lnTo>
                    <a:pt x="315" y="174"/>
                  </a:lnTo>
                  <a:lnTo>
                    <a:pt x="311" y="174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4" y="174"/>
                  </a:lnTo>
                  <a:lnTo>
                    <a:pt x="304" y="174"/>
                  </a:lnTo>
                  <a:lnTo>
                    <a:pt x="300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2" y="178"/>
                  </a:lnTo>
                  <a:lnTo>
                    <a:pt x="292" y="178"/>
                  </a:lnTo>
                  <a:lnTo>
                    <a:pt x="289" y="174"/>
                  </a:lnTo>
                  <a:lnTo>
                    <a:pt x="289" y="174"/>
                  </a:lnTo>
                  <a:lnTo>
                    <a:pt x="289" y="170"/>
                  </a:lnTo>
                  <a:lnTo>
                    <a:pt x="285" y="170"/>
                  </a:lnTo>
                  <a:lnTo>
                    <a:pt x="281" y="166"/>
                  </a:lnTo>
                  <a:lnTo>
                    <a:pt x="281" y="163"/>
                  </a:lnTo>
                  <a:lnTo>
                    <a:pt x="278" y="163"/>
                  </a:lnTo>
                  <a:lnTo>
                    <a:pt x="278" y="163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5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0" y="155"/>
                  </a:lnTo>
                  <a:lnTo>
                    <a:pt x="270" y="155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7" y="152"/>
                  </a:lnTo>
                  <a:lnTo>
                    <a:pt x="263" y="148"/>
                  </a:lnTo>
                  <a:lnTo>
                    <a:pt x="263" y="152"/>
                  </a:lnTo>
                  <a:lnTo>
                    <a:pt x="263" y="152"/>
                  </a:lnTo>
                  <a:lnTo>
                    <a:pt x="259" y="155"/>
                  </a:lnTo>
                  <a:lnTo>
                    <a:pt x="255" y="159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2" y="166"/>
                  </a:lnTo>
                  <a:lnTo>
                    <a:pt x="248" y="166"/>
                  </a:lnTo>
                  <a:lnTo>
                    <a:pt x="244" y="170"/>
                  </a:lnTo>
                  <a:lnTo>
                    <a:pt x="244" y="174"/>
                  </a:lnTo>
                  <a:lnTo>
                    <a:pt x="244" y="178"/>
                  </a:lnTo>
                  <a:lnTo>
                    <a:pt x="248" y="185"/>
                  </a:lnTo>
                  <a:lnTo>
                    <a:pt x="252" y="189"/>
                  </a:lnTo>
                  <a:lnTo>
                    <a:pt x="252" y="192"/>
                  </a:lnTo>
                  <a:lnTo>
                    <a:pt x="248" y="196"/>
                  </a:lnTo>
                  <a:lnTo>
                    <a:pt x="244" y="196"/>
                  </a:lnTo>
                  <a:lnTo>
                    <a:pt x="241" y="200"/>
                  </a:lnTo>
                  <a:lnTo>
                    <a:pt x="237" y="200"/>
                  </a:lnTo>
                  <a:lnTo>
                    <a:pt x="237" y="200"/>
                  </a:lnTo>
                  <a:lnTo>
                    <a:pt x="237" y="196"/>
                  </a:lnTo>
                  <a:lnTo>
                    <a:pt x="233" y="196"/>
                  </a:lnTo>
                  <a:lnTo>
                    <a:pt x="226" y="200"/>
                  </a:lnTo>
                  <a:lnTo>
                    <a:pt x="222" y="200"/>
                  </a:lnTo>
                  <a:lnTo>
                    <a:pt x="215" y="196"/>
                  </a:lnTo>
                  <a:lnTo>
                    <a:pt x="211" y="196"/>
                  </a:lnTo>
                  <a:lnTo>
                    <a:pt x="211" y="196"/>
                  </a:lnTo>
                  <a:lnTo>
                    <a:pt x="207" y="204"/>
                  </a:lnTo>
                  <a:lnTo>
                    <a:pt x="207" y="207"/>
                  </a:lnTo>
                  <a:lnTo>
                    <a:pt x="207" y="211"/>
                  </a:lnTo>
                  <a:lnTo>
                    <a:pt x="204" y="218"/>
                  </a:lnTo>
                  <a:lnTo>
                    <a:pt x="204" y="226"/>
                  </a:lnTo>
                  <a:lnTo>
                    <a:pt x="204" y="230"/>
                  </a:lnTo>
                  <a:lnTo>
                    <a:pt x="207" y="230"/>
                  </a:lnTo>
                  <a:lnTo>
                    <a:pt x="211" y="230"/>
                  </a:lnTo>
                  <a:lnTo>
                    <a:pt x="207" y="233"/>
                  </a:lnTo>
                  <a:lnTo>
                    <a:pt x="207" y="237"/>
                  </a:lnTo>
                  <a:lnTo>
                    <a:pt x="207" y="237"/>
                  </a:lnTo>
                  <a:lnTo>
                    <a:pt x="204" y="237"/>
                  </a:lnTo>
                  <a:lnTo>
                    <a:pt x="200" y="237"/>
                  </a:lnTo>
                  <a:lnTo>
                    <a:pt x="200" y="237"/>
                  </a:lnTo>
                  <a:lnTo>
                    <a:pt x="196" y="237"/>
                  </a:lnTo>
                  <a:lnTo>
                    <a:pt x="193" y="237"/>
                  </a:lnTo>
                  <a:lnTo>
                    <a:pt x="185" y="241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4"/>
                  </a:lnTo>
                  <a:lnTo>
                    <a:pt x="170" y="244"/>
                  </a:lnTo>
                  <a:lnTo>
                    <a:pt x="174" y="248"/>
                  </a:lnTo>
                  <a:lnTo>
                    <a:pt x="178" y="248"/>
                  </a:lnTo>
                  <a:lnTo>
                    <a:pt x="181" y="248"/>
                  </a:lnTo>
                  <a:lnTo>
                    <a:pt x="181" y="248"/>
                  </a:lnTo>
                  <a:lnTo>
                    <a:pt x="181" y="252"/>
                  </a:lnTo>
                  <a:lnTo>
                    <a:pt x="181" y="255"/>
                  </a:lnTo>
                  <a:lnTo>
                    <a:pt x="181" y="259"/>
                  </a:lnTo>
                  <a:lnTo>
                    <a:pt x="185" y="259"/>
                  </a:lnTo>
                  <a:lnTo>
                    <a:pt x="185" y="263"/>
                  </a:lnTo>
                  <a:lnTo>
                    <a:pt x="189" y="267"/>
                  </a:lnTo>
                  <a:lnTo>
                    <a:pt x="189" y="270"/>
                  </a:lnTo>
                  <a:lnTo>
                    <a:pt x="193" y="270"/>
                  </a:lnTo>
                  <a:lnTo>
                    <a:pt x="193" y="278"/>
                  </a:lnTo>
                  <a:lnTo>
                    <a:pt x="189" y="278"/>
                  </a:lnTo>
                  <a:lnTo>
                    <a:pt x="189" y="281"/>
                  </a:lnTo>
                  <a:lnTo>
                    <a:pt x="193" y="285"/>
                  </a:lnTo>
                  <a:lnTo>
                    <a:pt x="189" y="285"/>
                  </a:lnTo>
                  <a:lnTo>
                    <a:pt x="189" y="289"/>
                  </a:lnTo>
                  <a:lnTo>
                    <a:pt x="189" y="289"/>
                  </a:lnTo>
                  <a:lnTo>
                    <a:pt x="189" y="293"/>
                  </a:lnTo>
                  <a:lnTo>
                    <a:pt x="185" y="296"/>
                  </a:lnTo>
                  <a:lnTo>
                    <a:pt x="178" y="293"/>
                  </a:lnTo>
                  <a:lnTo>
                    <a:pt x="170" y="285"/>
                  </a:lnTo>
                  <a:lnTo>
                    <a:pt x="167" y="285"/>
                  </a:lnTo>
                  <a:lnTo>
                    <a:pt x="159" y="285"/>
                  </a:lnTo>
                  <a:lnTo>
                    <a:pt x="152" y="285"/>
                  </a:lnTo>
                  <a:lnTo>
                    <a:pt x="144" y="285"/>
                  </a:lnTo>
                  <a:lnTo>
                    <a:pt x="137" y="281"/>
                  </a:lnTo>
                  <a:lnTo>
                    <a:pt x="130" y="285"/>
                  </a:lnTo>
                  <a:lnTo>
                    <a:pt x="126" y="285"/>
                  </a:lnTo>
                  <a:lnTo>
                    <a:pt x="122" y="285"/>
                  </a:lnTo>
                  <a:lnTo>
                    <a:pt x="118" y="285"/>
                  </a:lnTo>
                  <a:lnTo>
                    <a:pt x="115" y="289"/>
                  </a:lnTo>
                  <a:lnTo>
                    <a:pt x="107" y="285"/>
                  </a:lnTo>
                  <a:lnTo>
                    <a:pt x="100" y="285"/>
                  </a:lnTo>
                  <a:lnTo>
                    <a:pt x="96" y="285"/>
                  </a:lnTo>
                  <a:lnTo>
                    <a:pt x="93" y="285"/>
                  </a:lnTo>
                  <a:lnTo>
                    <a:pt x="89" y="285"/>
                  </a:lnTo>
                  <a:lnTo>
                    <a:pt x="85" y="285"/>
                  </a:lnTo>
                  <a:lnTo>
                    <a:pt x="81" y="285"/>
                  </a:lnTo>
                  <a:lnTo>
                    <a:pt x="81" y="285"/>
                  </a:lnTo>
                  <a:lnTo>
                    <a:pt x="81" y="289"/>
                  </a:lnTo>
                  <a:lnTo>
                    <a:pt x="81" y="293"/>
                  </a:lnTo>
                  <a:lnTo>
                    <a:pt x="81" y="296"/>
                  </a:lnTo>
                  <a:lnTo>
                    <a:pt x="78" y="296"/>
                  </a:lnTo>
                  <a:lnTo>
                    <a:pt x="67" y="296"/>
                  </a:lnTo>
                  <a:lnTo>
                    <a:pt x="56" y="296"/>
                  </a:lnTo>
                  <a:lnTo>
                    <a:pt x="52" y="293"/>
                  </a:lnTo>
                  <a:lnTo>
                    <a:pt x="44" y="293"/>
                  </a:lnTo>
                  <a:lnTo>
                    <a:pt x="44" y="296"/>
                  </a:lnTo>
                  <a:lnTo>
                    <a:pt x="44" y="296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4"/>
                  </a:lnTo>
                  <a:lnTo>
                    <a:pt x="37" y="311"/>
                  </a:lnTo>
                  <a:lnTo>
                    <a:pt x="33" y="315"/>
                  </a:lnTo>
                  <a:lnTo>
                    <a:pt x="37" y="319"/>
                  </a:lnTo>
                  <a:lnTo>
                    <a:pt x="44" y="319"/>
                  </a:lnTo>
                  <a:lnTo>
                    <a:pt x="48" y="322"/>
                  </a:lnTo>
                  <a:lnTo>
                    <a:pt x="52" y="322"/>
                  </a:lnTo>
                  <a:lnTo>
                    <a:pt x="52" y="319"/>
                  </a:lnTo>
                  <a:lnTo>
                    <a:pt x="52" y="315"/>
                  </a:lnTo>
                  <a:lnTo>
                    <a:pt x="56" y="315"/>
                  </a:lnTo>
                  <a:lnTo>
                    <a:pt x="63" y="322"/>
                  </a:lnTo>
                  <a:lnTo>
                    <a:pt x="63" y="326"/>
                  </a:lnTo>
                  <a:lnTo>
                    <a:pt x="59" y="330"/>
                  </a:lnTo>
                  <a:lnTo>
                    <a:pt x="56" y="330"/>
                  </a:lnTo>
                  <a:lnTo>
                    <a:pt x="48" y="330"/>
                  </a:lnTo>
                  <a:lnTo>
                    <a:pt x="44" y="330"/>
                  </a:lnTo>
                  <a:lnTo>
                    <a:pt x="41" y="326"/>
                  </a:lnTo>
                  <a:lnTo>
                    <a:pt x="37" y="330"/>
                  </a:lnTo>
                  <a:lnTo>
                    <a:pt x="33" y="330"/>
                  </a:lnTo>
                  <a:lnTo>
                    <a:pt x="30" y="333"/>
                  </a:lnTo>
                  <a:lnTo>
                    <a:pt x="26" y="333"/>
                  </a:lnTo>
                  <a:lnTo>
                    <a:pt x="26" y="337"/>
                  </a:lnTo>
                  <a:lnTo>
                    <a:pt x="30" y="341"/>
                  </a:lnTo>
                  <a:lnTo>
                    <a:pt x="30" y="341"/>
                  </a:lnTo>
                  <a:lnTo>
                    <a:pt x="22" y="345"/>
                  </a:lnTo>
                  <a:lnTo>
                    <a:pt x="15" y="345"/>
                  </a:lnTo>
                  <a:lnTo>
                    <a:pt x="18" y="348"/>
                  </a:lnTo>
                  <a:lnTo>
                    <a:pt x="18" y="348"/>
                  </a:lnTo>
                  <a:lnTo>
                    <a:pt x="11" y="352"/>
                  </a:lnTo>
                  <a:lnTo>
                    <a:pt x="11" y="356"/>
                  </a:lnTo>
                  <a:lnTo>
                    <a:pt x="7" y="356"/>
                  </a:lnTo>
                  <a:lnTo>
                    <a:pt x="4" y="356"/>
                  </a:lnTo>
                  <a:lnTo>
                    <a:pt x="0" y="356"/>
                  </a:lnTo>
                  <a:lnTo>
                    <a:pt x="0" y="363"/>
                  </a:lnTo>
                  <a:lnTo>
                    <a:pt x="4" y="367"/>
                  </a:lnTo>
                  <a:lnTo>
                    <a:pt x="7" y="367"/>
                  </a:lnTo>
                  <a:lnTo>
                    <a:pt x="11" y="367"/>
                  </a:lnTo>
                  <a:lnTo>
                    <a:pt x="11" y="370"/>
                  </a:lnTo>
                  <a:lnTo>
                    <a:pt x="11" y="370"/>
                  </a:lnTo>
                  <a:lnTo>
                    <a:pt x="11" y="378"/>
                  </a:lnTo>
                  <a:lnTo>
                    <a:pt x="15" y="378"/>
                  </a:lnTo>
                  <a:lnTo>
                    <a:pt x="15" y="382"/>
                  </a:lnTo>
                  <a:lnTo>
                    <a:pt x="15" y="382"/>
                  </a:lnTo>
                  <a:lnTo>
                    <a:pt x="11" y="389"/>
                  </a:lnTo>
                  <a:lnTo>
                    <a:pt x="7" y="400"/>
                  </a:lnTo>
                  <a:lnTo>
                    <a:pt x="7" y="400"/>
                  </a:lnTo>
                  <a:lnTo>
                    <a:pt x="11" y="404"/>
                  </a:lnTo>
                  <a:lnTo>
                    <a:pt x="15" y="404"/>
                  </a:lnTo>
                  <a:lnTo>
                    <a:pt x="18" y="404"/>
                  </a:lnTo>
                  <a:lnTo>
                    <a:pt x="22" y="400"/>
                  </a:lnTo>
                  <a:lnTo>
                    <a:pt x="26" y="400"/>
                  </a:lnTo>
                  <a:lnTo>
                    <a:pt x="26" y="396"/>
                  </a:lnTo>
                  <a:lnTo>
                    <a:pt x="30" y="396"/>
                  </a:lnTo>
                  <a:lnTo>
                    <a:pt x="30" y="396"/>
                  </a:lnTo>
                  <a:lnTo>
                    <a:pt x="33" y="400"/>
                  </a:lnTo>
                  <a:lnTo>
                    <a:pt x="37" y="400"/>
                  </a:lnTo>
                  <a:lnTo>
                    <a:pt x="37" y="396"/>
                  </a:lnTo>
                  <a:lnTo>
                    <a:pt x="37" y="396"/>
                  </a:lnTo>
                  <a:lnTo>
                    <a:pt x="37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4" y="393"/>
                  </a:lnTo>
                  <a:lnTo>
                    <a:pt x="48" y="393"/>
                  </a:lnTo>
                  <a:lnTo>
                    <a:pt x="48" y="389"/>
                  </a:lnTo>
                  <a:lnTo>
                    <a:pt x="48" y="385"/>
                  </a:lnTo>
                  <a:lnTo>
                    <a:pt x="48" y="385"/>
                  </a:lnTo>
                  <a:lnTo>
                    <a:pt x="52" y="382"/>
                  </a:lnTo>
                  <a:lnTo>
                    <a:pt x="52" y="378"/>
                  </a:lnTo>
                  <a:lnTo>
                    <a:pt x="52" y="374"/>
                  </a:lnTo>
                  <a:lnTo>
                    <a:pt x="59" y="374"/>
                  </a:lnTo>
                  <a:lnTo>
                    <a:pt x="59" y="378"/>
                  </a:lnTo>
                  <a:lnTo>
                    <a:pt x="63" y="378"/>
                  </a:lnTo>
                  <a:lnTo>
                    <a:pt x="63" y="382"/>
                  </a:lnTo>
                  <a:lnTo>
                    <a:pt x="63" y="385"/>
                  </a:lnTo>
                  <a:lnTo>
                    <a:pt x="63" y="385"/>
                  </a:lnTo>
                  <a:lnTo>
                    <a:pt x="67" y="385"/>
                  </a:lnTo>
                  <a:lnTo>
                    <a:pt x="67" y="389"/>
                  </a:lnTo>
                  <a:lnTo>
                    <a:pt x="67" y="393"/>
                  </a:lnTo>
                  <a:lnTo>
                    <a:pt x="67" y="396"/>
                  </a:lnTo>
                  <a:lnTo>
                    <a:pt x="67" y="404"/>
                  </a:lnTo>
                  <a:lnTo>
                    <a:pt x="70" y="404"/>
                  </a:lnTo>
                  <a:lnTo>
                    <a:pt x="70" y="408"/>
                  </a:lnTo>
                  <a:lnTo>
                    <a:pt x="74" y="408"/>
                  </a:lnTo>
                  <a:lnTo>
                    <a:pt x="78" y="408"/>
                  </a:lnTo>
                  <a:lnTo>
                    <a:pt x="81" y="408"/>
                  </a:lnTo>
                  <a:lnTo>
                    <a:pt x="81" y="404"/>
                  </a:lnTo>
                  <a:lnTo>
                    <a:pt x="85" y="404"/>
                  </a:lnTo>
                  <a:lnTo>
                    <a:pt x="89" y="400"/>
                  </a:lnTo>
                  <a:lnTo>
                    <a:pt x="89" y="396"/>
                  </a:lnTo>
                  <a:lnTo>
                    <a:pt x="93" y="396"/>
                  </a:lnTo>
                  <a:lnTo>
                    <a:pt x="100" y="393"/>
                  </a:lnTo>
                  <a:lnTo>
                    <a:pt x="104" y="389"/>
                  </a:lnTo>
                  <a:lnTo>
                    <a:pt x="104" y="393"/>
                  </a:lnTo>
                  <a:lnTo>
                    <a:pt x="111" y="393"/>
                  </a:lnTo>
                  <a:lnTo>
                    <a:pt x="115" y="389"/>
                  </a:lnTo>
                  <a:lnTo>
                    <a:pt x="122" y="389"/>
                  </a:lnTo>
                  <a:lnTo>
                    <a:pt x="122" y="393"/>
                  </a:lnTo>
                  <a:lnTo>
                    <a:pt x="115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22" y="396"/>
                  </a:lnTo>
                  <a:lnTo>
                    <a:pt x="126" y="400"/>
                  </a:lnTo>
                  <a:lnTo>
                    <a:pt x="126" y="396"/>
                  </a:lnTo>
                  <a:lnTo>
                    <a:pt x="130" y="396"/>
                  </a:lnTo>
                  <a:lnTo>
                    <a:pt x="133" y="396"/>
                  </a:lnTo>
                  <a:lnTo>
                    <a:pt x="133" y="396"/>
                  </a:lnTo>
                  <a:lnTo>
                    <a:pt x="137" y="396"/>
                  </a:lnTo>
                  <a:lnTo>
                    <a:pt x="137" y="396"/>
                  </a:lnTo>
                  <a:lnTo>
                    <a:pt x="141" y="404"/>
                  </a:lnTo>
                  <a:lnTo>
                    <a:pt x="148" y="411"/>
                  </a:lnTo>
                  <a:lnTo>
                    <a:pt x="152" y="415"/>
                  </a:lnTo>
                  <a:lnTo>
                    <a:pt x="152" y="419"/>
                  </a:lnTo>
                  <a:lnTo>
                    <a:pt x="155" y="419"/>
                  </a:lnTo>
                  <a:lnTo>
                    <a:pt x="155" y="422"/>
                  </a:lnTo>
                  <a:lnTo>
                    <a:pt x="163" y="422"/>
                  </a:lnTo>
                  <a:lnTo>
                    <a:pt x="170" y="422"/>
                  </a:lnTo>
                  <a:lnTo>
                    <a:pt x="170" y="422"/>
                  </a:lnTo>
                  <a:lnTo>
                    <a:pt x="174" y="426"/>
                  </a:lnTo>
                  <a:lnTo>
                    <a:pt x="178" y="430"/>
                  </a:lnTo>
                  <a:lnTo>
                    <a:pt x="185" y="430"/>
                  </a:lnTo>
                  <a:lnTo>
                    <a:pt x="189" y="437"/>
                  </a:lnTo>
                  <a:lnTo>
                    <a:pt x="193" y="445"/>
                  </a:lnTo>
                  <a:lnTo>
                    <a:pt x="196" y="445"/>
                  </a:lnTo>
                  <a:lnTo>
                    <a:pt x="200" y="448"/>
                  </a:lnTo>
                  <a:lnTo>
                    <a:pt x="200" y="456"/>
                  </a:lnTo>
                  <a:lnTo>
                    <a:pt x="204" y="463"/>
                  </a:lnTo>
                  <a:lnTo>
                    <a:pt x="207" y="463"/>
                  </a:lnTo>
                  <a:lnTo>
                    <a:pt x="207" y="471"/>
                  </a:lnTo>
                  <a:lnTo>
                    <a:pt x="211" y="474"/>
                  </a:lnTo>
                  <a:lnTo>
                    <a:pt x="207" y="478"/>
                  </a:lnTo>
                  <a:lnTo>
                    <a:pt x="207" y="478"/>
                  </a:lnTo>
                  <a:lnTo>
                    <a:pt x="204" y="478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5"/>
                  </a:lnTo>
                  <a:lnTo>
                    <a:pt x="204" y="489"/>
                  </a:lnTo>
                  <a:lnTo>
                    <a:pt x="204" y="493"/>
                  </a:lnTo>
                  <a:lnTo>
                    <a:pt x="207" y="497"/>
                  </a:lnTo>
                  <a:lnTo>
                    <a:pt x="204" y="497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07" y="504"/>
                  </a:lnTo>
                  <a:lnTo>
                    <a:pt x="211" y="504"/>
                  </a:lnTo>
                  <a:lnTo>
                    <a:pt x="211" y="508"/>
                  </a:lnTo>
                  <a:lnTo>
                    <a:pt x="215" y="508"/>
                  </a:lnTo>
                  <a:lnTo>
                    <a:pt x="218" y="508"/>
                  </a:lnTo>
                  <a:lnTo>
                    <a:pt x="222" y="508"/>
                  </a:lnTo>
                  <a:lnTo>
                    <a:pt x="222" y="508"/>
                  </a:lnTo>
                  <a:lnTo>
                    <a:pt x="226" y="508"/>
                  </a:lnTo>
                  <a:lnTo>
                    <a:pt x="230" y="511"/>
                  </a:lnTo>
                  <a:lnTo>
                    <a:pt x="233" y="511"/>
                  </a:lnTo>
                  <a:lnTo>
                    <a:pt x="233" y="515"/>
                  </a:lnTo>
                  <a:lnTo>
                    <a:pt x="237" y="515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44" y="519"/>
                  </a:lnTo>
                  <a:lnTo>
                    <a:pt x="244" y="523"/>
                  </a:lnTo>
                  <a:lnTo>
                    <a:pt x="248" y="523"/>
                  </a:lnTo>
                  <a:lnTo>
                    <a:pt x="248" y="523"/>
                  </a:lnTo>
                  <a:lnTo>
                    <a:pt x="252" y="519"/>
                  </a:lnTo>
                  <a:lnTo>
                    <a:pt x="255" y="519"/>
                  </a:lnTo>
                  <a:lnTo>
                    <a:pt x="263" y="523"/>
                  </a:lnTo>
                  <a:lnTo>
                    <a:pt x="263" y="523"/>
                  </a:lnTo>
                  <a:lnTo>
                    <a:pt x="267" y="523"/>
                  </a:lnTo>
                  <a:lnTo>
                    <a:pt x="270" y="523"/>
                  </a:lnTo>
                  <a:lnTo>
                    <a:pt x="274" y="530"/>
                  </a:lnTo>
                  <a:lnTo>
                    <a:pt x="278" y="530"/>
                  </a:lnTo>
                  <a:lnTo>
                    <a:pt x="281" y="530"/>
                  </a:lnTo>
                  <a:lnTo>
                    <a:pt x="285" y="534"/>
                  </a:lnTo>
                  <a:lnTo>
                    <a:pt x="285" y="537"/>
                  </a:lnTo>
                  <a:lnTo>
                    <a:pt x="289" y="537"/>
                  </a:lnTo>
                  <a:lnTo>
                    <a:pt x="289" y="537"/>
                  </a:lnTo>
                  <a:lnTo>
                    <a:pt x="289" y="534"/>
                  </a:lnTo>
                  <a:lnTo>
                    <a:pt x="292" y="534"/>
                  </a:lnTo>
                  <a:lnTo>
                    <a:pt x="292" y="534"/>
                  </a:lnTo>
                  <a:lnTo>
                    <a:pt x="296" y="534"/>
                  </a:lnTo>
                  <a:lnTo>
                    <a:pt x="300" y="534"/>
                  </a:lnTo>
                  <a:lnTo>
                    <a:pt x="300" y="541"/>
                  </a:lnTo>
                  <a:lnTo>
                    <a:pt x="304" y="541"/>
                  </a:lnTo>
                  <a:lnTo>
                    <a:pt x="311" y="541"/>
                  </a:lnTo>
                  <a:lnTo>
                    <a:pt x="315" y="541"/>
                  </a:lnTo>
                  <a:lnTo>
                    <a:pt x="311" y="549"/>
                  </a:lnTo>
                  <a:lnTo>
                    <a:pt x="315" y="552"/>
                  </a:lnTo>
                  <a:lnTo>
                    <a:pt x="318" y="552"/>
                  </a:lnTo>
                  <a:lnTo>
                    <a:pt x="322" y="552"/>
                  </a:lnTo>
                  <a:lnTo>
                    <a:pt x="322" y="552"/>
                  </a:lnTo>
                  <a:lnTo>
                    <a:pt x="326" y="552"/>
                  </a:lnTo>
                  <a:lnTo>
                    <a:pt x="330" y="549"/>
                  </a:lnTo>
                  <a:lnTo>
                    <a:pt x="337" y="549"/>
                  </a:lnTo>
                  <a:lnTo>
                    <a:pt x="341" y="549"/>
                  </a:lnTo>
                  <a:lnTo>
                    <a:pt x="341" y="552"/>
                  </a:lnTo>
                  <a:lnTo>
                    <a:pt x="348" y="556"/>
                  </a:lnTo>
                  <a:lnTo>
                    <a:pt x="348" y="560"/>
                  </a:lnTo>
                  <a:lnTo>
                    <a:pt x="352" y="560"/>
                  </a:lnTo>
                  <a:lnTo>
                    <a:pt x="355" y="560"/>
                  </a:lnTo>
                  <a:lnTo>
                    <a:pt x="359" y="560"/>
                  </a:lnTo>
                  <a:lnTo>
                    <a:pt x="363" y="556"/>
                  </a:lnTo>
                  <a:lnTo>
                    <a:pt x="367" y="556"/>
                  </a:lnTo>
                  <a:lnTo>
                    <a:pt x="367" y="560"/>
                  </a:lnTo>
                  <a:lnTo>
                    <a:pt x="370" y="556"/>
                  </a:lnTo>
                  <a:lnTo>
                    <a:pt x="374" y="556"/>
                  </a:lnTo>
                  <a:lnTo>
                    <a:pt x="374" y="560"/>
                  </a:lnTo>
                  <a:lnTo>
                    <a:pt x="374" y="563"/>
                  </a:lnTo>
                  <a:lnTo>
                    <a:pt x="378" y="563"/>
                  </a:lnTo>
                  <a:lnTo>
                    <a:pt x="378" y="563"/>
                  </a:lnTo>
                  <a:lnTo>
                    <a:pt x="381" y="563"/>
                  </a:lnTo>
                  <a:lnTo>
                    <a:pt x="385" y="556"/>
                  </a:lnTo>
                  <a:lnTo>
                    <a:pt x="392" y="552"/>
                  </a:lnTo>
                  <a:lnTo>
                    <a:pt x="400" y="552"/>
                  </a:lnTo>
                  <a:lnTo>
                    <a:pt x="400" y="552"/>
                  </a:lnTo>
                  <a:lnTo>
                    <a:pt x="407" y="556"/>
                  </a:lnTo>
                  <a:lnTo>
                    <a:pt x="411" y="556"/>
                  </a:lnTo>
                  <a:lnTo>
                    <a:pt x="415" y="552"/>
                  </a:lnTo>
                  <a:lnTo>
                    <a:pt x="418" y="556"/>
                  </a:lnTo>
                  <a:lnTo>
                    <a:pt x="422" y="556"/>
                  </a:lnTo>
                  <a:lnTo>
                    <a:pt x="422" y="556"/>
                  </a:lnTo>
                  <a:lnTo>
                    <a:pt x="426" y="556"/>
                  </a:lnTo>
                  <a:lnTo>
                    <a:pt x="429" y="556"/>
                  </a:lnTo>
                  <a:lnTo>
                    <a:pt x="433" y="556"/>
                  </a:lnTo>
                  <a:lnTo>
                    <a:pt x="437" y="552"/>
                  </a:lnTo>
                  <a:lnTo>
                    <a:pt x="437" y="552"/>
                  </a:lnTo>
                  <a:lnTo>
                    <a:pt x="441" y="552"/>
                  </a:lnTo>
                  <a:lnTo>
                    <a:pt x="441" y="549"/>
                  </a:lnTo>
                  <a:lnTo>
                    <a:pt x="444" y="549"/>
                  </a:lnTo>
                  <a:lnTo>
                    <a:pt x="444" y="545"/>
                  </a:lnTo>
                  <a:lnTo>
                    <a:pt x="448" y="541"/>
                  </a:lnTo>
                  <a:lnTo>
                    <a:pt x="452" y="541"/>
                  </a:lnTo>
                  <a:lnTo>
                    <a:pt x="459" y="541"/>
                  </a:lnTo>
                  <a:lnTo>
                    <a:pt x="463" y="537"/>
                  </a:lnTo>
                  <a:lnTo>
                    <a:pt x="463" y="534"/>
                  </a:lnTo>
                  <a:lnTo>
                    <a:pt x="463" y="534"/>
                  </a:lnTo>
                  <a:lnTo>
                    <a:pt x="467" y="530"/>
                  </a:lnTo>
                  <a:lnTo>
                    <a:pt x="470" y="534"/>
                  </a:lnTo>
                  <a:lnTo>
                    <a:pt x="474" y="534"/>
                  </a:lnTo>
                  <a:lnTo>
                    <a:pt x="481" y="534"/>
                  </a:lnTo>
                  <a:lnTo>
                    <a:pt x="481" y="534"/>
                  </a:lnTo>
                  <a:lnTo>
                    <a:pt x="481" y="530"/>
                  </a:lnTo>
                  <a:lnTo>
                    <a:pt x="489" y="526"/>
                  </a:lnTo>
                  <a:lnTo>
                    <a:pt x="492" y="526"/>
                  </a:lnTo>
                  <a:lnTo>
                    <a:pt x="492" y="530"/>
                  </a:lnTo>
                  <a:lnTo>
                    <a:pt x="496" y="530"/>
                  </a:lnTo>
                  <a:lnTo>
                    <a:pt x="496" y="530"/>
                  </a:lnTo>
                  <a:lnTo>
                    <a:pt x="492" y="534"/>
                  </a:lnTo>
                  <a:lnTo>
                    <a:pt x="496" y="537"/>
                  </a:lnTo>
                  <a:lnTo>
                    <a:pt x="496" y="537"/>
                  </a:lnTo>
                  <a:lnTo>
                    <a:pt x="500" y="537"/>
                  </a:lnTo>
                  <a:lnTo>
                    <a:pt x="500" y="537"/>
                  </a:lnTo>
                  <a:lnTo>
                    <a:pt x="504" y="541"/>
                  </a:lnTo>
                  <a:lnTo>
                    <a:pt x="504" y="545"/>
                  </a:lnTo>
                  <a:lnTo>
                    <a:pt x="500" y="545"/>
                  </a:lnTo>
                  <a:lnTo>
                    <a:pt x="500" y="549"/>
                  </a:lnTo>
                  <a:lnTo>
                    <a:pt x="504" y="549"/>
                  </a:lnTo>
                  <a:lnTo>
                    <a:pt x="507" y="549"/>
                  </a:lnTo>
                  <a:lnTo>
                    <a:pt x="511" y="549"/>
                  </a:lnTo>
                  <a:lnTo>
                    <a:pt x="511" y="552"/>
                  </a:lnTo>
                  <a:lnTo>
                    <a:pt x="515" y="552"/>
                  </a:lnTo>
                  <a:lnTo>
                    <a:pt x="518" y="552"/>
                  </a:lnTo>
                  <a:lnTo>
                    <a:pt x="522" y="552"/>
                  </a:lnTo>
                  <a:lnTo>
                    <a:pt x="526" y="552"/>
                  </a:lnTo>
                  <a:lnTo>
                    <a:pt x="526" y="556"/>
                  </a:lnTo>
                  <a:lnTo>
                    <a:pt x="529" y="556"/>
                  </a:lnTo>
                  <a:lnTo>
                    <a:pt x="529" y="560"/>
                  </a:lnTo>
                  <a:lnTo>
                    <a:pt x="533" y="560"/>
                  </a:lnTo>
                  <a:lnTo>
                    <a:pt x="537" y="563"/>
                  </a:lnTo>
                  <a:lnTo>
                    <a:pt x="537" y="567"/>
                  </a:lnTo>
                  <a:lnTo>
                    <a:pt x="541" y="574"/>
                  </a:lnTo>
                  <a:lnTo>
                    <a:pt x="541" y="578"/>
                  </a:lnTo>
                  <a:lnTo>
                    <a:pt x="541" y="586"/>
                  </a:lnTo>
                  <a:lnTo>
                    <a:pt x="541" y="589"/>
                  </a:lnTo>
                  <a:lnTo>
                    <a:pt x="537" y="589"/>
                  </a:lnTo>
                  <a:lnTo>
                    <a:pt x="537" y="589"/>
                  </a:lnTo>
                  <a:lnTo>
                    <a:pt x="533" y="593"/>
                  </a:lnTo>
                  <a:lnTo>
                    <a:pt x="533" y="593"/>
                  </a:lnTo>
                  <a:lnTo>
                    <a:pt x="533" y="597"/>
                  </a:lnTo>
                  <a:lnTo>
                    <a:pt x="533" y="600"/>
                  </a:lnTo>
                  <a:lnTo>
                    <a:pt x="533" y="600"/>
                  </a:lnTo>
                  <a:lnTo>
                    <a:pt x="529" y="600"/>
                  </a:lnTo>
                  <a:lnTo>
                    <a:pt x="529" y="600"/>
                  </a:lnTo>
                  <a:lnTo>
                    <a:pt x="526" y="604"/>
                  </a:lnTo>
                  <a:lnTo>
                    <a:pt x="529" y="608"/>
                  </a:lnTo>
                  <a:lnTo>
                    <a:pt x="526" y="608"/>
                  </a:lnTo>
                  <a:lnTo>
                    <a:pt x="526" y="612"/>
                  </a:lnTo>
                  <a:lnTo>
                    <a:pt x="529" y="612"/>
                  </a:lnTo>
                  <a:lnTo>
                    <a:pt x="529" y="615"/>
                  </a:lnTo>
                  <a:lnTo>
                    <a:pt x="533" y="615"/>
                  </a:lnTo>
                  <a:lnTo>
                    <a:pt x="533" y="619"/>
                  </a:lnTo>
                  <a:lnTo>
                    <a:pt x="533" y="623"/>
                  </a:lnTo>
                  <a:lnTo>
                    <a:pt x="537" y="619"/>
                  </a:lnTo>
                  <a:lnTo>
                    <a:pt x="544" y="619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48" y="626"/>
                  </a:lnTo>
                  <a:lnTo>
                    <a:pt x="552" y="623"/>
                  </a:lnTo>
                  <a:lnTo>
                    <a:pt x="552" y="626"/>
                  </a:lnTo>
                  <a:lnTo>
                    <a:pt x="552" y="630"/>
                  </a:lnTo>
                  <a:lnTo>
                    <a:pt x="552" y="630"/>
                  </a:lnTo>
                  <a:lnTo>
                    <a:pt x="555" y="634"/>
                  </a:lnTo>
                  <a:lnTo>
                    <a:pt x="555" y="634"/>
                  </a:lnTo>
                  <a:lnTo>
                    <a:pt x="559" y="634"/>
                  </a:lnTo>
                  <a:lnTo>
                    <a:pt x="559" y="634"/>
                  </a:lnTo>
                  <a:lnTo>
                    <a:pt x="563" y="634"/>
                  </a:lnTo>
                  <a:lnTo>
                    <a:pt x="566" y="638"/>
                  </a:lnTo>
                  <a:lnTo>
                    <a:pt x="566" y="638"/>
                  </a:lnTo>
                  <a:lnTo>
                    <a:pt x="566" y="641"/>
                  </a:lnTo>
                  <a:lnTo>
                    <a:pt x="566" y="641"/>
                  </a:lnTo>
                  <a:lnTo>
                    <a:pt x="563" y="649"/>
                  </a:lnTo>
                  <a:lnTo>
                    <a:pt x="559" y="649"/>
                  </a:lnTo>
                  <a:lnTo>
                    <a:pt x="559" y="652"/>
                  </a:lnTo>
                  <a:lnTo>
                    <a:pt x="563" y="652"/>
                  </a:lnTo>
                  <a:lnTo>
                    <a:pt x="566" y="652"/>
                  </a:lnTo>
                  <a:lnTo>
                    <a:pt x="566" y="652"/>
                  </a:lnTo>
                  <a:lnTo>
                    <a:pt x="570" y="652"/>
                  </a:lnTo>
                  <a:lnTo>
                    <a:pt x="570" y="652"/>
                  </a:lnTo>
                  <a:lnTo>
                    <a:pt x="570" y="656"/>
                  </a:lnTo>
                  <a:lnTo>
                    <a:pt x="570" y="660"/>
                  </a:lnTo>
                  <a:lnTo>
                    <a:pt x="574" y="664"/>
                  </a:lnTo>
                  <a:lnTo>
                    <a:pt x="578" y="660"/>
                  </a:lnTo>
                  <a:lnTo>
                    <a:pt x="581" y="660"/>
                  </a:lnTo>
                  <a:lnTo>
                    <a:pt x="589" y="656"/>
                  </a:lnTo>
                  <a:lnTo>
                    <a:pt x="592" y="660"/>
                  </a:lnTo>
                  <a:lnTo>
                    <a:pt x="592" y="660"/>
                  </a:lnTo>
                  <a:lnTo>
                    <a:pt x="589" y="664"/>
                  </a:lnTo>
                  <a:lnTo>
                    <a:pt x="589" y="664"/>
                  </a:lnTo>
                  <a:lnTo>
                    <a:pt x="592" y="664"/>
                  </a:lnTo>
                  <a:lnTo>
                    <a:pt x="592" y="667"/>
                  </a:lnTo>
                  <a:lnTo>
                    <a:pt x="600" y="664"/>
                  </a:lnTo>
                  <a:lnTo>
                    <a:pt x="600" y="664"/>
                  </a:lnTo>
                  <a:lnTo>
                    <a:pt x="600" y="660"/>
                  </a:lnTo>
                  <a:lnTo>
                    <a:pt x="600" y="656"/>
                  </a:lnTo>
                  <a:lnTo>
                    <a:pt x="600" y="656"/>
                  </a:lnTo>
                  <a:lnTo>
                    <a:pt x="600" y="649"/>
                  </a:lnTo>
                  <a:lnTo>
                    <a:pt x="600" y="649"/>
                  </a:lnTo>
                  <a:lnTo>
                    <a:pt x="600" y="645"/>
                  </a:lnTo>
                  <a:lnTo>
                    <a:pt x="607" y="645"/>
                  </a:lnTo>
                  <a:lnTo>
                    <a:pt x="607" y="649"/>
                  </a:lnTo>
                  <a:lnTo>
                    <a:pt x="607" y="645"/>
                  </a:lnTo>
                  <a:lnTo>
                    <a:pt x="607" y="645"/>
                  </a:lnTo>
                  <a:lnTo>
                    <a:pt x="611" y="645"/>
                  </a:lnTo>
                  <a:lnTo>
                    <a:pt x="611" y="645"/>
                  </a:lnTo>
                  <a:lnTo>
                    <a:pt x="611" y="641"/>
                  </a:lnTo>
                  <a:lnTo>
                    <a:pt x="615" y="641"/>
                  </a:lnTo>
                  <a:lnTo>
                    <a:pt x="618" y="641"/>
                  </a:lnTo>
                  <a:lnTo>
                    <a:pt x="618" y="645"/>
                  </a:lnTo>
                  <a:lnTo>
                    <a:pt x="618" y="645"/>
                  </a:lnTo>
                  <a:lnTo>
                    <a:pt x="622" y="645"/>
                  </a:lnTo>
                  <a:lnTo>
                    <a:pt x="622" y="641"/>
                  </a:lnTo>
                  <a:lnTo>
                    <a:pt x="626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33" y="645"/>
                  </a:lnTo>
                  <a:lnTo>
                    <a:pt x="637" y="641"/>
                  </a:lnTo>
                  <a:lnTo>
                    <a:pt x="637" y="638"/>
                  </a:lnTo>
                  <a:lnTo>
                    <a:pt x="641" y="638"/>
                  </a:lnTo>
                  <a:lnTo>
                    <a:pt x="644" y="641"/>
                  </a:lnTo>
                  <a:lnTo>
                    <a:pt x="648" y="638"/>
                  </a:lnTo>
                  <a:lnTo>
                    <a:pt x="648" y="634"/>
                  </a:lnTo>
                  <a:lnTo>
                    <a:pt x="652" y="630"/>
                  </a:lnTo>
                  <a:lnTo>
                    <a:pt x="655" y="630"/>
                  </a:lnTo>
                  <a:lnTo>
                    <a:pt x="659" y="630"/>
                  </a:lnTo>
                  <a:lnTo>
                    <a:pt x="663" y="634"/>
                  </a:lnTo>
                  <a:lnTo>
                    <a:pt x="663" y="634"/>
                  </a:lnTo>
                  <a:lnTo>
                    <a:pt x="666" y="634"/>
                  </a:lnTo>
                  <a:lnTo>
                    <a:pt x="666" y="638"/>
                  </a:lnTo>
                  <a:lnTo>
                    <a:pt x="674" y="638"/>
                  </a:lnTo>
                  <a:lnTo>
                    <a:pt x="678" y="638"/>
                  </a:lnTo>
                  <a:lnTo>
                    <a:pt x="681" y="638"/>
                  </a:lnTo>
                  <a:lnTo>
                    <a:pt x="685" y="638"/>
                  </a:lnTo>
                  <a:lnTo>
                    <a:pt x="681" y="641"/>
                  </a:lnTo>
                  <a:lnTo>
                    <a:pt x="681" y="641"/>
                  </a:lnTo>
                  <a:lnTo>
                    <a:pt x="678" y="649"/>
                  </a:lnTo>
                  <a:lnTo>
                    <a:pt x="681" y="649"/>
                  </a:lnTo>
                  <a:lnTo>
                    <a:pt x="681" y="652"/>
                  </a:lnTo>
                  <a:lnTo>
                    <a:pt x="689" y="652"/>
                  </a:lnTo>
                  <a:lnTo>
                    <a:pt x="689" y="656"/>
                  </a:lnTo>
                  <a:lnTo>
                    <a:pt x="692" y="656"/>
                  </a:lnTo>
                  <a:lnTo>
                    <a:pt x="696" y="660"/>
                  </a:lnTo>
                  <a:lnTo>
                    <a:pt x="700" y="656"/>
                  </a:lnTo>
                  <a:lnTo>
                    <a:pt x="700" y="660"/>
                  </a:lnTo>
                  <a:lnTo>
                    <a:pt x="703" y="656"/>
                  </a:lnTo>
                  <a:lnTo>
                    <a:pt x="703" y="660"/>
                  </a:lnTo>
                  <a:lnTo>
                    <a:pt x="707" y="660"/>
                  </a:lnTo>
                  <a:lnTo>
                    <a:pt x="707" y="660"/>
                  </a:lnTo>
                  <a:lnTo>
                    <a:pt x="711" y="660"/>
                  </a:lnTo>
                  <a:lnTo>
                    <a:pt x="711" y="660"/>
                  </a:lnTo>
                  <a:lnTo>
                    <a:pt x="711" y="656"/>
                  </a:lnTo>
                  <a:lnTo>
                    <a:pt x="711" y="652"/>
                  </a:lnTo>
                  <a:lnTo>
                    <a:pt x="715" y="656"/>
                  </a:lnTo>
                  <a:lnTo>
                    <a:pt x="718" y="660"/>
                  </a:lnTo>
                  <a:lnTo>
                    <a:pt x="718" y="660"/>
                  </a:lnTo>
                  <a:lnTo>
                    <a:pt x="722" y="664"/>
                  </a:lnTo>
                  <a:lnTo>
                    <a:pt x="726" y="660"/>
                  </a:lnTo>
                  <a:lnTo>
                    <a:pt x="726" y="664"/>
                  </a:lnTo>
                  <a:lnTo>
                    <a:pt x="729" y="660"/>
                  </a:lnTo>
                  <a:lnTo>
                    <a:pt x="729" y="660"/>
                  </a:lnTo>
                  <a:lnTo>
                    <a:pt x="733" y="660"/>
                  </a:lnTo>
                  <a:lnTo>
                    <a:pt x="733" y="660"/>
                  </a:lnTo>
                  <a:lnTo>
                    <a:pt x="737" y="664"/>
                  </a:lnTo>
                  <a:lnTo>
                    <a:pt x="733" y="664"/>
                  </a:lnTo>
                  <a:lnTo>
                    <a:pt x="733" y="664"/>
                  </a:lnTo>
                  <a:lnTo>
                    <a:pt x="729" y="667"/>
                  </a:lnTo>
                  <a:lnTo>
                    <a:pt x="729" y="671"/>
                  </a:lnTo>
                  <a:lnTo>
                    <a:pt x="733" y="675"/>
                  </a:lnTo>
                  <a:lnTo>
                    <a:pt x="737" y="675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41" y="678"/>
                  </a:lnTo>
                  <a:lnTo>
                    <a:pt x="741" y="678"/>
                  </a:lnTo>
                  <a:lnTo>
                    <a:pt x="744" y="678"/>
                  </a:lnTo>
                  <a:lnTo>
                    <a:pt x="748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1"/>
                  </a:lnTo>
                  <a:lnTo>
                    <a:pt x="741" y="671"/>
                  </a:lnTo>
                  <a:lnTo>
                    <a:pt x="741" y="667"/>
                  </a:lnTo>
                  <a:lnTo>
                    <a:pt x="741" y="667"/>
                  </a:lnTo>
                  <a:lnTo>
                    <a:pt x="744" y="664"/>
                  </a:lnTo>
                  <a:lnTo>
                    <a:pt x="744" y="664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52" y="664"/>
                  </a:lnTo>
                  <a:lnTo>
                    <a:pt x="755" y="660"/>
                  </a:lnTo>
                  <a:lnTo>
                    <a:pt x="755" y="660"/>
                  </a:lnTo>
                  <a:lnTo>
                    <a:pt x="759" y="660"/>
                  </a:lnTo>
                  <a:lnTo>
                    <a:pt x="763" y="660"/>
                  </a:lnTo>
                  <a:lnTo>
                    <a:pt x="763" y="656"/>
                  </a:lnTo>
                  <a:lnTo>
                    <a:pt x="766" y="656"/>
                  </a:lnTo>
                  <a:lnTo>
                    <a:pt x="766" y="656"/>
                  </a:lnTo>
                  <a:lnTo>
                    <a:pt x="770" y="656"/>
                  </a:lnTo>
                  <a:lnTo>
                    <a:pt x="774" y="656"/>
                  </a:lnTo>
                  <a:lnTo>
                    <a:pt x="778" y="652"/>
                  </a:lnTo>
                  <a:lnTo>
                    <a:pt x="781" y="652"/>
                  </a:lnTo>
                  <a:lnTo>
                    <a:pt x="781" y="649"/>
                  </a:lnTo>
                  <a:lnTo>
                    <a:pt x="781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9" y="645"/>
                  </a:lnTo>
                  <a:lnTo>
                    <a:pt x="789" y="645"/>
                  </a:lnTo>
                  <a:lnTo>
                    <a:pt x="789" y="641"/>
                  </a:lnTo>
                  <a:lnTo>
                    <a:pt x="789" y="638"/>
                  </a:lnTo>
                  <a:lnTo>
                    <a:pt x="789" y="638"/>
                  </a:lnTo>
                  <a:lnTo>
                    <a:pt x="789" y="634"/>
                  </a:lnTo>
                  <a:lnTo>
                    <a:pt x="789" y="638"/>
                  </a:lnTo>
                  <a:lnTo>
                    <a:pt x="792" y="638"/>
                  </a:lnTo>
                  <a:lnTo>
                    <a:pt x="796" y="641"/>
                  </a:lnTo>
                  <a:lnTo>
                    <a:pt x="800" y="641"/>
                  </a:lnTo>
                  <a:lnTo>
                    <a:pt x="800" y="641"/>
                  </a:lnTo>
                  <a:lnTo>
                    <a:pt x="800" y="645"/>
                  </a:lnTo>
                  <a:lnTo>
                    <a:pt x="796" y="645"/>
                  </a:lnTo>
                  <a:lnTo>
                    <a:pt x="796" y="645"/>
                  </a:lnTo>
                  <a:lnTo>
                    <a:pt x="803" y="645"/>
                  </a:lnTo>
                  <a:lnTo>
                    <a:pt x="803" y="641"/>
                  </a:lnTo>
                  <a:lnTo>
                    <a:pt x="807" y="641"/>
                  </a:lnTo>
                  <a:lnTo>
                    <a:pt x="807" y="638"/>
                  </a:lnTo>
                  <a:lnTo>
                    <a:pt x="811" y="641"/>
                  </a:lnTo>
                  <a:lnTo>
                    <a:pt x="811" y="641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8" y="638"/>
                  </a:lnTo>
                  <a:lnTo>
                    <a:pt x="818" y="641"/>
                  </a:lnTo>
                  <a:lnTo>
                    <a:pt x="822" y="638"/>
                  </a:lnTo>
                  <a:lnTo>
                    <a:pt x="822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4"/>
                  </a:lnTo>
                  <a:lnTo>
                    <a:pt x="829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7" y="634"/>
                  </a:lnTo>
                  <a:lnTo>
                    <a:pt x="837" y="634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6"/>
                  </a:lnTo>
                  <a:lnTo>
                    <a:pt x="840" y="626"/>
                  </a:lnTo>
                  <a:lnTo>
                    <a:pt x="840" y="623"/>
                  </a:lnTo>
                  <a:lnTo>
                    <a:pt x="840" y="623"/>
                  </a:lnTo>
                  <a:lnTo>
                    <a:pt x="844" y="619"/>
                  </a:lnTo>
                  <a:lnTo>
                    <a:pt x="848" y="619"/>
                  </a:lnTo>
                  <a:lnTo>
                    <a:pt x="848" y="623"/>
                  </a:lnTo>
                  <a:lnTo>
                    <a:pt x="852" y="623"/>
                  </a:lnTo>
                  <a:lnTo>
                    <a:pt x="852" y="619"/>
                  </a:lnTo>
                  <a:lnTo>
                    <a:pt x="852" y="619"/>
                  </a:lnTo>
                  <a:lnTo>
                    <a:pt x="852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9" y="615"/>
                  </a:lnTo>
                  <a:lnTo>
                    <a:pt x="859" y="615"/>
                  </a:lnTo>
                  <a:lnTo>
                    <a:pt x="859" y="612"/>
                  </a:lnTo>
                  <a:lnTo>
                    <a:pt x="863" y="612"/>
                  </a:lnTo>
                  <a:lnTo>
                    <a:pt x="863" y="612"/>
                  </a:lnTo>
                  <a:lnTo>
                    <a:pt x="859" y="608"/>
                  </a:lnTo>
                  <a:lnTo>
                    <a:pt x="859" y="612"/>
                  </a:lnTo>
                  <a:lnTo>
                    <a:pt x="855" y="608"/>
                  </a:lnTo>
                  <a:lnTo>
                    <a:pt x="859" y="608"/>
                  </a:lnTo>
                  <a:lnTo>
                    <a:pt x="863" y="604"/>
                  </a:lnTo>
                  <a:lnTo>
                    <a:pt x="863" y="604"/>
                  </a:lnTo>
                  <a:lnTo>
                    <a:pt x="866" y="604"/>
                  </a:lnTo>
                  <a:lnTo>
                    <a:pt x="870" y="608"/>
                  </a:lnTo>
                  <a:lnTo>
                    <a:pt x="870" y="604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70" y="600"/>
                  </a:lnTo>
                  <a:lnTo>
                    <a:pt x="874" y="600"/>
                  </a:lnTo>
                  <a:lnTo>
                    <a:pt x="874" y="597"/>
                  </a:lnTo>
                  <a:lnTo>
                    <a:pt x="870" y="597"/>
                  </a:lnTo>
                  <a:lnTo>
                    <a:pt x="870" y="597"/>
                  </a:lnTo>
                  <a:lnTo>
                    <a:pt x="866" y="593"/>
                  </a:lnTo>
                  <a:lnTo>
                    <a:pt x="870" y="593"/>
                  </a:lnTo>
                  <a:lnTo>
                    <a:pt x="870" y="597"/>
                  </a:lnTo>
                  <a:lnTo>
                    <a:pt x="874" y="597"/>
                  </a:lnTo>
                  <a:lnTo>
                    <a:pt x="874" y="597"/>
                  </a:lnTo>
                  <a:lnTo>
                    <a:pt x="874" y="593"/>
                  </a:lnTo>
                  <a:lnTo>
                    <a:pt x="870" y="593"/>
                  </a:lnTo>
                  <a:lnTo>
                    <a:pt x="870" y="589"/>
                  </a:lnTo>
                  <a:lnTo>
                    <a:pt x="874" y="589"/>
                  </a:lnTo>
                  <a:lnTo>
                    <a:pt x="874" y="589"/>
                  </a:lnTo>
                  <a:lnTo>
                    <a:pt x="878" y="589"/>
                  </a:lnTo>
                  <a:lnTo>
                    <a:pt x="878" y="593"/>
                  </a:lnTo>
                  <a:lnTo>
                    <a:pt x="878" y="593"/>
                  </a:lnTo>
                  <a:lnTo>
                    <a:pt x="881" y="593"/>
                  </a:lnTo>
                  <a:lnTo>
                    <a:pt x="881" y="589"/>
                  </a:lnTo>
                  <a:lnTo>
                    <a:pt x="881" y="589"/>
                  </a:lnTo>
                  <a:lnTo>
                    <a:pt x="878" y="589"/>
                  </a:lnTo>
                  <a:lnTo>
                    <a:pt x="878" y="586"/>
                  </a:lnTo>
                  <a:lnTo>
                    <a:pt x="881" y="586"/>
                  </a:lnTo>
                  <a:lnTo>
                    <a:pt x="881" y="586"/>
                  </a:lnTo>
                  <a:lnTo>
                    <a:pt x="878" y="586"/>
                  </a:lnTo>
                  <a:lnTo>
                    <a:pt x="881" y="582"/>
                  </a:lnTo>
                  <a:lnTo>
                    <a:pt x="878" y="578"/>
                  </a:lnTo>
                  <a:lnTo>
                    <a:pt x="878" y="578"/>
                  </a:lnTo>
                  <a:lnTo>
                    <a:pt x="874" y="582"/>
                  </a:lnTo>
                  <a:lnTo>
                    <a:pt x="878" y="578"/>
                  </a:lnTo>
                  <a:lnTo>
                    <a:pt x="878" y="574"/>
                  </a:lnTo>
                  <a:lnTo>
                    <a:pt x="885" y="574"/>
                  </a:lnTo>
                  <a:lnTo>
                    <a:pt x="881" y="571"/>
                  </a:lnTo>
                  <a:lnTo>
                    <a:pt x="881" y="574"/>
                  </a:lnTo>
                  <a:lnTo>
                    <a:pt x="878" y="571"/>
                  </a:lnTo>
                  <a:lnTo>
                    <a:pt x="881" y="571"/>
                  </a:lnTo>
                  <a:lnTo>
                    <a:pt x="878" y="567"/>
                  </a:lnTo>
                  <a:lnTo>
                    <a:pt x="874" y="567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81" y="563"/>
                  </a:lnTo>
                  <a:lnTo>
                    <a:pt x="881" y="563"/>
                  </a:lnTo>
                  <a:lnTo>
                    <a:pt x="881" y="567"/>
                  </a:lnTo>
                  <a:lnTo>
                    <a:pt x="885" y="567"/>
                  </a:lnTo>
                  <a:lnTo>
                    <a:pt x="889" y="563"/>
                  </a:lnTo>
                  <a:lnTo>
                    <a:pt x="889" y="560"/>
                  </a:lnTo>
                  <a:lnTo>
                    <a:pt x="892" y="560"/>
                  </a:lnTo>
                  <a:lnTo>
                    <a:pt x="889" y="560"/>
                  </a:lnTo>
                  <a:lnTo>
                    <a:pt x="885" y="556"/>
                  </a:lnTo>
                  <a:lnTo>
                    <a:pt x="889" y="556"/>
                  </a:lnTo>
                  <a:lnTo>
                    <a:pt x="889" y="556"/>
                  </a:lnTo>
                  <a:lnTo>
                    <a:pt x="892" y="556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49"/>
                  </a:lnTo>
                  <a:lnTo>
                    <a:pt x="892" y="549"/>
                  </a:lnTo>
                  <a:lnTo>
                    <a:pt x="892" y="545"/>
                  </a:lnTo>
                  <a:lnTo>
                    <a:pt x="892" y="545"/>
                  </a:lnTo>
                  <a:lnTo>
                    <a:pt x="889" y="541"/>
                  </a:lnTo>
                  <a:lnTo>
                    <a:pt x="896" y="545"/>
                  </a:lnTo>
                  <a:lnTo>
                    <a:pt x="896" y="541"/>
                  </a:lnTo>
                  <a:lnTo>
                    <a:pt x="900" y="537"/>
                  </a:lnTo>
                  <a:lnTo>
                    <a:pt x="900" y="537"/>
                  </a:lnTo>
                  <a:lnTo>
                    <a:pt x="903" y="537"/>
                  </a:lnTo>
                  <a:lnTo>
                    <a:pt x="903" y="541"/>
                  </a:lnTo>
                  <a:lnTo>
                    <a:pt x="903" y="537"/>
                  </a:lnTo>
                  <a:lnTo>
                    <a:pt x="907" y="537"/>
                  </a:lnTo>
                  <a:lnTo>
                    <a:pt x="903" y="534"/>
                  </a:lnTo>
                  <a:lnTo>
                    <a:pt x="900" y="534"/>
                  </a:lnTo>
                  <a:lnTo>
                    <a:pt x="900" y="530"/>
                  </a:lnTo>
                  <a:lnTo>
                    <a:pt x="900" y="530"/>
                  </a:lnTo>
                  <a:lnTo>
                    <a:pt x="903" y="530"/>
                  </a:lnTo>
                  <a:lnTo>
                    <a:pt x="903" y="530"/>
                  </a:lnTo>
                  <a:lnTo>
                    <a:pt x="903" y="526"/>
                  </a:lnTo>
                  <a:lnTo>
                    <a:pt x="900" y="526"/>
                  </a:lnTo>
                  <a:lnTo>
                    <a:pt x="903" y="526"/>
                  </a:lnTo>
                  <a:lnTo>
                    <a:pt x="903" y="526"/>
                  </a:lnTo>
                  <a:lnTo>
                    <a:pt x="903" y="523"/>
                  </a:lnTo>
                  <a:lnTo>
                    <a:pt x="903" y="523"/>
                  </a:lnTo>
                  <a:lnTo>
                    <a:pt x="896" y="523"/>
                  </a:lnTo>
                  <a:lnTo>
                    <a:pt x="900" y="523"/>
                  </a:lnTo>
                  <a:lnTo>
                    <a:pt x="900" y="519"/>
                  </a:lnTo>
                  <a:lnTo>
                    <a:pt x="903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11" y="519"/>
                  </a:lnTo>
                  <a:lnTo>
                    <a:pt x="911" y="515"/>
                  </a:lnTo>
                  <a:lnTo>
                    <a:pt x="907" y="511"/>
                  </a:lnTo>
                  <a:lnTo>
                    <a:pt x="907" y="511"/>
                  </a:lnTo>
                  <a:lnTo>
                    <a:pt x="903" y="511"/>
                  </a:lnTo>
                  <a:lnTo>
                    <a:pt x="907" y="515"/>
                  </a:lnTo>
                  <a:lnTo>
                    <a:pt x="907" y="515"/>
                  </a:lnTo>
                  <a:lnTo>
                    <a:pt x="903" y="515"/>
                  </a:lnTo>
                  <a:lnTo>
                    <a:pt x="900" y="519"/>
                  </a:lnTo>
                  <a:lnTo>
                    <a:pt x="896" y="515"/>
                  </a:lnTo>
                  <a:lnTo>
                    <a:pt x="896" y="515"/>
                  </a:lnTo>
                  <a:lnTo>
                    <a:pt x="900" y="515"/>
                  </a:lnTo>
                  <a:lnTo>
                    <a:pt x="907" y="508"/>
                  </a:lnTo>
                  <a:lnTo>
                    <a:pt x="907" y="508"/>
                  </a:lnTo>
                  <a:lnTo>
                    <a:pt x="903" y="508"/>
                  </a:lnTo>
                  <a:lnTo>
                    <a:pt x="903" y="504"/>
                  </a:lnTo>
                  <a:lnTo>
                    <a:pt x="903" y="508"/>
                  </a:lnTo>
                  <a:lnTo>
                    <a:pt x="896" y="500"/>
                  </a:lnTo>
                  <a:lnTo>
                    <a:pt x="892" y="500"/>
                  </a:lnTo>
                  <a:lnTo>
                    <a:pt x="889" y="504"/>
                  </a:lnTo>
                  <a:lnTo>
                    <a:pt x="885" y="504"/>
                  </a:lnTo>
                  <a:lnTo>
                    <a:pt x="881" y="497"/>
                  </a:lnTo>
                  <a:lnTo>
                    <a:pt x="878" y="500"/>
                  </a:lnTo>
                  <a:lnTo>
                    <a:pt x="874" y="500"/>
                  </a:lnTo>
                  <a:lnTo>
                    <a:pt x="874" y="504"/>
                  </a:lnTo>
                  <a:lnTo>
                    <a:pt x="874" y="500"/>
                  </a:lnTo>
                  <a:lnTo>
                    <a:pt x="878" y="497"/>
                  </a:lnTo>
                  <a:lnTo>
                    <a:pt x="881" y="497"/>
                  </a:lnTo>
                  <a:lnTo>
                    <a:pt x="881" y="497"/>
                  </a:lnTo>
                  <a:lnTo>
                    <a:pt x="885" y="497"/>
                  </a:lnTo>
                  <a:lnTo>
                    <a:pt x="889" y="497"/>
                  </a:lnTo>
                  <a:lnTo>
                    <a:pt x="889" y="493"/>
                  </a:lnTo>
                  <a:lnTo>
                    <a:pt x="892" y="493"/>
                  </a:lnTo>
                  <a:lnTo>
                    <a:pt x="892" y="493"/>
                  </a:lnTo>
                  <a:lnTo>
                    <a:pt x="896" y="489"/>
                  </a:lnTo>
                  <a:lnTo>
                    <a:pt x="900" y="489"/>
                  </a:lnTo>
                  <a:lnTo>
                    <a:pt x="900" y="485"/>
                  </a:lnTo>
                  <a:lnTo>
                    <a:pt x="896" y="482"/>
                  </a:lnTo>
                  <a:lnTo>
                    <a:pt x="889" y="474"/>
                  </a:lnTo>
                  <a:lnTo>
                    <a:pt x="885" y="474"/>
                  </a:lnTo>
                  <a:lnTo>
                    <a:pt x="878" y="467"/>
                  </a:lnTo>
                  <a:lnTo>
                    <a:pt x="874" y="467"/>
                  </a:lnTo>
                  <a:lnTo>
                    <a:pt x="870" y="471"/>
                  </a:lnTo>
                  <a:lnTo>
                    <a:pt x="866" y="471"/>
                  </a:lnTo>
                  <a:lnTo>
                    <a:pt x="863" y="467"/>
                  </a:lnTo>
                  <a:lnTo>
                    <a:pt x="863" y="463"/>
                  </a:lnTo>
                  <a:lnTo>
                    <a:pt x="859" y="463"/>
                  </a:lnTo>
                  <a:lnTo>
                    <a:pt x="855" y="467"/>
                  </a:lnTo>
                  <a:lnTo>
                    <a:pt x="852" y="467"/>
                  </a:lnTo>
                  <a:lnTo>
                    <a:pt x="848" y="467"/>
                  </a:lnTo>
                  <a:lnTo>
                    <a:pt x="844" y="471"/>
                  </a:lnTo>
                  <a:lnTo>
                    <a:pt x="848" y="463"/>
                  </a:lnTo>
                  <a:lnTo>
                    <a:pt x="852" y="463"/>
                  </a:lnTo>
                  <a:lnTo>
                    <a:pt x="852" y="463"/>
                  </a:lnTo>
                  <a:lnTo>
                    <a:pt x="855" y="463"/>
                  </a:lnTo>
                  <a:lnTo>
                    <a:pt x="855" y="463"/>
                  </a:lnTo>
                  <a:lnTo>
                    <a:pt x="859" y="463"/>
                  </a:lnTo>
                  <a:lnTo>
                    <a:pt x="863" y="463"/>
                  </a:lnTo>
                  <a:lnTo>
                    <a:pt x="863" y="467"/>
                  </a:lnTo>
                  <a:lnTo>
                    <a:pt x="866" y="467"/>
                  </a:lnTo>
                  <a:lnTo>
                    <a:pt x="870" y="467"/>
                  </a:lnTo>
                  <a:lnTo>
                    <a:pt x="870" y="467"/>
                  </a:lnTo>
                  <a:lnTo>
                    <a:pt x="878" y="467"/>
                  </a:lnTo>
                  <a:lnTo>
                    <a:pt x="881" y="467"/>
                  </a:lnTo>
                  <a:lnTo>
                    <a:pt x="881" y="467"/>
                  </a:lnTo>
                  <a:lnTo>
                    <a:pt x="885" y="471"/>
                  </a:lnTo>
                  <a:lnTo>
                    <a:pt x="892" y="471"/>
                  </a:lnTo>
                  <a:lnTo>
                    <a:pt x="896" y="471"/>
                  </a:lnTo>
                  <a:lnTo>
                    <a:pt x="900" y="471"/>
                  </a:lnTo>
                  <a:lnTo>
                    <a:pt x="896" y="467"/>
                  </a:lnTo>
                  <a:lnTo>
                    <a:pt x="896" y="467"/>
                  </a:lnTo>
                  <a:lnTo>
                    <a:pt x="892" y="459"/>
                  </a:lnTo>
                  <a:lnTo>
                    <a:pt x="892" y="459"/>
                  </a:lnTo>
                  <a:lnTo>
                    <a:pt x="889" y="459"/>
                  </a:lnTo>
                  <a:lnTo>
                    <a:pt x="885" y="459"/>
                  </a:lnTo>
                  <a:lnTo>
                    <a:pt x="881" y="459"/>
                  </a:lnTo>
                  <a:lnTo>
                    <a:pt x="878" y="452"/>
                  </a:lnTo>
                  <a:lnTo>
                    <a:pt x="878" y="448"/>
                  </a:lnTo>
                  <a:lnTo>
                    <a:pt x="874" y="445"/>
                  </a:lnTo>
                  <a:lnTo>
                    <a:pt x="870" y="441"/>
                  </a:lnTo>
                  <a:lnTo>
                    <a:pt x="870" y="437"/>
                  </a:lnTo>
                  <a:lnTo>
                    <a:pt x="870" y="434"/>
                  </a:lnTo>
                  <a:lnTo>
                    <a:pt x="870" y="434"/>
                  </a:lnTo>
                  <a:lnTo>
                    <a:pt x="863" y="426"/>
                  </a:lnTo>
                  <a:lnTo>
                    <a:pt x="855" y="422"/>
                  </a:lnTo>
                  <a:lnTo>
                    <a:pt x="852" y="422"/>
                  </a:lnTo>
                  <a:lnTo>
                    <a:pt x="852" y="419"/>
                  </a:lnTo>
                  <a:lnTo>
                    <a:pt x="844" y="415"/>
                  </a:lnTo>
                  <a:lnTo>
                    <a:pt x="844" y="415"/>
                  </a:lnTo>
                  <a:lnTo>
                    <a:pt x="844" y="408"/>
                  </a:lnTo>
                  <a:lnTo>
                    <a:pt x="844" y="404"/>
                  </a:lnTo>
                  <a:lnTo>
                    <a:pt x="844" y="400"/>
                  </a:lnTo>
                  <a:lnTo>
                    <a:pt x="844" y="396"/>
                  </a:lnTo>
                  <a:lnTo>
                    <a:pt x="844" y="396"/>
                  </a:lnTo>
                  <a:lnTo>
                    <a:pt x="848" y="396"/>
                  </a:lnTo>
                  <a:lnTo>
                    <a:pt x="852" y="393"/>
                  </a:lnTo>
                  <a:lnTo>
                    <a:pt x="852" y="393"/>
                  </a:lnTo>
                  <a:lnTo>
                    <a:pt x="855" y="389"/>
                  </a:lnTo>
                  <a:lnTo>
                    <a:pt x="852" y="389"/>
                  </a:lnTo>
                  <a:lnTo>
                    <a:pt x="852" y="385"/>
                  </a:lnTo>
                  <a:lnTo>
                    <a:pt x="852" y="385"/>
                  </a:lnTo>
                  <a:lnTo>
                    <a:pt x="859" y="385"/>
                  </a:lnTo>
                  <a:lnTo>
                    <a:pt x="859" y="382"/>
                  </a:lnTo>
                  <a:lnTo>
                    <a:pt x="863" y="382"/>
                  </a:lnTo>
                  <a:lnTo>
                    <a:pt x="863" y="378"/>
                  </a:lnTo>
                  <a:lnTo>
                    <a:pt x="859" y="374"/>
                  </a:lnTo>
                  <a:lnTo>
                    <a:pt x="863" y="374"/>
                  </a:lnTo>
                  <a:lnTo>
                    <a:pt x="863" y="378"/>
                  </a:lnTo>
                  <a:lnTo>
                    <a:pt x="866" y="374"/>
                  </a:lnTo>
                  <a:lnTo>
                    <a:pt x="866" y="374"/>
                  </a:lnTo>
                  <a:lnTo>
                    <a:pt x="870" y="374"/>
                  </a:lnTo>
                  <a:lnTo>
                    <a:pt x="874" y="374"/>
                  </a:lnTo>
                  <a:lnTo>
                    <a:pt x="878" y="370"/>
                  </a:lnTo>
                  <a:lnTo>
                    <a:pt x="878" y="370"/>
                  </a:lnTo>
                  <a:lnTo>
                    <a:pt x="881" y="370"/>
                  </a:lnTo>
                  <a:lnTo>
                    <a:pt x="881" y="370"/>
                  </a:lnTo>
                  <a:lnTo>
                    <a:pt x="885" y="374"/>
                  </a:lnTo>
                  <a:lnTo>
                    <a:pt x="889" y="370"/>
                  </a:lnTo>
                  <a:lnTo>
                    <a:pt x="889" y="370"/>
                  </a:lnTo>
                  <a:lnTo>
                    <a:pt x="885" y="367"/>
                  </a:lnTo>
                  <a:lnTo>
                    <a:pt x="885" y="367"/>
                  </a:lnTo>
                  <a:lnTo>
                    <a:pt x="889" y="363"/>
                  </a:lnTo>
                  <a:lnTo>
                    <a:pt x="889" y="363"/>
                  </a:lnTo>
                  <a:lnTo>
                    <a:pt x="885" y="359"/>
                  </a:lnTo>
                  <a:lnTo>
                    <a:pt x="885" y="359"/>
                  </a:lnTo>
                  <a:lnTo>
                    <a:pt x="889" y="359"/>
                  </a:lnTo>
                  <a:lnTo>
                    <a:pt x="889" y="356"/>
                  </a:lnTo>
                  <a:lnTo>
                    <a:pt x="885" y="359"/>
                  </a:lnTo>
                  <a:lnTo>
                    <a:pt x="878" y="359"/>
                  </a:lnTo>
                  <a:lnTo>
                    <a:pt x="881" y="356"/>
                  </a:lnTo>
                  <a:lnTo>
                    <a:pt x="878" y="356"/>
                  </a:lnTo>
                  <a:lnTo>
                    <a:pt x="874" y="359"/>
                  </a:lnTo>
                  <a:lnTo>
                    <a:pt x="863" y="359"/>
                  </a:lnTo>
                  <a:lnTo>
                    <a:pt x="863" y="356"/>
                  </a:lnTo>
                  <a:lnTo>
                    <a:pt x="859" y="356"/>
                  </a:lnTo>
                  <a:lnTo>
                    <a:pt x="859" y="352"/>
                  </a:lnTo>
                  <a:lnTo>
                    <a:pt x="855" y="352"/>
                  </a:lnTo>
                  <a:lnTo>
                    <a:pt x="855" y="352"/>
                  </a:lnTo>
                  <a:lnTo>
                    <a:pt x="848" y="356"/>
                  </a:lnTo>
                  <a:lnTo>
                    <a:pt x="844" y="356"/>
                  </a:lnTo>
                  <a:lnTo>
                    <a:pt x="844" y="356"/>
                  </a:lnTo>
                  <a:lnTo>
                    <a:pt x="844" y="359"/>
                  </a:lnTo>
                  <a:lnTo>
                    <a:pt x="844" y="359"/>
                  </a:lnTo>
                  <a:lnTo>
                    <a:pt x="837" y="363"/>
                  </a:lnTo>
                  <a:lnTo>
                    <a:pt x="840" y="363"/>
                  </a:lnTo>
                  <a:lnTo>
                    <a:pt x="840" y="363"/>
                  </a:lnTo>
                  <a:lnTo>
                    <a:pt x="840" y="367"/>
                  </a:lnTo>
                  <a:lnTo>
                    <a:pt x="837" y="367"/>
                  </a:lnTo>
                  <a:lnTo>
                    <a:pt x="833" y="367"/>
                  </a:lnTo>
                  <a:lnTo>
                    <a:pt x="829" y="370"/>
                  </a:lnTo>
                  <a:lnTo>
                    <a:pt x="826" y="367"/>
                  </a:lnTo>
                  <a:lnTo>
                    <a:pt x="822" y="359"/>
                  </a:lnTo>
                  <a:lnTo>
                    <a:pt x="822" y="356"/>
                  </a:lnTo>
                  <a:lnTo>
                    <a:pt x="822" y="356"/>
                  </a:lnTo>
                  <a:lnTo>
                    <a:pt x="818" y="356"/>
                  </a:lnTo>
                  <a:lnTo>
                    <a:pt x="815" y="356"/>
                  </a:lnTo>
                  <a:lnTo>
                    <a:pt x="815" y="352"/>
                  </a:lnTo>
                  <a:lnTo>
                    <a:pt x="815" y="352"/>
                  </a:lnTo>
                  <a:lnTo>
                    <a:pt x="811" y="356"/>
                  </a:lnTo>
                  <a:lnTo>
                    <a:pt x="811" y="352"/>
                  </a:lnTo>
                  <a:lnTo>
                    <a:pt x="811" y="356"/>
                  </a:lnTo>
                  <a:lnTo>
                    <a:pt x="807" y="352"/>
                  </a:lnTo>
                  <a:lnTo>
                    <a:pt x="807" y="348"/>
                  </a:lnTo>
                  <a:lnTo>
                    <a:pt x="803" y="345"/>
                  </a:lnTo>
                  <a:lnTo>
                    <a:pt x="800" y="345"/>
                  </a:lnTo>
                  <a:lnTo>
                    <a:pt x="800" y="341"/>
                  </a:lnTo>
                  <a:lnTo>
                    <a:pt x="796" y="337"/>
                  </a:lnTo>
                  <a:lnTo>
                    <a:pt x="800" y="337"/>
                  </a:lnTo>
                  <a:lnTo>
                    <a:pt x="800" y="333"/>
                  </a:lnTo>
                  <a:lnTo>
                    <a:pt x="800" y="333"/>
                  </a:lnTo>
                  <a:lnTo>
                    <a:pt x="800" y="330"/>
                  </a:lnTo>
                  <a:lnTo>
                    <a:pt x="800" y="330"/>
                  </a:lnTo>
                  <a:lnTo>
                    <a:pt x="800" y="326"/>
                  </a:lnTo>
                  <a:lnTo>
                    <a:pt x="807" y="330"/>
                  </a:lnTo>
                  <a:lnTo>
                    <a:pt x="815" y="330"/>
                  </a:lnTo>
                  <a:lnTo>
                    <a:pt x="818" y="330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2"/>
                  </a:lnTo>
                  <a:lnTo>
                    <a:pt x="818" y="319"/>
                  </a:lnTo>
                  <a:lnTo>
                    <a:pt x="818" y="319"/>
                  </a:lnTo>
                  <a:lnTo>
                    <a:pt x="822" y="311"/>
                  </a:lnTo>
                  <a:lnTo>
                    <a:pt x="826" y="307"/>
                  </a:lnTo>
                  <a:lnTo>
                    <a:pt x="829" y="307"/>
                  </a:lnTo>
                  <a:lnTo>
                    <a:pt x="833" y="304"/>
                  </a:lnTo>
                  <a:lnTo>
                    <a:pt x="837" y="304"/>
                  </a:lnTo>
                  <a:lnTo>
                    <a:pt x="837" y="296"/>
                  </a:lnTo>
                  <a:lnTo>
                    <a:pt x="840" y="293"/>
                  </a:lnTo>
                  <a:lnTo>
                    <a:pt x="840" y="289"/>
                  </a:lnTo>
                  <a:lnTo>
                    <a:pt x="840" y="289"/>
                  </a:lnTo>
                  <a:lnTo>
                    <a:pt x="844" y="285"/>
                  </a:lnTo>
                  <a:lnTo>
                    <a:pt x="848" y="285"/>
                  </a:lnTo>
                  <a:lnTo>
                    <a:pt x="848" y="289"/>
                  </a:lnTo>
                  <a:lnTo>
                    <a:pt x="852" y="289"/>
                  </a:lnTo>
                  <a:lnTo>
                    <a:pt x="852" y="285"/>
                  </a:lnTo>
                  <a:lnTo>
                    <a:pt x="855" y="289"/>
                  </a:lnTo>
                  <a:lnTo>
                    <a:pt x="863" y="293"/>
                  </a:lnTo>
                  <a:lnTo>
                    <a:pt x="866" y="296"/>
                  </a:lnTo>
                  <a:lnTo>
                    <a:pt x="863" y="296"/>
                  </a:lnTo>
                  <a:lnTo>
                    <a:pt x="863" y="300"/>
                  </a:lnTo>
                  <a:lnTo>
                    <a:pt x="859" y="304"/>
                  </a:lnTo>
                  <a:lnTo>
                    <a:pt x="859" y="307"/>
                  </a:lnTo>
                  <a:lnTo>
                    <a:pt x="855" y="307"/>
                  </a:lnTo>
                  <a:lnTo>
                    <a:pt x="855" y="307"/>
                  </a:lnTo>
                  <a:lnTo>
                    <a:pt x="855" y="311"/>
                  </a:lnTo>
                  <a:lnTo>
                    <a:pt x="859" y="315"/>
                  </a:lnTo>
                  <a:lnTo>
                    <a:pt x="859" y="319"/>
                  </a:lnTo>
                  <a:lnTo>
                    <a:pt x="855" y="319"/>
                  </a:lnTo>
                  <a:lnTo>
                    <a:pt x="855" y="319"/>
                  </a:lnTo>
                  <a:lnTo>
                    <a:pt x="859" y="322"/>
                  </a:lnTo>
                  <a:lnTo>
                    <a:pt x="863" y="322"/>
                  </a:lnTo>
                  <a:lnTo>
                    <a:pt x="866" y="319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59" y="326"/>
                  </a:lnTo>
                  <a:lnTo>
                    <a:pt x="855" y="330"/>
                  </a:lnTo>
                  <a:lnTo>
                    <a:pt x="855" y="330"/>
                  </a:lnTo>
                  <a:lnTo>
                    <a:pt x="852" y="330"/>
                  </a:lnTo>
                  <a:lnTo>
                    <a:pt x="855" y="333"/>
                  </a:lnTo>
                  <a:lnTo>
                    <a:pt x="855" y="333"/>
                  </a:lnTo>
                  <a:lnTo>
                    <a:pt x="859" y="333"/>
                  </a:lnTo>
                  <a:lnTo>
                    <a:pt x="859" y="333"/>
                  </a:lnTo>
                  <a:lnTo>
                    <a:pt x="863" y="333"/>
                  </a:lnTo>
                  <a:lnTo>
                    <a:pt x="863" y="330"/>
                  </a:lnTo>
                  <a:lnTo>
                    <a:pt x="870" y="326"/>
                  </a:lnTo>
                  <a:lnTo>
                    <a:pt x="870" y="326"/>
                  </a:lnTo>
                  <a:lnTo>
                    <a:pt x="866" y="322"/>
                  </a:lnTo>
                  <a:lnTo>
                    <a:pt x="870" y="319"/>
                  </a:lnTo>
                  <a:lnTo>
                    <a:pt x="878" y="315"/>
                  </a:lnTo>
                  <a:lnTo>
                    <a:pt x="881" y="315"/>
                  </a:lnTo>
                  <a:lnTo>
                    <a:pt x="881" y="311"/>
                  </a:lnTo>
                  <a:lnTo>
                    <a:pt x="885" y="311"/>
                  </a:lnTo>
                  <a:lnTo>
                    <a:pt x="889" y="307"/>
                  </a:lnTo>
                  <a:lnTo>
                    <a:pt x="892" y="311"/>
                  </a:lnTo>
                  <a:lnTo>
                    <a:pt x="892" y="311"/>
                  </a:lnTo>
                  <a:lnTo>
                    <a:pt x="896" y="311"/>
                  </a:lnTo>
                  <a:lnTo>
                    <a:pt x="903" y="304"/>
                  </a:lnTo>
                  <a:lnTo>
                    <a:pt x="903" y="307"/>
                  </a:lnTo>
                  <a:lnTo>
                    <a:pt x="903" y="307"/>
                  </a:lnTo>
                  <a:lnTo>
                    <a:pt x="911" y="304"/>
                  </a:lnTo>
                  <a:lnTo>
                    <a:pt x="959" y="274"/>
                  </a:lnTo>
                  <a:lnTo>
                    <a:pt x="963" y="252"/>
                  </a:lnTo>
                  <a:lnTo>
                    <a:pt x="977" y="241"/>
                  </a:lnTo>
                  <a:lnTo>
                    <a:pt x="977" y="241"/>
                  </a:lnTo>
                  <a:lnTo>
                    <a:pt x="977" y="237"/>
                  </a:lnTo>
                  <a:lnTo>
                    <a:pt x="977" y="237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81" y="233"/>
                  </a:lnTo>
                  <a:lnTo>
                    <a:pt x="985" y="233"/>
                  </a:lnTo>
                  <a:lnTo>
                    <a:pt x="985" y="230"/>
                  </a:lnTo>
                  <a:lnTo>
                    <a:pt x="985" y="230"/>
                  </a:lnTo>
                  <a:lnTo>
                    <a:pt x="985" y="226"/>
                  </a:lnTo>
                  <a:lnTo>
                    <a:pt x="985" y="226"/>
                  </a:lnTo>
                  <a:lnTo>
                    <a:pt x="985" y="222"/>
                  </a:lnTo>
                  <a:lnTo>
                    <a:pt x="985" y="218"/>
                  </a:lnTo>
                  <a:lnTo>
                    <a:pt x="981" y="218"/>
                  </a:lnTo>
                  <a:lnTo>
                    <a:pt x="981" y="215"/>
                  </a:lnTo>
                  <a:lnTo>
                    <a:pt x="981" y="211"/>
                  </a:lnTo>
                  <a:lnTo>
                    <a:pt x="981" y="207"/>
                  </a:lnTo>
                  <a:lnTo>
                    <a:pt x="981" y="204"/>
                  </a:lnTo>
                  <a:lnTo>
                    <a:pt x="977" y="200"/>
                  </a:lnTo>
                  <a:lnTo>
                    <a:pt x="977" y="200"/>
                  </a:lnTo>
                  <a:lnTo>
                    <a:pt x="977" y="196"/>
                  </a:lnTo>
                  <a:lnTo>
                    <a:pt x="974" y="192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7" y="189"/>
                  </a:lnTo>
                  <a:lnTo>
                    <a:pt x="977" y="185"/>
                  </a:lnTo>
                  <a:lnTo>
                    <a:pt x="977" y="181"/>
                  </a:lnTo>
                  <a:lnTo>
                    <a:pt x="981" y="178"/>
                  </a:lnTo>
                  <a:lnTo>
                    <a:pt x="985" y="178"/>
                  </a:lnTo>
                  <a:lnTo>
                    <a:pt x="985" y="178"/>
                  </a:lnTo>
                  <a:lnTo>
                    <a:pt x="989" y="181"/>
                  </a:lnTo>
                  <a:lnTo>
                    <a:pt x="1000" y="181"/>
                  </a:lnTo>
                  <a:lnTo>
                    <a:pt x="1000" y="181"/>
                  </a:lnTo>
                  <a:lnTo>
                    <a:pt x="1003" y="181"/>
                  </a:lnTo>
                  <a:lnTo>
                    <a:pt x="1003" y="181"/>
                  </a:lnTo>
                  <a:lnTo>
                    <a:pt x="1003" y="178"/>
                  </a:lnTo>
                  <a:lnTo>
                    <a:pt x="1003" y="178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0" y="170"/>
                  </a:lnTo>
                  <a:lnTo>
                    <a:pt x="1003" y="166"/>
                  </a:lnTo>
                  <a:lnTo>
                    <a:pt x="1003" y="166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59"/>
                  </a:lnTo>
                  <a:lnTo>
                    <a:pt x="1003" y="159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2"/>
                  </a:lnTo>
                  <a:lnTo>
                    <a:pt x="1003" y="152"/>
                  </a:lnTo>
                  <a:lnTo>
                    <a:pt x="1003" y="148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37"/>
                  </a:lnTo>
                  <a:lnTo>
                    <a:pt x="1000" y="137"/>
                  </a:lnTo>
                  <a:lnTo>
                    <a:pt x="1003" y="137"/>
                  </a:lnTo>
                  <a:lnTo>
                    <a:pt x="1003" y="133"/>
                  </a:lnTo>
                  <a:lnTo>
                    <a:pt x="1003" y="133"/>
                  </a:lnTo>
                  <a:lnTo>
                    <a:pt x="1000" y="129"/>
                  </a:lnTo>
                  <a:lnTo>
                    <a:pt x="1000" y="129"/>
                  </a:lnTo>
                  <a:lnTo>
                    <a:pt x="1003" y="126"/>
                  </a:lnTo>
                  <a:lnTo>
                    <a:pt x="1003" y="126"/>
                  </a:lnTo>
                  <a:lnTo>
                    <a:pt x="1007" y="126"/>
                  </a:lnTo>
                  <a:lnTo>
                    <a:pt x="1007" y="122"/>
                  </a:lnTo>
                  <a:lnTo>
                    <a:pt x="1007" y="118"/>
                  </a:lnTo>
                  <a:lnTo>
                    <a:pt x="1003" y="1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4" name="Freeform 106"/>
            <p:cNvSpPr/>
            <p:nvPr/>
          </p:nvSpPr>
          <p:spPr bwMode="auto">
            <a:xfrm>
              <a:off x="6808384" y="2651024"/>
              <a:ext cx="38599" cy="81058"/>
            </a:xfrm>
            <a:custGeom>
              <a:avLst/>
              <a:gdLst>
                <a:gd name="T0" fmla="*/ 26 w 30"/>
                <a:gd name="T1" fmla="*/ 4 h 63"/>
                <a:gd name="T2" fmla="*/ 26 w 30"/>
                <a:gd name="T3" fmla="*/ 4 h 63"/>
                <a:gd name="T4" fmla="*/ 22 w 30"/>
                <a:gd name="T5" fmla="*/ 0 h 63"/>
                <a:gd name="T6" fmla="*/ 19 w 30"/>
                <a:gd name="T7" fmla="*/ 0 h 63"/>
                <a:gd name="T8" fmla="*/ 19 w 30"/>
                <a:gd name="T9" fmla="*/ 0 h 63"/>
                <a:gd name="T10" fmla="*/ 19 w 30"/>
                <a:gd name="T11" fmla="*/ 4 h 63"/>
                <a:gd name="T12" fmla="*/ 15 w 30"/>
                <a:gd name="T13" fmla="*/ 4 h 63"/>
                <a:gd name="T14" fmla="*/ 11 w 30"/>
                <a:gd name="T15" fmla="*/ 8 h 63"/>
                <a:gd name="T16" fmla="*/ 7 w 30"/>
                <a:gd name="T17" fmla="*/ 11 h 63"/>
                <a:gd name="T18" fmla="*/ 7 w 30"/>
                <a:gd name="T19" fmla="*/ 15 h 63"/>
                <a:gd name="T20" fmla="*/ 7 w 30"/>
                <a:gd name="T21" fmla="*/ 15 h 63"/>
                <a:gd name="T22" fmla="*/ 7 w 30"/>
                <a:gd name="T23" fmla="*/ 15 h 63"/>
                <a:gd name="T24" fmla="*/ 4 w 30"/>
                <a:gd name="T25" fmla="*/ 23 h 63"/>
                <a:gd name="T26" fmla="*/ 0 w 30"/>
                <a:gd name="T27" fmla="*/ 30 h 63"/>
                <a:gd name="T28" fmla="*/ 0 w 30"/>
                <a:gd name="T29" fmla="*/ 30 h 63"/>
                <a:gd name="T30" fmla="*/ 0 w 30"/>
                <a:gd name="T31" fmla="*/ 30 h 63"/>
                <a:gd name="T32" fmla="*/ 0 w 30"/>
                <a:gd name="T33" fmla="*/ 37 h 63"/>
                <a:gd name="T34" fmla="*/ 0 w 30"/>
                <a:gd name="T35" fmla="*/ 41 h 63"/>
                <a:gd name="T36" fmla="*/ 4 w 30"/>
                <a:gd name="T37" fmla="*/ 45 h 63"/>
                <a:gd name="T38" fmla="*/ 4 w 30"/>
                <a:gd name="T39" fmla="*/ 45 h 63"/>
                <a:gd name="T40" fmla="*/ 4 w 30"/>
                <a:gd name="T41" fmla="*/ 45 h 63"/>
                <a:gd name="T42" fmla="*/ 4 w 30"/>
                <a:gd name="T43" fmla="*/ 49 h 63"/>
                <a:gd name="T44" fmla="*/ 4 w 30"/>
                <a:gd name="T45" fmla="*/ 49 h 63"/>
                <a:gd name="T46" fmla="*/ 7 w 30"/>
                <a:gd name="T47" fmla="*/ 49 h 63"/>
                <a:gd name="T48" fmla="*/ 7 w 30"/>
                <a:gd name="T49" fmla="*/ 52 h 63"/>
                <a:gd name="T50" fmla="*/ 11 w 30"/>
                <a:gd name="T51" fmla="*/ 52 h 63"/>
                <a:gd name="T52" fmla="*/ 15 w 30"/>
                <a:gd name="T53" fmla="*/ 56 h 63"/>
                <a:gd name="T54" fmla="*/ 15 w 30"/>
                <a:gd name="T55" fmla="*/ 60 h 63"/>
                <a:gd name="T56" fmla="*/ 15 w 30"/>
                <a:gd name="T57" fmla="*/ 63 h 63"/>
                <a:gd name="T58" fmla="*/ 15 w 30"/>
                <a:gd name="T59" fmla="*/ 63 h 63"/>
                <a:gd name="T60" fmla="*/ 19 w 30"/>
                <a:gd name="T61" fmla="*/ 63 h 63"/>
                <a:gd name="T62" fmla="*/ 19 w 30"/>
                <a:gd name="T63" fmla="*/ 60 h 63"/>
                <a:gd name="T64" fmla="*/ 19 w 30"/>
                <a:gd name="T65" fmla="*/ 56 h 63"/>
                <a:gd name="T66" fmla="*/ 19 w 30"/>
                <a:gd name="T67" fmla="*/ 52 h 63"/>
                <a:gd name="T68" fmla="*/ 19 w 30"/>
                <a:gd name="T69" fmla="*/ 49 h 63"/>
                <a:gd name="T70" fmla="*/ 22 w 30"/>
                <a:gd name="T71" fmla="*/ 41 h 63"/>
                <a:gd name="T72" fmla="*/ 22 w 30"/>
                <a:gd name="T73" fmla="*/ 37 h 63"/>
                <a:gd name="T74" fmla="*/ 26 w 30"/>
                <a:gd name="T75" fmla="*/ 37 h 63"/>
                <a:gd name="T76" fmla="*/ 22 w 30"/>
                <a:gd name="T77" fmla="*/ 37 h 63"/>
                <a:gd name="T78" fmla="*/ 26 w 30"/>
                <a:gd name="T79" fmla="*/ 30 h 63"/>
                <a:gd name="T80" fmla="*/ 26 w 30"/>
                <a:gd name="T81" fmla="*/ 26 h 63"/>
                <a:gd name="T82" fmla="*/ 22 w 30"/>
                <a:gd name="T83" fmla="*/ 23 h 63"/>
                <a:gd name="T84" fmla="*/ 26 w 30"/>
                <a:gd name="T85" fmla="*/ 19 h 63"/>
                <a:gd name="T86" fmla="*/ 26 w 30"/>
                <a:gd name="T87" fmla="*/ 11 h 63"/>
                <a:gd name="T88" fmla="*/ 26 w 30"/>
                <a:gd name="T89" fmla="*/ 8 h 63"/>
                <a:gd name="T90" fmla="*/ 30 w 30"/>
                <a:gd name="T91" fmla="*/ 8 h 63"/>
                <a:gd name="T92" fmla="*/ 30 w 30"/>
                <a:gd name="T93" fmla="*/ 4 h 63"/>
                <a:gd name="T94" fmla="*/ 26 w 30"/>
                <a:gd name="T95" fmla="*/ 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63">
                  <a:moveTo>
                    <a:pt x="26" y="4"/>
                  </a:moveTo>
                  <a:lnTo>
                    <a:pt x="26" y="4"/>
                  </a:lnTo>
                  <a:lnTo>
                    <a:pt x="22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4" y="2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7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9"/>
                  </a:lnTo>
                  <a:lnTo>
                    <a:pt x="4" y="49"/>
                  </a:lnTo>
                  <a:lnTo>
                    <a:pt x="7" y="49"/>
                  </a:lnTo>
                  <a:lnTo>
                    <a:pt x="7" y="52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9" y="63"/>
                  </a:lnTo>
                  <a:lnTo>
                    <a:pt x="19" y="60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9"/>
                  </a:lnTo>
                  <a:lnTo>
                    <a:pt x="22" y="41"/>
                  </a:lnTo>
                  <a:lnTo>
                    <a:pt x="22" y="37"/>
                  </a:lnTo>
                  <a:lnTo>
                    <a:pt x="26" y="37"/>
                  </a:lnTo>
                  <a:lnTo>
                    <a:pt x="22" y="37"/>
                  </a:lnTo>
                  <a:lnTo>
                    <a:pt x="26" y="30"/>
                  </a:lnTo>
                  <a:lnTo>
                    <a:pt x="26" y="26"/>
                  </a:lnTo>
                  <a:lnTo>
                    <a:pt x="22" y="23"/>
                  </a:lnTo>
                  <a:lnTo>
                    <a:pt x="26" y="19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30" y="8"/>
                  </a:lnTo>
                  <a:lnTo>
                    <a:pt x="30" y="4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5" name="Freeform 107"/>
            <p:cNvSpPr>
              <a:spLocks noEditPoints="1"/>
            </p:cNvSpPr>
            <p:nvPr/>
          </p:nvSpPr>
          <p:spPr bwMode="auto">
            <a:xfrm>
              <a:off x="4959495" y="3071752"/>
              <a:ext cx="223874" cy="195568"/>
            </a:xfrm>
            <a:custGeom>
              <a:avLst/>
              <a:gdLst>
                <a:gd name="T0" fmla="*/ 45 w 174"/>
                <a:gd name="T1" fmla="*/ 15 h 152"/>
                <a:gd name="T2" fmla="*/ 49 w 174"/>
                <a:gd name="T3" fmla="*/ 15 h 152"/>
                <a:gd name="T4" fmla="*/ 52 w 174"/>
                <a:gd name="T5" fmla="*/ 11 h 152"/>
                <a:gd name="T6" fmla="*/ 63 w 174"/>
                <a:gd name="T7" fmla="*/ 0 h 152"/>
                <a:gd name="T8" fmla="*/ 71 w 174"/>
                <a:gd name="T9" fmla="*/ 0 h 152"/>
                <a:gd name="T10" fmla="*/ 71 w 174"/>
                <a:gd name="T11" fmla="*/ 11 h 152"/>
                <a:gd name="T12" fmla="*/ 78 w 174"/>
                <a:gd name="T13" fmla="*/ 15 h 152"/>
                <a:gd name="T14" fmla="*/ 86 w 174"/>
                <a:gd name="T15" fmla="*/ 15 h 152"/>
                <a:gd name="T16" fmla="*/ 97 w 174"/>
                <a:gd name="T17" fmla="*/ 15 h 152"/>
                <a:gd name="T18" fmla="*/ 108 w 174"/>
                <a:gd name="T19" fmla="*/ 22 h 152"/>
                <a:gd name="T20" fmla="*/ 111 w 174"/>
                <a:gd name="T21" fmla="*/ 26 h 152"/>
                <a:gd name="T22" fmla="*/ 123 w 174"/>
                <a:gd name="T23" fmla="*/ 29 h 152"/>
                <a:gd name="T24" fmla="*/ 130 w 174"/>
                <a:gd name="T25" fmla="*/ 29 h 152"/>
                <a:gd name="T26" fmla="*/ 134 w 174"/>
                <a:gd name="T27" fmla="*/ 29 h 152"/>
                <a:gd name="T28" fmla="*/ 141 w 174"/>
                <a:gd name="T29" fmla="*/ 22 h 152"/>
                <a:gd name="T30" fmla="*/ 148 w 174"/>
                <a:gd name="T31" fmla="*/ 18 h 152"/>
                <a:gd name="T32" fmla="*/ 156 w 174"/>
                <a:gd name="T33" fmla="*/ 18 h 152"/>
                <a:gd name="T34" fmla="*/ 160 w 174"/>
                <a:gd name="T35" fmla="*/ 22 h 152"/>
                <a:gd name="T36" fmla="*/ 171 w 174"/>
                <a:gd name="T37" fmla="*/ 22 h 152"/>
                <a:gd name="T38" fmla="*/ 160 w 174"/>
                <a:gd name="T39" fmla="*/ 37 h 152"/>
                <a:gd name="T40" fmla="*/ 171 w 174"/>
                <a:gd name="T41" fmla="*/ 104 h 152"/>
                <a:gd name="T42" fmla="*/ 163 w 174"/>
                <a:gd name="T43" fmla="*/ 111 h 152"/>
                <a:gd name="T44" fmla="*/ 160 w 174"/>
                <a:gd name="T45" fmla="*/ 115 h 152"/>
                <a:gd name="T46" fmla="*/ 156 w 174"/>
                <a:gd name="T47" fmla="*/ 115 h 152"/>
                <a:gd name="T48" fmla="*/ 148 w 174"/>
                <a:gd name="T49" fmla="*/ 118 h 152"/>
                <a:gd name="T50" fmla="*/ 148 w 174"/>
                <a:gd name="T51" fmla="*/ 122 h 152"/>
                <a:gd name="T52" fmla="*/ 145 w 174"/>
                <a:gd name="T53" fmla="*/ 126 h 152"/>
                <a:gd name="T54" fmla="*/ 141 w 174"/>
                <a:gd name="T55" fmla="*/ 130 h 152"/>
                <a:gd name="T56" fmla="*/ 141 w 174"/>
                <a:gd name="T57" fmla="*/ 137 h 152"/>
                <a:gd name="T58" fmla="*/ 130 w 174"/>
                <a:gd name="T59" fmla="*/ 148 h 152"/>
                <a:gd name="T60" fmla="*/ 126 w 174"/>
                <a:gd name="T61" fmla="*/ 152 h 152"/>
                <a:gd name="T62" fmla="*/ 104 w 174"/>
                <a:gd name="T63" fmla="*/ 137 h 152"/>
                <a:gd name="T64" fmla="*/ 104 w 174"/>
                <a:gd name="T65" fmla="*/ 133 h 152"/>
                <a:gd name="T66" fmla="*/ 41 w 174"/>
                <a:gd name="T67" fmla="*/ 96 h 152"/>
                <a:gd name="T68" fmla="*/ 41 w 174"/>
                <a:gd name="T69" fmla="*/ 81 h 152"/>
                <a:gd name="T70" fmla="*/ 45 w 174"/>
                <a:gd name="T71" fmla="*/ 74 h 152"/>
                <a:gd name="T72" fmla="*/ 49 w 174"/>
                <a:gd name="T73" fmla="*/ 70 h 152"/>
                <a:gd name="T74" fmla="*/ 52 w 174"/>
                <a:gd name="T75" fmla="*/ 67 h 152"/>
                <a:gd name="T76" fmla="*/ 60 w 174"/>
                <a:gd name="T77" fmla="*/ 63 h 152"/>
                <a:gd name="T78" fmla="*/ 60 w 174"/>
                <a:gd name="T79" fmla="*/ 59 h 152"/>
                <a:gd name="T80" fmla="*/ 63 w 174"/>
                <a:gd name="T81" fmla="*/ 52 h 152"/>
                <a:gd name="T82" fmla="*/ 60 w 174"/>
                <a:gd name="T83" fmla="*/ 44 h 152"/>
                <a:gd name="T84" fmla="*/ 60 w 174"/>
                <a:gd name="T85" fmla="*/ 44 h 152"/>
                <a:gd name="T86" fmla="*/ 56 w 174"/>
                <a:gd name="T87" fmla="*/ 37 h 152"/>
                <a:gd name="T88" fmla="*/ 52 w 174"/>
                <a:gd name="T89" fmla="*/ 29 h 152"/>
                <a:gd name="T90" fmla="*/ 49 w 174"/>
                <a:gd name="T91" fmla="*/ 26 h 152"/>
                <a:gd name="T92" fmla="*/ 49 w 174"/>
                <a:gd name="T93" fmla="*/ 22 h 152"/>
                <a:gd name="T94" fmla="*/ 45 w 174"/>
                <a:gd name="T95" fmla="*/ 18 h 152"/>
                <a:gd name="T96" fmla="*/ 45 w 174"/>
                <a:gd name="T97" fmla="*/ 18 h 152"/>
                <a:gd name="T98" fmla="*/ 0 w 174"/>
                <a:gd name="T99" fmla="*/ 96 h 152"/>
                <a:gd name="T100" fmla="*/ 15 w 174"/>
                <a:gd name="T101" fmla="*/ 96 h 152"/>
                <a:gd name="T102" fmla="*/ 0 w 174"/>
                <a:gd name="T103" fmla="*/ 9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4" h="152">
                  <a:moveTo>
                    <a:pt x="45" y="18"/>
                  </a:moveTo>
                  <a:lnTo>
                    <a:pt x="45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11"/>
                  </a:lnTo>
                  <a:lnTo>
                    <a:pt x="52" y="11"/>
                  </a:lnTo>
                  <a:lnTo>
                    <a:pt x="56" y="7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11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1"/>
                  </a:lnTo>
                  <a:lnTo>
                    <a:pt x="86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9" y="26"/>
                  </a:lnTo>
                  <a:lnTo>
                    <a:pt x="123" y="29"/>
                  </a:lnTo>
                  <a:lnTo>
                    <a:pt x="126" y="29"/>
                  </a:lnTo>
                  <a:lnTo>
                    <a:pt x="130" y="29"/>
                  </a:lnTo>
                  <a:lnTo>
                    <a:pt x="134" y="29"/>
                  </a:lnTo>
                  <a:lnTo>
                    <a:pt x="134" y="29"/>
                  </a:lnTo>
                  <a:lnTo>
                    <a:pt x="141" y="22"/>
                  </a:lnTo>
                  <a:lnTo>
                    <a:pt x="141" y="22"/>
                  </a:lnTo>
                  <a:lnTo>
                    <a:pt x="145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56" y="18"/>
                  </a:lnTo>
                  <a:lnTo>
                    <a:pt x="160" y="18"/>
                  </a:lnTo>
                  <a:lnTo>
                    <a:pt x="160" y="22"/>
                  </a:lnTo>
                  <a:lnTo>
                    <a:pt x="163" y="22"/>
                  </a:lnTo>
                  <a:lnTo>
                    <a:pt x="171" y="22"/>
                  </a:lnTo>
                  <a:lnTo>
                    <a:pt x="174" y="22"/>
                  </a:lnTo>
                  <a:lnTo>
                    <a:pt x="160" y="37"/>
                  </a:lnTo>
                  <a:lnTo>
                    <a:pt x="160" y="93"/>
                  </a:lnTo>
                  <a:lnTo>
                    <a:pt x="171" y="104"/>
                  </a:lnTo>
                  <a:lnTo>
                    <a:pt x="171" y="104"/>
                  </a:lnTo>
                  <a:lnTo>
                    <a:pt x="163" y="111"/>
                  </a:lnTo>
                  <a:lnTo>
                    <a:pt x="163" y="111"/>
                  </a:lnTo>
                  <a:lnTo>
                    <a:pt x="160" y="115"/>
                  </a:lnTo>
                  <a:lnTo>
                    <a:pt x="163" y="115"/>
                  </a:lnTo>
                  <a:lnTo>
                    <a:pt x="156" y="115"/>
                  </a:lnTo>
                  <a:lnTo>
                    <a:pt x="152" y="118"/>
                  </a:lnTo>
                  <a:lnTo>
                    <a:pt x="148" y="118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1" y="130"/>
                  </a:lnTo>
                  <a:lnTo>
                    <a:pt x="141" y="133"/>
                  </a:lnTo>
                  <a:lnTo>
                    <a:pt x="141" y="137"/>
                  </a:lnTo>
                  <a:lnTo>
                    <a:pt x="137" y="141"/>
                  </a:lnTo>
                  <a:lnTo>
                    <a:pt x="130" y="148"/>
                  </a:lnTo>
                  <a:lnTo>
                    <a:pt x="126" y="152"/>
                  </a:lnTo>
                  <a:lnTo>
                    <a:pt x="126" y="152"/>
                  </a:lnTo>
                  <a:lnTo>
                    <a:pt x="108" y="137"/>
                  </a:lnTo>
                  <a:lnTo>
                    <a:pt x="104" y="137"/>
                  </a:lnTo>
                  <a:lnTo>
                    <a:pt x="104" y="133"/>
                  </a:lnTo>
                  <a:lnTo>
                    <a:pt x="104" y="133"/>
                  </a:lnTo>
                  <a:lnTo>
                    <a:pt x="100" y="130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41" y="81"/>
                  </a:lnTo>
                  <a:lnTo>
                    <a:pt x="41" y="78"/>
                  </a:lnTo>
                  <a:lnTo>
                    <a:pt x="45" y="74"/>
                  </a:lnTo>
                  <a:lnTo>
                    <a:pt x="49" y="70"/>
                  </a:lnTo>
                  <a:lnTo>
                    <a:pt x="49" y="70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60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0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2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close/>
                  <a:moveTo>
                    <a:pt x="0" y="96"/>
                  </a:moveTo>
                  <a:lnTo>
                    <a:pt x="8" y="96"/>
                  </a:lnTo>
                  <a:lnTo>
                    <a:pt x="15" y="96"/>
                  </a:lnTo>
                  <a:lnTo>
                    <a:pt x="0" y="96"/>
                  </a:lnTo>
                  <a:lnTo>
                    <a:pt x="0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6" name="Freeform 108"/>
            <p:cNvSpPr/>
            <p:nvPr/>
          </p:nvSpPr>
          <p:spPr bwMode="auto">
            <a:xfrm>
              <a:off x="4917035" y="3094911"/>
              <a:ext cx="123517" cy="110650"/>
            </a:xfrm>
            <a:custGeom>
              <a:avLst/>
              <a:gdLst>
                <a:gd name="T0" fmla="*/ 74 w 96"/>
                <a:gd name="T1" fmla="*/ 60 h 86"/>
                <a:gd name="T2" fmla="*/ 82 w 96"/>
                <a:gd name="T3" fmla="*/ 52 h 86"/>
                <a:gd name="T4" fmla="*/ 85 w 96"/>
                <a:gd name="T5" fmla="*/ 49 h 86"/>
                <a:gd name="T6" fmla="*/ 85 w 96"/>
                <a:gd name="T7" fmla="*/ 45 h 86"/>
                <a:gd name="T8" fmla="*/ 93 w 96"/>
                <a:gd name="T9" fmla="*/ 41 h 86"/>
                <a:gd name="T10" fmla="*/ 96 w 96"/>
                <a:gd name="T11" fmla="*/ 37 h 86"/>
                <a:gd name="T12" fmla="*/ 96 w 96"/>
                <a:gd name="T13" fmla="*/ 30 h 86"/>
                <a:gd name="T14" fmla="*/ 96 w 96"/>
                <a:gd name="T15" fmla="*/ 26 h 86"/>
                <a:gd name="T16" fmla="*/ 89 w 96"/>
                <a:gd name="T17" fmla="*/ 23 h 86"/>
                <a:gd name="T18" fmla="*/ 85 w 96"/>
                <a:gd name="T19" fmla="*/ 15 h 86"/>
                <a:gd name="T20" fmla="*/ 85 w 96"/>
                <a:gd name="T21" fmla="*/ 8 h 86"/>
                <a:gd name="T22" fmla="*/ 82 w 96"/>
                <a:gd name="T23" fmla="*/ 8 h 86"/>
                <a:gd name="T24" fmla="*/ 78 w 96"/>
                <a:gd name="T25" fmla="*/ 0 h 86"/>
                <a:gd name="T26" fmla="*/ 74 w 96"/>
                <a:gd name="T27" fmla="*/ 4 h 86"/>
                <a:gd name="T28" fmla="*/ 67 w 96"/>
                <a:gd name="T29" fmla="*/ 8 h 86"/>
                <a:gd name="T30" fmla="*/ 59 w 96"/>
                <a:gd name="T31" fmla="*/ 4 h 86"/>
                <a:gd name="T32" fmla="*/ 52 w 96"/>
                <a:gd name="T33" fmla="*/ 8 h 86"/>
                <a:gd name="T34" fmla="*/ 48 w 96"/>
                <a:gd name="T35" fmla="*/ 8 h 86"/>
                <a:gd name="T36" fmla="*/ 48 w 96"/>
                <a:gd name="T37" fmla="*/ 11 h 86"/>
                <a:gd name="T38" fmla="*/ 41 w 96"/>
                <a:gd name="T39" fmla="*/ 11 h 86"/>
                <a:gd name="T40" fmla="*/ 37 w 96"/>
                <a:gd name="T41" fmla="*/ 8 h 86"/>
                <a:gd name="T42" fmla="*/ 30 w 96"/>
                <a:gd name="T43" fmla="*/ 8 h 86"/>
                <a:gd name="T44" fmla="*/ 26 w 96"/>
                <a:gd name="T45" fmla="*/ 8 h 86"/>
                <a:gd name="T46" fmla="*/ 26 w 96"/>
                <a:gd name="T47" fmla="*/ 11 h 86"/>
                <a:gd name="T48" fmla="*/ 26 w 96"/>
                <a:gd name="T49" fmla="*/ 11 h 86"/>
                <a:gd name="T50" fmla="*/ 22 w 96"/>
                <a:gd name="T51" fmla="*/ 15 h 86"/>
                <a:gd name="T52" fmla="*/ 22 w 96"/>
                <a:gd name="T53" fmla="*/ 26 h 86"/>
                <a:gd name="T54" fmla="*/ 22 w 96"/>
                <a:gd name="T55" fmla="*/ 30 h 86"/>
                <a:gd name="T56" fmla="*/ 26 w 96"/>
                <a:gd name="T57" fmla="*/ 34 h 86"/>
                <a:gd name="T58" fmla="*/ 19 w 96"/>
                <a:gd name="T59" fmla="*/ 45 h 86"/>
                <a:gd name="T60" fmla="*/ 11 w 96"/>
                <a:gd name="T61" fmla="*/ 52 h 86"/>
                <a:gd name="T62" fmla="*/ 4 w 96"/>
                <a:gd name="T63" fmla="*/ 67 h 86"/>
                <a:gd name="T64" fmla="*/ 4 w 96"/>
                <a:gd name="T65" fmla="*/ 75 h 86"/>
                <a:gd name="T66" fmla="*/ 0 w 96"/>
                <a:gd name="T67" fmla="*/ 86 h 86"/>
                <a:gd name="T68" fmla="*/ 0 w 96"/>
                <a:gd name="T69" fmla="*/ 86 h 86"/>
                <a:gd name="T70" fmla="*/ 7 w 96"/>
                <a:gd name="T71" fmla="*/ 82 h 86"/>
                <a:gd name="T72" fmla="*/ 11 w 96"/>
                <a:gd name="T73" fmla="*/ 86 h 86"/>
                <a:gd name="T74" fmla="*/ 15 w 96"/>
                <a:gd name="T75" fmla="*/ 82 h 86"/>
                <a:gd name="T76" fmla="*/ 15 w 96"/>
                <a:gd name="T77" fmla="*/ 82 h 86"/>
                <a:gd name="T78" fmla="*/ 19 w 96"/>
                <a:gd name="T79" fmla="*/ 82 h 86"/>
                <a:gd name="T80" fmla="*/ 22 w 96"/>
                <a:gd name="T81" fmla="*/ 78 h 86"/>
                <a:gd name="T82" fmla="*/ 33 w 96"/>
                <a:gd name="T83" fmla="*/ 78 h 86"/>
                <a:gd name="T84" fmla="*/ 70 w 96"/>
                <a:gd name="T8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86">
                  <a:moveTo>
                    <a:pt x="74" y="63"/>
                  </a:moveTo>
                  <a:lnTo>
                    <a:pt x="74" y="60"/>
                  </a:lnTo>
                  <a:lnTo>
                    <a:pt x="78" y="56"/>
                  </a:lnTo>
                  <a:lnTo>
                    <a:pt x="82" y="52"/>
                  </a:lnTo>
                  <a:lnTo>
                    <a:pt x="82" y="52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5" y="45"/>
                  </a:lnTo>
                  <a:lnTo>
                    <a:pt x="93" y="45"/>
                  </a:lnTo>
                  <a:lnTo>
                    <a:pt x="93" y="41"/>
                  </a:lnTo>
                  <a:lnTo>
                    <a:pt x="93" y="41"/>
                  </a:lnTo>
                  <a:lnTo>
                    <a:pt x="96" y="37"/>
                  </a:lnTo>
                  <a:lnTo>
                    <a:pt x="96" y="34"/>
                  </a:lnTo>
                  <a:lnTo>
                    <a:pt x="96" y="30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3" y="26"/>
                  </a:lnTo>
                  <a:lnTo>
                    <a:pt x="89" y="23"/>
                  </a:lnTo>
                  <a:lnTo>
                    <a:pt x="89" y="19"/>
                  </a:lnTo>
                  <a:lnTo>
                    <a:pt x="85" y="15"/>
                  </a:lnTo>
                  <a:lnTo>
                    <a:pt x="85" y="11"/>
                  </a:lnTo>
                  <a:lnTo>
                    <a:pt x="85" y="8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7" y="8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6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11"/>
                  </a:lnTo>
                  <a:lnTo>
                    <a:pt x="44" y="11"/>
                  </a:lnTo>
                  <a:lnTo>
                    <a:pt x="41" y="11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7"/>
                  </a:lnTo>
                  <a:lnTo>
                    <a:pt x="19" y="45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4" y="63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0" y="82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4" y="86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48" y="78"/>
                  </a:lnTo>
                  <a:lnTo>
                    <a:pt x="70" y="78"/>
                  </a:lnTo>
                  <a:lnTo>
                    <a:pt x="7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7" name="Freeform 109"/>
            <p:cNvSpPr/>
            <p:nvPr/>
          </p:nvSpPr>
          <p:spPr bwMode="auto">
            <a:xfrm>
              <a:off x="4597952" y="2961102"/>
              <a:ext cx="276626" cy="167262"/>
            </a:xfrm>
            <a:custGeom>
              <a:avLst/>
              <a:gdLst>
                <a:gd name="T0" fmla="*/ 137 w 215"/>
                <a:gd name="T1" fmla="*/ 4 h 130"/>
                <a:gd name="T2" fmla="*/ 148 w 215"/>
                <a:gd name="T3" fmla="*/ 19 h 130"/>
                <a:gd name="T4" fmla="*/ 148 w 215"/>
                <a:gd name="T5" fmla="*/ 30 h 130"/>
                <a:gd name="T6" fmla="*/ 155 w 215"/>
                <a:gd name="T7" fmla="*/ 34 h 130"/>
                <a:gd name="T8" fmla="*/ 159 w 215"/>
                <a:gd name="T9" fmla="*/ 41 h 130"/>
                <a:gd name="T10" fmla="*/ 174 w 215"/>
                <a:gd name="T11" fmla="*/ 45 h 130"/>
                <a:gd name="T12" fmla="*/ 181 w 215"/>
                <a:gd name="T13" fmla="*/ 52 h 130"/>
                <a:gd name="T14" fmla="*/ 178 w 215"/>
                <a:gd name="T15" fmla="*/ 56 h 130"/>
                <a:gd name="T16" fmla="*/ 185 w 215"/>
                <a:gd name="T17" fmla="*/ 64 h 130"/>
                <a:gd name="T18" fmla="*/ 196 w 215"/>
                <a:gd name="T19" fmla="*/ 71 h 130"/>
                <a:gd name="T20" fmla="*/ 200 w 215"/>
                <a:gd name="T21" fmla="*/ 78 h 130"/>
                <a:gd name="T22" fmla="*/ 207 w 215"/>
                <a:gd name="T23" fmla="*/ 82 h 130"/>
                <a:gd name="T24" fmla="*/ 215 w 215"/>
                <a:gd name="T25" fmla="*/ 93 h 130"/>
                <a:gd name="T26" fmla="*/ 207 w 215"/>
                <a:gd name="T27" fmla="*/ 89 h 130"/>
                <a:gd name="T28" fmla="*/ 193 w 215"/>
                <a:gd name="T29" fmla="*/ 89 h 130"/>
                <a:gd name="T30" fmla="*/ 185 w 215"/>
                <a:gd name="T31" fmla="*/ 89 h 130"/>
                <a:gd name="T32" fmla="*/ 181 w 215"/>
                <a:gd name="T33" fmla="*/ 89 h 130"/>
                <a:gd name="T34" fmla="*/ 170 w 215"/>
                <a:gd name="T35" fmla="*/ 93 h 130"/>
                <a:gd name="T36" fmla="*/ 167 w 215"/>
                <a:gd name="T37" fmla="*/ 93 h 130"/>
                <a:gd name="T38" fmla="*/ 152 w 215"/>
                <a:gd name="T39" fmla="*/ 97 h 130"/>
                <a:gd name="T40" fmla="*/ 141 w 215"/>
                <a:gd name="T41" fmla="*/ 97 h 130"/>
                <a:gd name="T42" fmla="*/ 130 w 215"/>
                <a:gd name="T43" fmla="*/ 101 h 130"/>
                <a:gd name="T44" fmla="*/ 126 w 215"/>
                <a:gd name="T45" fmla="*/ 104 h 130"/>
                <a:gd name="T46" fmla="*/ 118 w 215"/>
                <a:gd name="T47" fmla="*/ 104 h 130"/>
                <a:gd name="T48" fmla="*/ 104 w 215"/>
                <a:gd name="T49" fmla="*/ 101 h 130"/>
                <a:gd name="T50" fmla="*/ 93 w 215"/>
                <a:gd name="T51" fmla="*/ 97 h 130"/>
                <a:gd name="T52" fmla="*/ 81 w 215"/>
                <a:gd name="T53" fmla="*/ 93 h 130"/>
                <a:gd name="T54" fmla="*/ 74 w 215"/>
                <a:gd name="T55" fmla="*/ 93 h 130"/>
                <a:gd name="T56" fmla="*/ 74 w 215"/>
                <a:gd name="T57" fmla="*/ 101 h 130"/>
                <a:gd name="T58" fmla="*/ 70 w 215"/>
                <a:gd name="T59" fmla="*/ 108 h 130"/>
                <a:gd name="T60" fmla="*/ 67 w 215"/>
                <a:gd name="T61" fmla="*/ 112 h 130"/>
                <a:gd name="T62" fmla="*/ 59 w 215"/>
                <a:gd name="T63" fmla="*/ 112 h 130"/>
                <a:gd name="T64" fmla="*/ 44 w 215"/>
                <a:gd name="T65" fmla="*/ 115 h 130"/>
                <a:gd name="T66" fmla="*/ 30 w 215"/>
                <a:gd name="T67" fmla="*/ 130 h 130"/>
                <a:gd name="T68" fmla="*/ 30 w 215"/>
                <a:gd name="T69" fmla="*/ 123 h 130"/>
                <a:gd name="T70" fmla="*/ 15 w 215"/>
                <a:gd name="T71" fmla="*/ 108 h 130"/>
                <a:gd name="T72" fmla="*/ 4 w 215"/>
                <a:gd name="T73" fmla="*/ 101 h 130"/>
                <a:gd name="T74" fmla="*/ 4 w 215"/>
                <a:gd name="T75" fmla="*/ 82 h 130"/>
                <a:gd name="T76" fmla="*/ 4 w 215"/>
                <a:gd name="T77" fmla="*/ 75 h 130"/>
                <a:gd name="T78" fmla="*/ 15 w 215"/>
                <a:gd name="T79" fmla="*/ 56 h 130"/>
                <a:gd name="T80" fmla="*/ 22 w 215"/>
                <a:gd name="T81" fmla="*/ 52 h 130"/>
                <a:gd name="T82" fmla="*/ 33 w 215"/>
                <a:gd name="T83" fmla="*/ 56 h 130"/>
                <a:gd name="T84" fmla="*/ 37 w 215"/>
                <a:gd name="T85" fmla="*/ 49 h 130"/>
                <a:gd name="T86" fmla="*/ 48 w 215"/>
                <a:gd name="T87" fmla="*/ 52 h 130"/>
                <a:gd name="T88" fmla="*/ 70 w 215"/>
                <a:gd name="T89" fmla="*/ 45 h 130"/>
                <a:gd name="T90" fmla="*/ 74 w 215"/>
                <a:gd name="T91" fmla="*/ 38 h 130"/>
                <a:gd name="T92" fmla="*/ 78 w 215"/>
                <a:gd name="T93" fmla="*/ 30 h 130"/>
                <a:gd name="T94" fmla="*/ 93 w 215"/>
                <a:gd name="T95" fmla="*/ 34 h 130"/>
                <a:gd name="T96" fmla="*/ 107 w 215"/>
                <a:gd name="T97" fmla="*/ 26 h 130"/>
                <a:gd name="T98" fmla="*/ 107 w 215"/>
                <a:gd name="T99" fmla="*/ 19 h 130"/>
                <a:gd name="T100" fmla="*/ 115 w 215"/>
                <a:gd name="T101" fmla="*/ 12 h 130"/>
                <a:gd name="T102" fmla="*/ 122 w 215"/>
                <a:gd name="T103" fmla="*/ 4 h 130"/>
                <a:gd name="T104" fmla="*/ 137 w 215"/>
                <a:gd name="T10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5" h="130">
                  <a:moveTo>
                    <a:pt x="137" y="0"/>
                  </a:moveTo>
                  <a:lnTo>
                    <a:pt x="137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1" y="8"/>
                  </a:lnTo>
                  <a:lnTo>
                    <a:pt x="141" y="8"/>
                  </a:lnTo>
                  <a:lnTo>
                    <a:pt x="144" y="15"/>
                  </a:lnTo>
                  <a:lnTo>
                    <a:pt x="148" y="19"/>
                  </a:lnTo>
                  <a:lnTo>
                    <a:pt x="152" y="23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8" y="34"/>
                  </a:lnTo>
                  <a:lnTo>
                    <a:pt x="148" y="38"/>
                  </a:lnTo>
                  <a:lnTo>
                    <a:pt x="155" y="38"/>
                  </a:lnTo>
                  <a:lnTo>
                    <a:pt x="155" y="34"/>
                  </a:lnTo>
                  <a:lnTo>
                    <a:pt x="159" y="34"/>
                  </a:lnTo>
                  <a:lnTo>
                    <a:pt x="163" y="38"/>
                  </a:lnTo>
                  <a:lnTo>
                    <a:pt x="159" y="38"/>
                  </a:lnTo>
                  <a:lnTo>
                    <a:pt x="159" y="41"/>
                  </a:lnTo>
                  <a:lnTo>
                    <a:pt x="163" y="45"/>
                  </a:lnTo>
                  <a:lnTo>
                    <a:pt x="167" y="45"/>
                  </a:lnTo>
                  <a:lnTo>
                    <a:pt x="170" y="45"/>
                  </a:lnTo>
                  <a:lnTo>
                    <a:pt x="174" y="45"/>
                  </a:lnTo>
                  <a:lnTo>
                    <a:pt x="174" y="49"/>
                  </a:lnTo>
                  <a:lnTo>
                    <a:pt x="178" y="49"/>
                  </a:lnTo>
                  <a:lnTo>
                    <a:pt x="178" y="49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5" y="60"/>
                  </a:lnTo>
                  <a:lnTo>
                    <a:pt x="185" y="64"/>
                  </a:lnTo>
                  <a:lnTo>
                    <a:pt x="189" y="60"/>
                  </a:lnTo>
                  <a:lnTo>
                    <a:pt x="193" y="64"/>
                  </a:lnTo>
                  <a:lnTo>
                    <a:pt x="193" y="67"/>
                  </a:lnTo>
                  <a:lnTo>
                    <a:pt x="196" y="71"/>
                  </a:lnTo>
                  <a:lnTo>
                    <a:pt x="196" y="71"/>
                  </a:lnTo>
                  <a:lnTo>
                    <a:pt x="200" y="75"/>
                  </a:lnTo>
                  <a:lnTo>
                    <a:pt x="200" y="75"/>
                  </a:lnTo>
                  <a:lnTo>
                    <a:pt x="200" y="78"/>
                  </a:lnTo>
                  <a:lnTo>
                    <a:pt x="200" y="78"/>
                  </a:lnTo>
                  <a:lnTo>
                    <a:pt x="207" y="78"/>
                  </a:lnTo>
                  <a:lnTo>
                    <a:pt x="211" y="82"/>
                  </a:lnTo>
                  <a:lnTo>
                    <a:pt x="207" y="82"/>
                  </a:lnTo>
                  <a:lnTo>
                    <a:pt x="211" y="86"/>
                  </a:lnTo>
                  <a:lnTo>
                    <a:pt x="211" y="89"/>
                  </a:lnTo>
                  <a:lnTo>
                    <a:pt x="215" y="89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1" y="89"/>
                  </a:lnTo>
                  <a:lnTo>
                    <a:pt x="207" y="89"/>
                  </a:lnTo>
                  <a:lnTo>
                    <a:pt x="204" y="93"/>
                  </a:lnTo>
                  <a:lnTo>
                    <a:pt x="204" y="93"/>
                  </a:lnTo>
                  <a:lnTo>
                    <a:pt x="196" y="93"/>
                  </a:lnTo>
                  <a:lnTo>
                    <a:pt x="193" y="89"/>
                  </a:lnTo>
                  <a:lnTo>
                    <a:pt x="193" y="89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5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78" y="93"/>
                  </a:lnTo>
                  <a:lnTo>
                    <a:pt x="178" y="93"/>
                  </a:lnTo>
                  <a:lnTo>
                    <a:pt x="174" y="93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55" y="93"/>
                  </a:lnTo>
                  <a:lnTo>
                    <a:pt x="152" y="97"/>
                  </a:lnTo>
                  <a:lnTo>
                    <a:pt x="152" y="97"/>
                  </a:lnTo>
                  <a:lnTo>
                    <a:pt x="144" y="97"/>
                  </a:lnTo>
                  <a:lnTo>
                    <a:pt x="144" y="97"/>
                  </a:lnTo>
                  <a:lnTo>
                    <a:pt x="141" y="97"/>
                  </a:lnTo>
                  <a:lnTo>
                    <a:pt x="137" y="97"/>
                  </a:lnTo>
                  <a:lnTo>
                    <a:pt x="133" y="97"/>
                  </a:lnTo>
                  <a:lnTo>
                    <a:pt x="133" y="97"/>
                  </a:lnTo>
                  <a:lnTo>
                    <a:pt x="130" y="101"/>
                  </a:lnTo>
                  <a:lnTo>
                    <a:pt x="130" y="104"/>
                  </a:lnTo>
                  <a:lnTo>
                    <a:pt x="133" y="104"/>
                  </a:lnTo>
                  <a:lnTo>
                    <a:pt x="130" y="104"/>
                  </a:lnTo>
                  <a:lnTo>
                    <a:pt x="126" y="104"/>
                  </a:lnTo>
                  <a:lnTo>
                    <a:pt x="126" y="104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5" y="104"/>
                  </a:lnTo>
                  <a:lnTo>
                    <a:pt x="111" y="104"/>
                  </a:lnTo>
                  <a:lnTo>
                    <a:pt x="107" y="104"/>
                  </a:lnTo>
                  <a:lnTo>
                    <a:pt x="104" y="101"/>
                  </a:lnTo>
                  <a:lnTo>
                    <a:pt x="100" y="101"/>
                  </a:lnTo>
                  <a:lnTo>
                    <a:pt x="100" y="101"/>
                  </a:lnTo>
                  <a:lnTo>
                    <a:pt x="96" y="97"/>
                  </a:lnTo>
                  <a:lnTo>
                    <a:pt x="93" y="97"/>
                  </a:lnTo>
                  <a:lnTo>
                    <a:pt x="89" y="93"/>
                  </a:lnTo>
                  <a:lnTo>
                    <a:pt x="89" y="93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78" y="93"/>
                  </a:lnTo>
                  <a:lnTo>
                    <a:pt x="74" y="93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101"/>
                  </a:lnTo>
                  <a:lnTo>
                    <a:pt x="74" y="101"/>
                  </a:lnTo>
                  <a:lnTo>
                    <a:pt x="70" y="101"/>
                  </a:lnTo>
                  <a:lnTo>
                    <a:pt x="70" y="101"/>
                  </a:lnTo>
                  <a:lnTo>
                    <a:pt x="70" y="104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12"/>
                  </a:lnTo>
                  <a:lnTo>
                    <a:pt x="70" y="112"/>
                  </a:lnTo>
                  <a:lnTo>
                    <a:pt x="67" y="112"/>
                  </a:lnTo>
                  <a:lnTo>
                    <a:pt x="67" y="115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9" y="112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52" y="112"/>
                  </a:lnTo>
                  <a:lnTo>
                    <a:pt x="44" y="115"/>
                  </a:lnTo>
                  <a:lnTo>
                    <a:pt x="44" y="115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7"/>
                  </a:lnTo>
                  <a:lnTo>
                    <a:pt x="30" y="123"/>
                  </a:lnTo>
                  <a:lnTo>
                    <a:pt x="22" y="123"/>
                  </a:lnTo>
                  <a:lnTo>
                    <a:pt x="22" y="119"/>
                  </a:lnTo>
                  <a:lnTo>
                    <a:pt x="18" y="115"/>
                  </a:lnTo>
                  <a:lnTo>
                    <a:pt x="15" y="108"/>
                  </a:lnTo>
                  <a:lnTo>
                    <a:pt x="15" y="108"/>
                  </a:lnTo>
                  <a:lnTo>
                    <a:pt x="11" y="104"/>
                  </a:lnTo>
                  <a:lnTo>
                    <a:pt x="7" y="101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4" y="89"/>
                  </a:lnTo>
                  <a:lnTo>
                    <a:pt x="4" y="86"/>
                  </a:lnTo>
                  <a:lnTo>
                    <a:pt x="4" y="82"/>
                  </a:lnTo>
                  <a:lnTo>
                    <a:pt x="4" y="78"/>
                  </a:lnTo>
                  <a:lnTo>
                    <a:pt x="0" y="75"/>
                  </a:lnTo>
                  <a:lnTo>
                    <a:pt x="4" y="75"/>
                  </a:lnTo>
                  <a:lnTo>
                    <a:pt x="4" y="75"/>
                  </a:lnTo>
                  <a:lnTo>
                    <a:pt x="7" y="71"/>
                  </a:lnTo>
                  <a:lnTo>
                    <a:pt x="11" y="67"/>
                  </a:lnTo>
                  <a:lnTo>
                    <a:pt x="15" y="60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30" y="56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49"/>
                  </a:lnTo>
                  <a:lnTo>
                    <a:pt x="37" y="49"/>
                  </a:lnTo>
                  <a:lnTo>
                    <a:pt x="37" y="49"/>
                  </a:lnTo>
                  <a:lnTo>
                    <a:pt x="41" y="52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8" y="52"/>
                  </a:lnTo>
                  <a:lnTo>
                    <a:pt x="52" y="49"/>
                  </a:lnTo>
                  <a:lnTo>
                    <a:pt x="56" y="49"/>
                  </a:lnTo>
                  <a:lnTo>
                    <a:pt x="67" y="45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8"/>
                  </a:lnTo>
                  <a:lnTo>
                    <a:pt x="74" y="38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81" y="30"/>
                  </a:lnTo>
                  <a:lnTo>
                    <a:pt x="85" y="34"/>
                  </a:lnTo>
                  <a:lnTo>
                    <a:pt x="89" y="34"/>
                  </a:lnTo>
                  <a:lnTo>
                    <a:pt x="93" y="34"/>
                  </a:lnTo>
                  <a:lnTo>
                    <a:pt x="100" y="30"/>
                  </a:lnTo>
                  <a:lnTo>
                    <a:pt x="104" y="30"/>
                  </a:lnTo>
                  <a:lnTo>
                    <a:pt x="104" y="26"/>
                  </a:lnTo>
                  <a:lnTo>
                    <a:pt x="107" y="26"/>
                  </a:lnTo>
                  <a:lnTo>
                    <a:pt x="104" y="23"/>
                  </a:lnTo>
                  <a:lnTo>
                    <a:pt x="107" y="23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2"/>
                  </a:lnTo>
                  <a:lnTo>
                    <a:pt x="118" y="12"/>
                  </a:lnTo>
                  <a:lnTo>
                    <a:pt x="118" y="8"/>
                  </a:lnTo>
                  <a:lnTo>
                    <a:pt x="118" y="8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3" y="4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8" name="Freeform 110"/>
            <p:cNvSpPr/>
            <p:nvPr/>
          </p:nvSpPr>
          <p:spPr bwMode="auto">
            <a:xfrm>
              <a:off x="4488589" y="2517214"/>
              <a:ext cx="328091" cy="277912"/>
            </a:xfrm>
            <a:custGeom>
              <a:avLst/>
              <a:gdLst>
                <a:gd name="T0" fmla="*/ 237 w 255"/>
                <a:gd name="T1" fmla="*/ 208 h 216"/>
                <a:gd name="T2" fmla="*/ 248 w 255"/>
                <a:gd name="T3" fmla="*/ 60 h 216"/>
                <a:gd name="T4" fmla="*/ 244 w 255"/>
                <a:gd name="T5" fmla="*/ 49 h 216"/>
                <a:gd name="T6" fmla="*/ 248 w 255"/>
                <a:gd name="T7" fmla="*/ 41 h 216"/>
                <a:gd name="T8" fmla="*/ 244 w 255"/>
                <a:gd name="T9" fmla="*/ 34 h 216"/>
                <a:gd name="T10" fmla="*/ 248 w 255"/>
                <a:gd name="T11" fmla="*/ 23 h 216"/>
                <a:gd name="T12" fmla="*/ 244 w 255"/>
                <a:gd name="T13" fmla="*/ 19 h 216"/>
                <a:gd name="T14" fmla="*/ 237 w 255"/>
                <a:gd name="T15" fmla="*/ 19 h 216"/>
                <a:gd name="T16" fmla="*/ 226 w 255"/>
                <a:gd name="T17" fmla="*/ 15 h 216"/>
                <a:gd name="T18" fmla="*/ 215 w 255"/>
                <a:gd name="T19" fmla="*/ 12 h 216"/>
                <a:gd name="T20" fmla="*/ 215 w 255"/>
                <a:gd name="T21" fmla="*/ 12 h 216"/>
                <a:gd name="T22" fmla="*/ 207 w 255"/>
                <a:gd name="T23" fmla="*/ 4 h 216"/>
                <a:gd name="T24" fmla="*/ 200 w 255"/>
                <a:gd name="T25" fmla="*/ 4 h 216"/>
                <a:gd name="T26" fmla="*/ 196 w 255"/>
                <a:gd name="T27" fmla="*/ 4 h 216"/>
                <a:gd name="T28" fmla="*/ 189 w 255"/>
                <a:gd name="T29" fmla="*/ 4 h 216"/>
                <a:gd name="T30" fmla="*/ 178 w 255"/>
                <a:gd name="T31" fmla="*/ 4 h 216"/>
                <a:gd name="T32" fmla="*/ 166 w 255"/>
                <a:gd name="T33" fmla="*/ 12 h 216"/>
                <a:gd name="T34" fmla="*/ 163 w 255"/>
                <a:gd name="T35" fmla="*/ 19 h 216"/>
                <a:gd name="T36" fmla="*/ 166 w 255"/>
                <a:gd name="T37" fmla="*/ 30 h 216"/>
                <a:gd name="T38" fmla="*/ 166 w 255"/>
                <a:gd name="T39" fmla="*/ 38 h 216"/>
                <a:gd name="T40" fmla="*/ 163 w 255"/>
                <a:gd name="T41" fmla="*/ 45 h 216"/>
                <a:gd name="T42" fmla="*/ 152 w 255"/>
                <a:gd name="T43" fmla="*/ 49 h 216"/>
                <a:gd name="T44" fmla="*/ 141 w 255"/>
                <a:gd name="T45" fmla="*/ 41 h 216"/>
                <a:gd name="T46" fmla="*/ 126 w 255"/>
                <a:gd name="T47" fmla="*/ 34 h 216"/>
                <a:gd name="T48" fmla="*/ 107 w 255"/>
                <a:gd name="T49" fmla="*/ 30 h 216"/>
                <a:gd name="T50" fmla="*/ 100 w 255"/>
                <a:gd name="T51" fmla="*/ 30 h 216"/>
                <a:gd name="T52" fmla="*/ 89 w 255"/>
                <a:gd name="T53" fmla="*/ 19 h 216"/>
                <a:gd name="T54" fmla="*/ 85 w 255"/>
                <a:gd name="T55" fmla="*/ 12 h 216"/>
                <a:gd name="T56" fmla="*/ 70 w 255"/>
                <a:gd name="T57" fmla="*/ 4 h 216"/>
                <a:gd name="T58" fmla="*/ 55 w 255"/>
                <a:gd name="T59" fmla="*/ 4 h 216"/>
                <a:gd name="T60" fmla="*/ 37 w 255"/>
                <a:gd name="T61" fmla="*/ 4 h 216"/>
                <a:gd name="T62" fmla="*/ 29 w 255"/>
                <a:gd name="T63" fmla="*/ 0 h 216"/>
                <a:gd name="T64" fmla="*/ 29 w 255"/>
                <a:gd name="T65" fmla="*/ 8 h 216"/>
                <a:gd name="T66" fmla="*/ 29 w 255"/>
                <a:gd name="T67" fmla="*/ 15 h 216"/>
                <a:gd name="T68" fmla="*/ 18 w 255"/>
                <a:gd name="T69" fmla="*/ 23 h 216"/>
                <a:gd name="T70" fmla="*/ 11 w 255"/>
                <a:gd name="T71" fmla="*/ 23 h 216"/>
                <a:gd name="T72" fmla="*/ 7 w 255"/>
                <a:gd name="T73" fmla="*/ 26 h 216"/>
                <a:gd name="T74" fmla="*/ 11 w 255"/>
                <a:gd name="T75" fmla="*/ 34 h 216"/>
                <a:gd name="T76" fmla="*/ 11 w 255"/>
                <a:gd name="T77" fmla="*/ 38 h 216"/>
                <a:gd name="T78" fmla="*/ 7 w 255"/>
                <a:gd name="T79" fmla="*/ 41 h 216"/>
                <a:gd name="T80" fmla="*/ 4 w 255"/>
                <a:gd name="T81" fmla="*/ 45 h 216"/>
                <a:gd name="T82" fmla="*/ 0 w 255"/>
                <a:gd name="T83" fmla="*/ 45 h 216"/>
                <a:gd name="T84" fmla="*/ 0 w 255"/>
                <a:gd name="T85" fmla="*/ 49 h 216"/>
                <a:gd name="T86" fmla="*/ 0 w 255"/>
                <a:gd name="T87" fmla="*/ 52 h 216"/>
                <a:gd name="T88" fmla="*/ 4 w 255"/>
                <a:gd name="T89" fmla="*/ 67 h 216"/>
                <a:gd name="T90" fmla="*/ 4 w 255"/>
                <a:gd name="T91" fmla="*/ 75 h 216"/>
                <a:gd name="T92" fmla="*/ 7 w 255"/>
                <a:gd name="T93" fmla="*/ 86 h 216"/>
                <a:gd name="T94" fmla="*/ 4 w 255"/>
                <a:gd name="T95" fmla="*/ 97 h 216"/>
                <a:gd name="T96" fmla="*/ 7 w 255"/>
                <a:gd name="T97" fmla="*/ 104 h 216"/>
                <a:gd name="T98" fmla="*/ 0 w 255"/>
                <a:gd name="T99" fmla="*/ 108 h 216"/>
                <a:gd name="T100" fmla="*/ 0 w 255"/>
                <a:gd name="T101" fmla="*/ 112 h 216"/>
                <a:gd name="T102" fmla="*/ 4 w 255"/>
                <a:gd name="T103" fmla="*/ 119 h 216"/>
                <a:gd name="T104" fmla="*/ 7 w 255"/>
                <a:gd name="T105" fmla="*/ 127 h 216"/>
                <a:gd name="T106" fmla="*/ 11 w 255"/>
                <a:gd name="T107" fmla="*/ 130 h 216"/>
                <a:gd name="T108" fmla="*/ 11 w 255"/>
                <a:gd name="T109" fmla="*/ 138 h 216"/>
                <a:gd name="T110" fmla="*/ 15 w 255"/>
                <a:gd name="T111" fmla="*/ 141 h 216"/>
                <a:gd name="T112" fmla="*/ 26 w 255"/>
                <a:gd name="T113" fmla="*/ 141 h 216"/>
                <a:gd name="T114" fmla="*/ 33 w 255"/>
                <a:gd name="T115" fmla="*/ 145 h 216"/>
                <a:gd name="T116" fmla="*/ 37 w 255"/>
                <a:gd name="T117" fmla="*/ 153 h 216"/>
                <a:gd name="T118" fmla="*/ 41 w 255"/>
                <a:gd name="T119" fmla="*/ 156 h 216"/>
                <a:gd name="T120" fmla="*/ 74 w 255"/>
                <a:gd name="T121" fmla="*/ 167 h 216"/>
                <a:gd name="T122" fmla="*/ 237 w 255"/>
                <a:gd name="T123" fmla="*/ 216 h 216"/>
                <a:gd name="T124" fmla="*/ 237 w 255"/>
                <a:gd name="T12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5" h="216">
                  <a:moveTo>
                    <a:pt x="237" y="216"/>
                  </a:moveTo>
                  <a:lnTo>
                    <a:pt x="237" y="208"/>
                  </a:lnTo>
                  <a:lnTo>
                    <a:pt x="255" y="208"/>
                  </a:lnTo>
                  <a:lnTo>
                    <a:pt x="248" y="60"/>
                  </a:lnTo>
                  <a:lnTo>
                    <a:pt x="244" y="52"/>
                  </a:lnTo>
                  <a:lnTo>
                    <a:pt x="244" y="49"/>
                  </a:lnTo>
                  <a:lnTo>
                    <a:pt x="244" y="45"/>
                  </a:lnTo>
                  <a:lnTo>
                    <a:pt x="248" y="41"/>
                  </a:lnTo>
                  <a:lnTo>
                    <a:pt x="248" y="38"/>
                  </a:lnTo>
                  <a:lnTo>
                    <a:pt x="244" y="34"/>
                  </a:lnTo>
                  <a:lnTo>
                    <a:pt x="248" y="26"/>
                  </a:lnTo>
                  <a:lnTo>
                    <a:pt x="248" y="23"/>
                  </a:lnTo>
                  <a:lnTo>
                    <a:pt x="248" y="19"/>
                  </a:lnTo>
                  <a:lnTo>
                    <a:pt x="244" y="19"/>
                  </a:lnTo>
                  <a:lnTo>
                    <a:pt x="240" y="15"/>
                  </a:lnTo>
                  <a:lnTo>
                    <a:pt x="237" y="19"/>
                  </a:lnTo>
                  <a:lnTo>
                    <a:pt x="226" y="15"/>
                  </a:lnTo>
                  <a:lnTo>
                    <a:pt x="226" y="15"/>
                  </a:lnTo>
                  <a:lnTo>
                    <a:pt x="222" y="15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8"/>
                  </a:lnTo>
                  <a:lnTo>
                    <a:pt x="207" y="4"/>
                  </a:lnTo>
                  <a:lnTo>
                    <a:pt x="203" y="4"/>
                  </a:lnTo>
                  <a:lnTo>
                    <a:pt x="200" y="4"/>
                  </a:lnTo>
                  <a:lnTo>
                    <a:pt x="196" y="4"/>
                  </a:lnTo>
                  <a:lnTo>
                    <a:pt x="196" y="4"/>
                  </a:lnTo>
                  <a:lnTo>
                    <a:pt x="192" y="4"/>
                  </a:lnTo>
                  <a:lnTo>
                    <a:pt x="189" y="4"/>
                  </a:lnTo>
                  <a:lnTo>
                    <a:pt x="185" y="4"/>
                  </a:lnTo>
                  <a:lnTo>
                    <a:pt x="178" y="4"/>
                  </a:lnTo>
                  <a:lnTo>
                    <a:pt x="170" y="8"/>
                  </a:lnTo>
                  <a:lnTo>
                    <a:pt x="166" y="12"/>
                  </a:lnTo>
                  <a:lnTo>
                    <a:pt x="166" y="15"/>
                  </a:lnTo>
                  <a:lnTo>
                    <a:pt x="163" y="19"/>
                  </a:lnTo>
                  <a:lnTo>
                    <a:pt x="163" y="26"/>
                  </a:lnTo>
                  <a:lnTo>
                    <a:pt x="166" y="30"/>
                  </a:lnTo>
                  <a:lnTo>
                    <a:pt x="166" y="38"/>
                  </a:lnTo>
                  <a:lnTo>
                    <a:pt x="166" y="38"/>
                  </a:lnTo>
                  <a:lnTo>
                    <a:pt x="163" y="41"/>
                  </a:lnTo>
                  <a:lnTo>
                    <a:pt x="163" y="45"/>
                  </a:lnTo>
                  <a:lnTo>
                    <a:pt x="155" y="49"/>
                  </a:lnTo>
                  <a:lnTo>
                    <a:pt x="152" y="49"/>
                  </a:lnTo>
                  <a:lnTo>
                    <a:pt x="144" y="49"/>
                  </a:lnTo>
                  <a:lnTo>
                    <a:pt x="141" y="41"/>
                  </a:lnTo>
                  <a:lnTo>
                    <a:pt x="133" y="38"/>
                  </a:lnTo>
                  <a:lnTo>
                    <a:pt x="126" y="34"/>
                  </a:lnTo>
                  <a:lnTo>
                    <a:pt x="115" y="30"/>
                  </a:lnTo>
                  <a:lnTo>
                    <a:pt x="107" y="30"/>
                  </a:lnTo>
                  <a:lnTo>
                    <a:pt x="107" y="3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5" y="12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63" y="4"/>
                  </a:lnTo>
                  <a:lnTo>
                    <a:pt x="55" y="4"/>
                  </a:lnTo>
                  <a:lnTo>
                    <a:pt x="44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8"/>
                  </a:lnTo>
                  <a:lnTo>
                    <a:pt x="29" y="8"/>
                  </a:lnTo>
                  <a:lnTo>
                    <a:pt x="29" y="15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4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4" y="56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4" y="82"/>
                  </a:lnTo>
                  <a:lnTo>
                    <a:pt x="7" y="86"/>
                  </a:lnTo>
                  <a:lnTo>
                    <a:pt x="4" y="93"/>
                  </a:lnTo>
                  <a:lnTo>
                    <a:pt x="4" y="97"/>
                  </a:lnTo>
                  <a:lnTo>
                    <a:pt x="7" y="101"/>
                  </a:lnTo>
                  <a:lnTo>
                    <a:pt x="7" y="104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4" y="119"/>
                  </a:lnTo>
                  <a:lnTo>
                    <a:pt x="7" y="123"/>
                  </a:lnTo>
                  <a:lnTo>
                    <a:pt x="7" y="127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15" y="141"/>
                  </a:lnTo>
                  <a:lnTo>
                    <a:pt x="22" y="141"/>
                  </a:lnTo>
                  <a:lnTo>
                    <a:pt x="26" y="141"/>
                  </a:lnTo>
                  <a:lnTo>
                    <a:pt x="29" y="141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37" y="153"/>
                  </a:lnTo>
                  <a:lnTo>
                    <a:pt x="41" y="156"/>
                  </a:lnTo>
                  <a:lnTo>
                    <a:pt x="41" y="156"/>
                  </a:lnTo>
                  <a:lnTo>
                    <a:pt x="70" y="164"/>
                  </a:lnTo>
                  <a:lnTo>
                    <a:pt x="74" y="167"/>
                  </a:lnTo>
                  <a:lnTo>
                    <a:pt x="107" y="153"/>
                  </a:lnTo>
                  <a:lnTo>
                    <a:pt x="237" y="216"/>
                  </a:lnTo>
                  <a:lnTo>
                    <a:pt x="237" y="216"/>
                  </a:lnTo>
                  <a:lnTo>
                    <a:pt x="237" y="2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9" name="Freeform 111"/>
            <p:cNvSpPr>
              <a:spLocks noEditPoints="1"/>
            </p:cNvSpPr>
            <p:nvPr/>
          </p:nvSpPr>
          <p:spPr bwMode="auto">
            <a:xfrm>
              <a:off x="4444842" y="2427150"/>
              <a:ext cx="81058" cy="147963"/>
            </a:xfrm>
            <a:custGeom>
              <a:avLst/>
              <a:gdLst>
                <a:gd name="T0" fmla="*/ 38 w 63"/>
                <a:gd name="T1" fmla="*/ 115 h 115"/>
                <a:gd name="T2" fmla="*/ 41 w 63"/>
                <a:gd name="T3" fmla="*/ 115 h 115"/>
                <a:gd name="T4" fmla="*/ 45 w 63"/>
                <a:gd name="T5" fmla="*/ 111 h 115"/>
                <a:gd name="T6" fmla="*/ 45 w 63"/>
                <a:gd name="T7" fmla="*/ 108 h 115"/>
                <a:gd name="T8" fmla="*/ 41 w 63"/>
                <a:gd name="T9" fmla="*/ 100 h 115"/>
                <a:gd name="T10" fmla="*/ 41 w 63"/>
                <a:gd name="T11" fmla="*/ 96 h 115"/>
                <a:gd name="T12" fmla="*/ 49 w 63"/>
                <a:gd name="T13" fmla="*/ 93 h 115"/>
                <a:gd name="T14" fmla="*/ 52 w 63"/>
                <a:gd name="T15" fmla="*/ 89 h 115"/>
                <a:gd name="T16" fmla="*/ 63 w 63"/>
                <a:gd name="T17" fmla="*/ 78 h 115"/>
                <a:gd name="T18" fmla="*/ 63 w 63"/>
                <a:gd name="T19" fmla="*/ 70 h 115"/>
                <a:gd name="T20" fmla="*/ 60 w 63"/>
                <a:gd name="T21" fmla="*/ 70 h 115"/>
                <a:gd name="T22" fmla="*/ 56 w 63"/>
                <a:gd name="T23" fmla="*/ 67 h 115"/>
                <a:gd name="T24" fmla="*/ 52 w 63"/>
                <a:gd name="T25" fmla="*/ 63 h 115"/>
                <a:gd name="T26" fmla="*/ 52 w 63"/>
                <a:gd name="T27" fmla="*/ 63 h 115"/>
                <a:gd name="T28" fmla="*/ 49 w 63"/>
                <a:gd name="T29" fmla="*/ 63 h 115"/>
                <a:gd name="T30" fmla="*/ 45 w 63"/>
                <a:gd name="T31" fmla="*/ 63 h 115"/>
                <a:gd name="T32" fmla="*/ 38 w 63"/>
                <a:gd name="T33" fmla="*/ 56 h 115"/>
                <a:gd name="T34" fmla="*/ 49 w 63"/>
                <a:gd name="T35" fmla="*/ 44 h 115"/>
                <a:gd name="T36" fmla="*/ 52 w 63"/>
                <a:gd name="T37" fmla="*/ 41 h 115"/>
                <a:gd name="T38" fmla="*/ 56 w 63"/>
                <a:gd name="T39" fmla="*/ 37 h 115"/>
                <a:gd name="T40" fmla="*/ 52 w 63"/>
                <a:gd name="T41" fmla="*/ 33 h 115"/>
                <a:gd name="T42" fmla="*/ 49 w 63"/>
                <a:gd name="T43" fmla="*/ 26 h 115"/>
                <a:gd name="T44" fmla="*/ 45 w 63"/>
                <a:gd name="T45" fmla="*/ 19 h 115"/>
                <a:gd name="T46" fmla="*/ 49 w 63"/>
                <a:gd name="T47" fmla="*/ 15 h 115"/>
                <a:gd name="T48" fmla="*/ 52 w 63"/>
                <a:gd name="T49" fmla="*/ 7 h 115"/>
                <a:gd name="T50" fmla="*/ 45 w 63"/>
                <a:gd name="T51" fmla="*/ 11 h 115"/>
                <a:gd name="T52" fmla="*/ 41 w 63"/>
                <a:gd name="T53" fmla="*/ 11 h 115"/>
                <a:gd name="T54" fmla="*/ 38 w 63"/>
                <a:gd name="T55" fmla="*/ 4 h 115"/>
                <a:gd name="T56" fmla="*/ 34 w 63"/>
                <a:gd name="T57" fmla="*/ 0 h 115"/>
                <a:gd name="T58" fmla="*/ 30 w 63"/>
                <a:gd name="T59" fmla="*/ 4 h 115"/>
                <a:gd name="T60" fmla="*/ 26 w 63"/>
                <a:gd name="T61" fmla="*/ 4 h 115"/>
                <a:gd name="T62" fmla="*/ 15 w 63"/>
                <a:gd name="T63" fmla="*/ 7 h 115"/>
                <a:gd name="T64" fmla="*/ 15 w 63"/>
                <a:gd name="T65" fmla="*/ 11 h 115"/>
                <a:gd name="T66" fmla="*/ 15 w 63"/>
                <a:gd name="T67" fmla="*/ 15 h 115"/>
                <a:gd name="T68" fmla="*/ 12 w 63"/>
                <a:gd name="T69" fmla="*/ 30 h 115"/>
                <a:gd name="T70" fmla="*/ 15 w 63"/>
                <a:gd name="T71" fmla="*/ 33 h 115"/>
                <a:gd name="T72" fmla="*/ 15 w 63"/>
                <a:gd name="T73" fmla="*/ 37 h 115"/>
                <a:gd name="T74" fmla="*/ 15 w 63"/>
                <a:gd name="T75" fmla="*/ 41 h 115"/>
                <a:gd name="T76" fmla="*/ 12 w 63"/>
                <a:gd name="T77" fmla="*/ 48 h 115"/>
                <a:gd name="T78" fmla="*/ 8 w 63"/>
                <a:gd name="T79" fmla="*/ 52 h 115"/>
                <a:gd name="T80" fmla="*/ 4 w 63"/>
                <a:gd name="T81" fmla="*/ 56 h 115"/>
                <a:gd name="T82" fmla="*/ 0 w 63"/>
                <a:gd name="T83" fmla="*/ 63 h 115"/>
                <a:gd name="T84" fmla="*/ 4 w 63"/>
                <a:gd name="T85" fmla="*/ 67 h 115"/>
                <a:gd name="T86" fmla="*/ 8 w 63"/>
                <a:gd name="T87" fmla="*/ 70 h 115"/>
                <a:gd name="T88" fmla="*/ 12 w 63"/>
                <a:gd name="T89" fmla="*/ 78 h 115"/>
                <a:gd name="T90" fmla="*/ 19 w 63"/>
                <a:gd name="T91" fmla="*/ 82 h 115"/>
                <a:gd name="T92" fmla="*/ 26 w 63"/>
                <a:gd name="T93" fmla="*/ 85 h 115"/>
                <a:gd name="T94" fmla="*/ 34 w 63"/>
                <a:gd name="T95" fmla="*/ 115 h 115"/>
                <a:gd name="T96" fmla="*/ 49 w 63"/>
                <a:gd name="T97" fmla="*/ 59 h 115"/>
                <a:gd name="T98" fmla="*/ 56 w 63"/>
                <a:gd name="T99" fmla="*/ 59 h 115"/>
                <a:gd name="T100" fmla="*/ 49 w 63"/>
                <a:gd name="T101" fmla="*/ 5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" h="115">
                  <a:moveTo>
                    <a:pt x="34" y="115"/>
                  </a:moveTo>
                  <a:lnTo>
                    <a:pt x="38" y="115"/>
                  </a:lnTo>
                  <a:lnTo>
                    <a:pt x="38" y="115"/>
                  </a:lnTo>
                  <a:lnTo>
                    <a:pt x="41" y="115"/>
                  </a:lnTo>
                  <a:lnTo>
                    <a:pt x="41" y="111"/>
                  </a:lnTo>
                  <a:lnTo>
                    <a:pt x="45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45" y="93"/>
                  </a:lnTo>
                  <a:lnTo>
                    <a:pt x="49" y="93"/>
                  </a:lnTo>
                  <a:lnTo>
                    <a:pt x="52" y="93"/>
                  </a:lnTo>
                  <a:lnTo>
                    <a:pt x="52" y="89"/>
                  </a:lnTo>
                  <a:lnTo>
                    <a:pt x="63" y="85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0"/>
                  </a:lnTo>
                  <a:lnTo>
                    <a:pt x="63" y="70"/>
                  </a:lnTo>
                  <a:lnTo>
                    <a:pt x="60" y="70"/>
                  </a:lnTo>
                  <a:lnTo>
                    <a:pt x="56" y="67"/>
                  </a:lnTo>
                  <a:lnTo>
                    <a:pt x="56" y="67"/>
                  </a:lnTo>
                  <a:lnTo>
                    <a:pt x="56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7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5" y="63"/>
                  </a:lnTo>
                  <a:lnTo>
                    <a:pt x="41" y="59"/>
                  </a:lnTo>
                  <a:lnTo>
                    <a:pt x="38" y="56"/>
                  </a:lnTo>
                  <a:lnTo>
                    <a:pt x="41" y="52"/>
                  </a:lnTo>
                  <a:lnTo>
                    <a:pt x="49" y="44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0"/>
                  </a:lnTo>
                  <a:lnTo>
                    <a:pt x="49" y="26"/>
                  </a:lnTo>
                  <a:lnTo>
                    <a:pt x="45" y="22"/>
                  </a:lnTo>
                  <a:lnTo>
                    <a:pt x="45" y="19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4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38" y="7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19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22"/>
                  </a:lnTo>
                  <a:lnTo>
                    <a:pt x="12" y="30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15" y="41"/>
                  </a:lnTo>
                  <a:lnTo>
                    <a:pt x="12" y="41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4" y="56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7"/>
                  </a:lnTo>
                  <a:lnTo>
                    <a:pt x="4" y="67"/>
                  </a:lnTo>
                  <a:lnTo>
                    <a:pt x="4" y="70"/>
                  </a:lnTo>
                  <a:lnTo>
                    <a:pt x="8" y="70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6" y="85"/>
                  </a:lnTo>
                  <a:lnTo>
                    <a:pt x="34" y="115"/>
                  </a:lnTo>
                  <a:lnTo>
                    <a:pt x="34" y="115"/>
                  </a:lnTo>
                  <a:close/>
                  <a:moveTo>
                    <a:pt x="49" y="59"/>
                  </a:moveTo>
                  <a:lnTo>
                    <a:pt x="49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2" y="63"/>
                  </a:lnTo>
                  <a:lnTo>
                    <a:pt x="49" y="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0" name="Freeform 112"/>
            <p:cNvSpPr/>
            <p:nvPr/>
          </p:nvSpPr>
          <p:spPr bwMode="auto">
            <a:xfrm>
              <a:off x="4116753" y="2432297"/>
              <a:ext cx="424588" cy="371837"/>
            </a:xfrm>
            <a:custGeom>
              <a:avLst/>
              <a:gdLst>
                <a:gd name="T0" fmla="*/ 326 w 330"/>
                <a:gd name="T1" fmla="*/ 219 h 289"/>
                <a:gd name="T2" fmla="*/ 318 w 330"/>
                <a:gd name="T3" fmla="*/ 207 h 289"/>
                <a:gd name="T4" fmla="*/ 304 w 330"/>
                <a:gd name="T5" fmla="*/ 207 h 289"/>
                <a:gd name="T6" fmla="*/ 300 w 330"/>
                <a:gd name="T7" fmla="*/ 200 h 289"/>
                <a:gd name="T8" fmla="*/ 296 w 330"/>
                <a:gd name="T9" fmla="*/ 193 h 289"/>
                <a:gd name="T10" fmla="*/ 289 w 330"/>
                <a:gd name="T11" fmla="*/ 178 h 289"/>
                <a:gd name="T12" fmla="*/ 289 w 330"/>
                <a:gd name="T13" fmla="*/ 174 h 289"/>
                <a:gd name="T14" fmla="*/ 296 w 330"/>
                <a:gd name="T15" fmla="*/ 167 h 289"/>
                <a:gd name="T16" fmla="*/ 296 w 330"/>
                <a:gd name="T17" fmla="*/ 152 h 289"/>
                <a:gd name="T18" fmla="*/ 293 w 330"/>
                <a:gd name="T19" fmla="*/ 137 h 289"/>
                <a:gd name="T20" fmla="*/ 289 w 330"/>
                <a:gd name="T21" fmla="*/ 118 h 289"/>
                <a:gd name="T22" fmla="*/ 289 w 330"/>
                <a:gd name="T23" fmla="*/ 111 h 289"/>
                <a:gd name="T24" fmla="*/ 274 w 330"/>
                <a:gd name="T25" fmla="*/ 78 h 289"/>
                <a:gd name="T26" fmla="*/ 267 w 330"/>
                <a:gd name="T27" fmla="*/ 70 h 289"/>
                <a:gd name="T28" fmla="*/ 259 w 330"/>
                <a:gd name="T29" fmla="*/ 63 h 289"/>
                <a:gd name="T30" fmla="*/ 255 w 330"/>
                <a:gd name="T31" fmla="*/ 59 h 289"/>
                <a:gd name="T32" fmla="*/ 263 w 330"/>
                <a:gd name="T33" fmla="*/ 48 h 289"/>
                <a:gd name="T34" fmla="*/ 267 w 330"/>
                <a:gd name="T35" fmla="*/ 37 h 289"/>
                <a:gd name="T36" fmla="*/ 270 w 330"/>
                <a:gd name="T37" fmla="*/ 33 h 289"/>
                <a:gd name="T38" fmla="*/ 267 w 330"/>
                <a:gd name="T39" fmla="*/ 29 h 289"/>
                <a:gd name="T40" fmla="*/ 270 w 330"/>
                <a:gd name="T41" fmla="*/ 11 h 289"/>
                <a:gd name="T42" fmla="*/ 270 w 330"/>
                <a:gd name="T43" fmla="*/ 3 h 289"/>
                <a:gd name="T44" fmla="*/ 263 w 330"/>
                <a:gd name="T45" fmla="*/ 3 h 289"/>
                <a:gd name="T46" fmla="*/ 248 w 330"/>
                <a:gd name="T47" fmla="*/ 0 h 289"/>
                <a:gd name="T48" fmla="*/ 241 w 330"/>
                <a:gd name="T49" fmla="*/ 3 h 289"/>
                <a:gd name="T50" fmla="*/ 233 w 330"/>
                <a:gd name="T51" fmla="*/ 0 h 289"/>
                <a:gd name="T52" fmla="*/ 226 w 330"/>
                <a:gd name="T53" fmla="*/ 7 h 289"/>
                <a:gd name="T54" fmla="*/ 218 w 330"/>
                <a:gd name="T55" fmla="*/ 7 h 289"/>
                <a:gd name="T56" fmla="*/ 207 w 330"/>
                <a:gd name="T57" fmla="*/ 3 h 289"/>
                <a:gd name="T58" fmla="*/ 200 w 330"/>
                <a:gd name="T59" fmla="*/ 3 h 289"/>
                <a:gd name="T60" fmla="*/ 193 w 330"/>
                <a:gd name="T61" fmla="*/ 3 h 289"/>
                <a:gd name="T62" fmla="*/ 185 w 330"/>
                <a:gd name="T63" fmla="*/ 7 h 289"/>
                <a:gd name="T64" fmla="*/ 174 w 330"/>
                <a:gd name="T65" fmla="*/ 7 h 289"/>
                <a:gd name="T66" fmla="*/ 159 w 330"/>
                <a:gd name="T67" fmla="*/ 7 h 289"/>
                <a:gd name="T68" fmla="*/ 144 w 330"/>
                <a:gd name="T69" fmla="*/ 15 h 289"/>
                <a:gd name="T70" fmla="*/ 141 w 330"/>
                <a:gd name="T71" fmla="*/ 22 h 289"/>
                <a:gd name="T72" fmla="*/ 133 w 330"/>
                <a:gd name="T73" fmla="*/ 22 h 289"/>
                <a:gd name="T74" fmla="*/ 126 w 330"/>
                <a:gd name="T75" fmla="*/ 22 h 289"/>
                <a:gd name="T76" fmla="*/ 118 w 330"/>
                <a:gd name="T77" fmla="*/ 29 h 289"/>
                <a:gd name="T78" fmla="*/ 107 w 330"/>
                <a:gd name="T79" fmla="*/ 33 h 289"/>
                <a:gd name="T80" fmla="*/ 111 w 330"/>
                <a:gd name="T81" fmla="*/ 40 h 289"/>
                <a:gd name="T82" fmla="*/ 111 w 330"/>
                <a:gd name="T83" fmla="*/ 48 h 289"/>
                <a:gd name="T84" fmla="*/ 115 w 330"/>
                <a:gd name="T85" fmla="*/ 66 h 289"/>
                <a:gd name="T86" fmla="*/ 118 w 330"/>
                <a:gd name="T87" fmla="*/ 74 h 289"/>
                <a:gd name="T88" fmla="*/ 126 w 330"/>
                <a:gd name="T89" fmla="*/ 78 h 289"/>
                <a:gd name="T90" fmla="*/ 122 w 330"/>
                <a:gd name="T91" fmla="*/ 85 h 289"/>
                <a:gd name="T92" fmla="*/ 93 w 330"/>
                <a:gd name="T93" fmla="*/ 92 h 289"/>
                <a:gd name="T94" fmla="*/ 89 w 330"/>
                <a:gd name="T95" fmla="*/ 104 h 289"/>
                <a:gd name="T96" fmla="*/ 59 w 330"/>
                <a:gd name="T97" fmla="*/ 122 h 289"/>
                <a:gd name="T98" fmla="*/ 33 w 330"/>
                <a:gd name="T99" fmla="*/ 130 h 289"/>
                <a:gd name="T100" fmla="*/ 15 w 330"/>
                <a:gd name="T101" fmla="*/ 133 h 289"/>
                <a:gd name="T102" fmla="*/ 0 w 330"/>
                <a:gd name="T103" fmla="*/ 144 h 289"/>
                <a:gd name="T104" fmla="*/ 0 w 330"/>
                <a:gd name="T105" fmla="*/ 159 h 289"/>
                <a:gd name="T106" fmla="*/ 59 w 330"/>
                <a:gd name="T107" fmla="*/ 196 h 289"/>
                <a:gd name="T108" fmla="*/ 170 w 330"/>
                <a:gd name="T109" fmla="*/ 270 h 289"/>
                <a:gd name="T110" fmla="*/ 185 w 330"/>
                <a:gd name="T111" fmla="*/ 274 h 289"/>
                <a:gd name="T112" fmla="*/ 193 w 330"/>
                <a:gd name="T113" fmla="*/ 278 h 289"/>
                <a:gd name="T114" fmla="*/ 193 w 330"/>
                <a:gd name="T115" fmla="*/ 289 h 289"/>
                <a:gd name="T116" fmla="*/ 211 w 330"/>
                <a:gd name="T117" fmla="*/ 289 h 289"/>
                <a:gd name="T118" fmla="*/ 237 w 330"/>
                <a:gd name="T119" fmla="*/ 282 h 289"/>
                <a:gd name="T120" fmla="*/ 330 w 330"/>
                <a:gd name="T121" fmla="*/ 222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0" h="289">
                  <a:moveTo>
                    <a:pt x="330" y="222"/>
                  </a:moveTo>
                  <a:lnTo>
                    <a:pt x="330" y="222"/>
                  </a:lnTo>
                  <a:lnTo>
                    <a:pt x="326" y="219"/>
                  </a:lnTo>
                  <a:lnTo>
                    <a:pt x="326" y="219"/>
                  </a:lnTo>
                  <a:lnTo>
                    <a:pt x="322" y="211"/>
                  </a:lnTo>
                  <a:lnTo>
                    <a:pt x="318" y="207"/>
                  </a:lnTo>
                  <a:lnTo>
                    <a:pt x="315" y="207"/>
                  </a:lnTo>
                  <a:lnTo>
                    <a:pt x="311" y="207"/>
                  </a:lnTo>
                  <a:lnTo>
                    <a:pt x="304" y="207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0"/>
                  </a:lnTo>
                  <a:lnTo>
                    <a:pt x="300" y="196"/>
                  </a:lnTo>
                  <a:lnTo>
                    <a:pt x="300" y="196"/>
                  </a:lnTo>
                  <a:lnTo>
                    <a:pt x="296" y="193"/>
                  </a:lnTo>
                  <a:lnTo>
                    <a:pt x="296" y="189"/>
                  </a:lnTo>
                  <a:lnTo>
                    <a:pt x="293" y="185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4"/>
                  </a:lnTo>
                  <a:lnTo>
                    <a:pt x="293" y="170"/>
                  </a:lnTo>
                  <a:lnTo>
                    <a:pt x="296" y="170"/>
                  </a:lnTo>
                  <a:lnTo>
                    <a:pt x="296" y="167"/>
                  </a:lnTo>
                  <a:lnTo>
                    <a:pt x="293" y="163"/>
                  </a:lnTo>
                  <a:lnTo>
                    <a:pt x="293" y="159"/>
                  </a:lnTo>
                  <a:lnTo>
                    <a:pt x="296" y="152"/>
                  </a:lnTo>
                  <a:lnTo>
                    <a:pt x="293" y="148"/>
                  </a:lnTo>
                  <a:lnTo>
                    <a:pt x="293" y="141"/>
                  </a:lnTo>
                  <a:lnTo>
                    <a:pt x="293" y="137"/>
                  </a:lnTo>
                  <a:lnTo>
                    <a:pt x="293" y="133"/>
                  </a:lnTo>
                  <a:lnTo>
                    <a:pt x="293" y="122"/>
                  </a:lnTo>
                  <a:lnTo>
                    <a:pt x="289" y="118"/>
                  </a:lnTo>
                  <a:lnTo>
                    <a:pt x="289" y="118"/>
                  </a:lnTo>
                  <a:lnTo>
                    <a:pt x="289" y="115"/>
                  </a:lnTo>
                  <a:lnTo>
                    <a:pt x="289" y="111"/>
                  </a:lnTo>
                  <a:lnTo>
                    <a:pt x="281" y="81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0" y="78"/>
                  </a:lnTo>
                  <a:lnTo>
                    <a:pt x="267" y="74"/>
                  </a:lnTo>
                  <a:lnTo>
                    <a:pt x="267" y="70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55" y="59"/>
                  </a:lnTo>
                  <a:lnTo>
                    <a:pt x="255" y="59"/>
                  </a:lnTo>
                  <a:lnTo>
                    <a:pt x="259" y="52"/>
                  </a:lnTo>
                  <a:lnTo>
                    <a:pt x="263" y="48"/>
                  </a:lnTo>
                  <a:lnTo>
                    <a:pt x="263" y="48"/>
                  </a:lnTo>
                  <a:lnTo>
                    <a:pt x="267" y="44"/>
                  </a:lnTo>
                  <a:lnTo>
                    <a:pt x="267" y="44"/>
                  </a:lnTo>
                  <a:lnTo>
                    <a:pt x="267" y="37"/>
                  </a:lnTo>
                  <a:lnTo>
                    <a:pt x="270" y="37"/>
                  </a:lnTo>
                  <a:lnTo>
                    <a:pt x="267" y="33"/>
                  </a:lnTo>
                  <a:lnTo>
                    <a:pt x="270" y="33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67" y="29"/>
                  </a:lnTo>
                  <a:lnTo>
                    <a:pt x="267" y="26"/>
                  </a:lnTo>
                  <a:lnTo>
                    <a:pt x="270" y="18"/>
                  </a:lnTo>
                  <a:lnTo>
                    <a:pt x="270" y="11"/>
                  </a:lnTo>
                  <a:lnTo>
                    <a:pt x="270" y="7"/>
                  </a:lnTo>
                  <a:lnTo>
                    <a:pt x="270" y="7"/>
                  </a:lnTo>
                  <a:lnTo>
                    <a:pt x="270" y="3"/>
                  </a:lnTo>
                  <a:lnTo>
                    <a:pt x="270" y="3"/>
                  </a:lnTo>
                  <a:lnTo>
                    <a:pt x="267" y="3"/>
                  </a:lnTo>
                  <a:lnTo>
                    <a:pt x="263" y="3"/>
                  </a:lnTo>
                  <a:lnTo>
                    <a:pt x="255" y="7"/>
                  </a:lnTo>
                  <a:lnTo>
                    <a:pt x="252" y="3"/>
                  </a:lnTo>
                  <a:lnTo>
                    <a:pt x="248" y="0"/>
                  </a:lnTo>
                  <a:lnTo>
                    <a:pt x="248" y="3"/>
                  </a:lnTo>
                  <a:lnTo>
                    <a:pt x="244" y="3"/>
                  </a:lnTo>
                  <a:lnTo>
                    <a:pt x="241" y="3"/>
                  </a:lnTo>
                  <a:lnTo>
                    <a:pt x="237" y="3"/>
                  </a:lnTo>
                  <a:lnTo>
                    <a:pt x="237" y="0"/>
                  </a:lnTo>
                  <a:lnTo>
                    <a:pt x="233" y="0"/>
                  </a:lnTo>
                  <a:lnTo>
                    <a:pt x="233" y="3"/>
                  </a:lnTo>
                  <a:lnTo>
                    <a:pt x="230" y="3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222" y="7"/>
                  </a:lnTo>
                  <a:lnTo>
                    <a:pt x="218" y="7"/>
                  </a:lnTo>
                  <a:lnTo>
                    <a:pt x="215" y="7"/>
                  </a:lnTo>
                  <a:lnTo>
                    <a:pt x="215" y="3"/>
                  </a:lnTo>
                  <a:lnTo>
                    <a:pt x="207" y="3"/>
                  </a:lnTo>
                  <a:lnTo>
                    <a:pt x="207" y="3"/>
                  </a:lnTo>
                  <a:lnTo>
                    <a:pt x="204" y="3"/>
                  </a:lnTo>
                  <a:lnTo>
                    <a:pt x="200" y="3"/>
                  </a:lnTo>
                  <a:lnTo>
                    <a:pt x="196" y="3"/>
                  </a:lnTo>
                  <a:lnTo>
                    <a:pt x="196" y="3"/>
                  </a:lnTo>
                  <a:lnTo>
                    <a:pt x="193" y="3"/>
                  </a:lnTo>
                  <a:lnTo>
                    <a:pt x="193" y="7"/>
                  </a:lnTo>
                  <a:lnTo>
                    <a:pt x="189" y="7"/>
                  </a:lnTo>
                  <a:lnTo>
                    <a:pt x="185" y="7"/>
                  </a:lnTo>
                  <a:lnTo>
                    <a:pt x="181" y="11"/>
                  </a:lnTo>
                  <a:lnTo>
                    <a:pt x="178" y="11"/>
                  </a:lnTo>
                  <a:lnTo>
                    <a:pt x="174" y="7"/>
                  </a:lnTo>
                  <a:lnTo>
                    <a:pt x="170" y="7"/>
                  </a:lnTo>
                  <a:lnTo>
                    <a:pt x="163" y="11"/>
                  </a:lnTo>
                  <a:lnTo>
                    <a:pt x="159" y="7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4" y="15"/>
                  </a:lnTo>
                  <a:lnTo>
                    <a:pt x="141" y="18"/>
                  </a:lnTo>
                  <a:lnTo>
                    <a:pt x="141" y="18"/>
                  </a:lnTo>
                  <a:lnTo>
                    <a:pt x="141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0" y="22"/>
                  </a:lnTo>
                  <a:lnTo>
                    <a:pt x="126" y="22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18" y="29"/>
                  </a:lnTo>
                  <a:lnTo>
                    <a:pt x="118" y="33"/>
                  </a:lnTo>
                  <a:lnTo>
                    <a:pt x="111" y="33"/>
                  </a:lnTo>
                  <a:lnTo>
                    <a:pt x="107" y="33"/>
                  </a:lnTo>
                  <a:lnTo>
                    <a:pt x="107" y="33"/>
                  </a:lnTo>
                  <a:lnTo>
                    <a:pt x="111" y="37"/>
                  </a:lnTo>
                  <a:lnTo>
                    <a:pt x="111" y="40"/>
                  </a:lnTo>
                  <a:lnTo>
                    <a:pt x="111" y="40"/>
                  </a:lnTo>
                  <a:lnTo>
                    <a:pt x="111" y="44"/>
                  </a:lnTo>
                  <a:lnTo>
                    <a:pt x="111" y="48"/>
                  </a:lnTo>
                  <a:lnTo>
                    <a:pt x="111" y="52"/>
                  </a:lnTo>
                  <a:lnTo>
                    <a:pt x="115" y="55"/>
                  </a:lnTo>
                  <a:lnTo>
                    <a:pt x="115" y="66"/>
                  </a:lnTo>
                  <a:lnTo>
                    <a:pt x="118" y="70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6" y="78"/>
                  </a:lnTo>
                  <a:lnTo>
                    <a:pt x="122" y="81"/>
                  </a:lnTo>
                  <a:lnTo>
                    <a:pt x="122" y="81"/>
                  </a:lnTo>
                  <a:lnTo>
                    <a:pt x="122" y="85"/>
                  </a:lnTo>
                  <a:lnTo>
                    <a:pt x="104" y="85"/>
                  </a:lnTo>
                  <a:lnTo>
                    <a:pt x="100" y="85"/>
                  </a:lnTo>
                  <a:lnTo>
                    <a:pt x="93" y="92"/>
                  </a:lnTo>
                  <a:lnTo>
                    <a:pt x="93" y="92"/>
                  </a:lnTo>
                  <a:lnTo>
                    <a:pt x="89" y="96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78" y="111"/>
                  </a:lnTo>
                  <a:lnTo>
                    <a:pt x="59" y="122"/>
                  </a:lnTo>
                  <a:lnTo>
                    <a:pt x="44" y="130"/>
                  </a:lnTo>
                  <a:lnTo>
                    <a:pt x="41" y="130"/>
                  </a:lnTo>
                  <a:lnTo>
                    <a:pt x="33" y="130"/>
                  </a:lnTo>
                  <a:lnTo>
                    <a:pt x="30" y="130"/>
                  </a:lnTo>
                  <a:lnTo>
                    <a:pt x="26" y="130"/>
                  </a:lnTo>
                  <a:lnTo>
                    <a:pt x="15" y="133"/>
                  </a:lnTo>
                  <a:lnTo>
                    <a:pt x="11" y="137"/>
                  </a:lnTo>
                  <a:lnTo>
                    <a:pt x="7" y="141"/>
                  </a:lnTo>
                  <a:lnTo>
                    <a:pt x="0" y="144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59" y="196"/>
                  </a:lnTo>
                  <a:lnTo>
                    <a:pt x="59" y="196"/>
                  </a:lnTo>
                  <a:lnTo>
                    <a:pt x="167" y="263"/>
                  </a:lnTo>
                  <a:lnTo>
                    <a:pt x="170" y="270"/>
                  </a:lnTo>
                  <a:lnTo>
                    <a:pt x="174" y="270"/>
                  </a:lnTo>
                  <a:lnTo>
                    <a:pt x="178" y="270"/>
                  </a:lnTo>
                  <a:lnTo>
                    <a:pt x="185" y="274"/>
                  </a:lnTo>
                  <a:lnTo>
                    <a:pt x="185" y="274"/>
                  </a:lnTo>
                  <a:lnTo>
                    <a:pt x="189" y="278"/>
                  </a:lnTo>
                  <a:lnTo>
                    <a:pt x="193" y="278"/>
                  </a:lnTo>
                  <a:lnTo>
                    <a:pt x="193" y="282"/>
                  </a:lnTo>
                  <a:lnTo>
                    <a:pt x="193" y="285"/>
                  </a:lnTo>
                  <a:lnTo>
                    <a:pt x="193" y="289"/>
                  </a:lnTo>
                  <a:lnTo>
                    <a:pt x="196" y="289"/>
                  </a:lnTo>
                  <a:lnTo>
                    <a:pt x="204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37" y="282"/>
                  </a:lnTo>
                  <a:lnTo>
                    <a:pt x="255" y="267"/>
                  </a:lnTo>
                  <a:lnTo>
                    <a:pt x="330" y="222"/>
                  </a:lnTo>
                  <a:lnTo>
                    <a:pt x="330" y="2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1" name="Freeform 113"/>
            <p:cNvSpPr/>
            <p:nvPr/>
          </p:nvSpPr>
          <p:spPr bwMode="auto">
            <a:xfrm>
              <a:off x="4030547" y="2455455"/>
              <a:ext cx="248320" cy="176269"/>
            </a:xfrm>
            <a:custGeom>
              <a:avLst/>
              <a:gdLst>
                <a:gd name="T0" fmla="*/ 67 w 193"/>
                <a:gd name="T1" fmla="*/ 126 h 137"/>
                <a:gd name="T2" fmla="*/ 78 w 193"/>
                <a:gd name="T3" fmla="*/ 119 h 137"/>
                <a:gd name="T4" fmla="*/ 93 w 193"/>
                <a:gd name="T5" fmla="*/ 112 h 137"/>
                <a:gd name="T6" fmla="*/ 100 w 193"/>
                <a:gd name="T7" fmla="*/ 112 h 137"/>
                <a:gd name="T8" fmla="*/ 111 w 193"/>
                <a:gd name="T9" fmla="*/ 112 h 137"/>
                <a:gd name="T10" fmla="*/ 145 w 193"/>
                <a:gd name="T11" fmla="*/ 93 h 137"/>
                <a:gd name="T12" fmla="*/ 156 w 193"/>
                <a:gd name="T13" fmla="*/ 86 h 137"/>
                <a:gd name="T14" fmla="*/ 160 w 193"/>
                <a:gd name="T15" fmla="*/ 74 h 137"/>
                <a:gd name="T16" fmla="*/ 167 w 193"/>
                <a:gd name="T17" fmla="*/ 67 h 137"/>
                <a:gd name="T18" fmla="*/ 189 w 193"/>
                <a:gd name="T19" fmla="*/ 67 h 137"/>
                <a:gd name="T20" fmla="*/ 189 w 193"/>
                <a:gd name="T21" fmla="*/ 63 h 137"/>
                <a:gd name="T22" fmla="*/ 189 w 193"/>
                <a:gd name="T23" fmla="*/ 60 h 137"/>
                <a:gd name="T24" fmla="*/ 185 w 193"/>
                <a:gd name="T25" fmla="*/ 56 h 137"/>
                <a:gd name="T26" fmla="*/ 185 w 193"/>
                <a:gd name="T27" fmla="*/ 52 h 137"/>
                <a:gd name="T28" fmla="*/ 182 w 193"/>
                <a:gd name="T29" fmla="*/ 37 h 137"/>
                <a:gd name="T30" fmla="*/ 178 w 193"/>
                <a:gd name="T31" fmla="*/ 30 h 137"/>
                <a:gd name="T32" fmla="*/ 178 w 193"/>
                <a:gd name="T33" fmla="*/ 22 h 137"/>
                <a:gd name="T34" fmla="*/ 178 w 193"/>
                <a:gd name="T35" fmla="*/ 19 h 137"/>
                <a:gd name="T36" fmla="*/ 174 w 193"/>
                <a:gd name="T37" fmla="*/ 15 h 137"/>
                <a:gd name="T38" fmla="*/ 163 w 193"/>
                <a:gd name="T39" fmla="*/ 15 h 137"/>
                <a:gd name="T40" fmla="*/ 160 w 193"/>
                <a:gd name="T41" fmla="*/ 11 h 137"/>
                <a:gd name="T42" fmla="*/ 160 w 193"/>
                <a:gd name="T43" fmla="*/ 11 h 137"/>
                <a:gd name="T44" fmla="*/ 152 w 193"/>
                <a:gd name="T45" fmla="*/ 15 h 137"/>
                <a:gd name="T46" fmla="*/ 141 w 193"/>
                <a:gd name="T47" fmla="*/ 11 h 137"/>
                <a:gd name="T48" fmla="*/ 134 w 193"/>
                <a:gd name="T49" fmla="*/ 15 h 137"/>
                <a:gd name="T50" fmla="*/ 126 w 193"/>
                <a:gd name="T51" fmla="*/ 8 h 137"/>
                <a:gd name="T52" fmla="*/ 123 w 193"/>
                <a:gd name="T53" fmla="*/ 4 h 137"/>
                <a:gd name="T54" fmla="*/ 123 w 193"/>
                <a:gd name="T55" fmla="*/ 4 h 137"/>
                <a:gd name="T56" fmla="*/ 119 w 193"/>
                <a:gd name="T57" fmla="*/ 4 h 137"/>
                <a:gd name="T58" fmla="*/ 115 w 193"/>
                <a:gd name="T59" fmla="*/ 4 h 137"/>
                <a:gd name="T60" fmla="*/ 111 w 193"/>
                <a:gd name="T61" fmla="*/ 15 h 137"/>
                <a:gd name="T62" fmla="*/ 108 w 193"/>
                <a:gd name="T63" fmla="*/ 26 h 137"/>
                <a:gd name="T64" fmla="*/ 97 w 193"/>
                <a:gd name="T65" fmla="*/ 37 h 137"/>
                <a:gd name="T66" fmla="*/ 93 w 193"/>
                <a:gd name="T67" fmla="*/ 37 h 137"/>
                <a:gd name="T68" fmla="*/ 82 w 193"/>
                <a:gd name="T69" fmla="*/ 45 h 137"/>
                <a:gd name="T70" fmla="*/ 74 w 193"/>
                <a:gd name="T71" fmla="*/ 48 h 137"/>
                <a:gd name="T72" fmla="*/ 67 w 193"/>
                <a:gd name="T73" fmla="*/ 52 h 137"/>
                <a:gd name="T74" fmla="*/ 63 w 193"/>
                <a:gd name="T75" fmla="*/ 63 h 137"/>
                <a:gd name="T76" fmla="*/ 56 w 193"/>
                <a:gd name="T77" fmla="*/ 71 h 137"/>
                <a:gd name="T78" fmla="*/ 52 w 193"/>
                <a:gd name="T79" fmla="*/ 82 h 137"/>
                <a:gd name="T80" fmla="*/ 52 w 193"/>
                <a:gd name="T81" fmla="*/ 93 h 137"/>
                <a:gd name="T82" fmla="*/ 56 w 193"/>
                <a:gd name="T83" fmla="*/ 97 h 137"/>
                <a:gd name="T84" fmla="*/ 45 w 193"/>
                <a:gd name="T85" fmla="*/ 112 h 137"/>
                <a:gd name="T86" fmla="*/ 37 w 193"/>
                <a:gd name="T87" fmla="*/ 119 h 137"/>
                <a:gd name="T88" fmla="*/ 23 w 193"/>
                <a:gd name="T89" fmla="*/ 130 h 137"/>
                <a:gd name="T90" fmla="*/ 0 w 193"/>
                <a:gd name="T91" fmla="*/ 137 h 137"/>
                <a:gd name="T92" fmla="*/ 67 w 193"/>
                <a:gd name="T93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3" h="137">
                  <a:moveTo>
                    <a:pt x="67" y="137"/>
                  </a:moveTo>
                  <a:lnTo>
                    <a:pt x="67" y="126"/>
                  </a:lnTo>
                  <a:lnTo>
                    <a:pt x="74" y="123"/>
                  </a:lnTo>
                  <a:lnTo>
                    <a:pt x="78" y="119"/>
                  </a:lnTo>
                  <a:lnTo>
                    <a:pt x="82" y="115"/>
                  </a:lnTo>
                  <a:lnTo>
                    <a:pt x="93" y="112"/>
                  </a:lnTo>
                  <a:lnTo>
                    <a:pt x="97" y="112"/>
                  </a:lnTo>
                  <a:lnTo>
                    <a:pt x="100" y="112"/>
                  </a:lnTo>
                  <a:lnTo>
                    <a:pt x="108" y="112"/>
                  </a:lnTo>
                  <a:lnTo>
                    <a:pt x="111" y="112"/>
                  </a:lnTo>
                  <a:lnTo>
                    <a:pt x="126" y="104"/>
                  </a:lnTo>
                  <a:lnTo>
                    <a:pt x="145" y="93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78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7" y="67"/>
                  </a:lnTo>
                  <a:lnTo>
                    <a:pt x="171" y="67"/>
                  </a:lnTo>
                  <a:lnTo>
                    <a:pt x="189" y="67"/>
                  </a:lnTo>
                  <a:lnTo>
                    <a:pt x="189" y="63"/>
                  </a:lnTo>
                  <a:lnTo>
                    <a:pt x="189" y="63"/>
                  </a:lnTo>
                  <a:lnTo>
                    <a:pt x="193" y="60"/>
                  </a:lnTo>
                  <a:lnTo>
                    <a:pt x="189" y="60"/>
                  </a:lnTo>
                  <a:lnTo>
                    <a:pt x="189" y="60"/>
                  </a:lnTo>
                  <a:lnTo>
                    <a:pt x="185" y="56"/>
                  </a:lnTo>
                  <a:lnTo>
                    <a:pt x="185" y="56"/>
                  </a:lnTo>
                  <a:lnTo>
                    <a:pt x="185" y="52"/>
                  </a:lnTo>
                  <a:lnTo>
                    <a:pt x="182" y="48"/>
                  </a:lnTo>
                  <a:lnTo>
                    <a:pt x="182" y="37"/>
                  </a:lnTo>
                  <a:lnTo>
                    <a:pt x="178" y="34"/>
                  </a:lnTo>
                  <a:lnTo>
                    <a:pt x="178" y="30"/>
                  </a:lnTo>
                  <a:lnTo>
                    <a:pt x="178" y="26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78" y="19"/>
                  </a:lnTo>
                  <a:lnTo>
                    <a:pt x="174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63" y="15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56" y="11"/>
                  </a:lnTo>
                  <a:lnTo>
                    <a:pt x="152" y="15"/>
                  </a:lnTo>
                  <a:lnTo>
                    <a:pt x="145" y="11"/>
                  </a:lnTo>
                  <a:lnTo>
                    <a:pt x="141" y="11"/>
                  </a:lnTo>
                  <a:lnTo>
                    <a:pt x="137" y="15"/>
                  </a:lnTo>
                  <a:lnTo>
                    <a:pt x="134" y="15"/>
                  </a:lnTo>
                  <a:lnTo>
                    <a:pt x="130" y="15"/>
                  </a:lnTo>
                  <a:lnTo>
                    <a:pt x="126" y="8"/>
                  </a:lnTo>
                  <a:lnTo>
                    <a:pt x="123" y="8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0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1" y="8"/>
                  </a:lnTo>
                  <a:lnTo>
                    <a:pt x="111" y="15"/>
                  </a:lnTo>
                  <a:lnTo>
                    <a:pt x="108" y="19"/>
                  </a:lnTo>
                  <a:lnTo>
                    <a:pt x="108" y="26"/>
                  </a:lnTo>
                  <a:lnTo>
                    <a:pt x="104" y="30"/>
                  </a:lnTo>
                  <a:lnTo>
                    <a:pt x="97" y="37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86" y="41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2"/>
                  </a:lnTo>
                  <a:lnTo>
                    <a:pt x="60" y="56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56" y="71"/>
                  </a:lnTo>
                  <a:lnTo>
                    <a:pt x="52" y="78"/>
                  </a:lnTo>
                  <a:lnTo>
                    <a:pt x="52" y="82"/>
                  </a:lnTo>
                  <a:lnTo>
                    <a:pt x="56" y="89"/>
                  </a:lnTo>
                  <a:lnTo>
                    <a:pt x="52" y="93"/>
                  </a:lnTo>
                  <a:lnTo>
                    <a:pt x="52" y="93"/>
                  </a:lnTo>
                  <a:lnTo>
                    <a:pt x="56" y="97"/>
                  </a:lnTo>
                  <a:lnTo>
                    <a:pt x="56" y="100"/>
                  </a:lnTo>
                  <a:lnTo>
                    <a:pt x="45" y="112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23" y="130"/>
                  </a:lnTo>
                  <a:lnTo>
                    <a:pt x="4" y="134"/>
                  </a:lnTo>
                  <a:lnTo>
                    <a:pt x="0" y="137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2" name="Freeform 114"/>
            <p:cNvSpPr/>
            <p:nvPr/>
          </p:nvSpPr>
          <p:spPr bwMode="auto">
            <a:xfrm>
              <a:off x="3945629" y="2631723"/>
              <a:ext cx="171122" cy="129950"/>
            </a:xfrm>
            <a:custGeom>
              <a:avLst/>
              <a:gdLst>
                <a:gd name="T0" fmla="*/ 133 w 133"/>
                <a:gd name="T1" fmla="*/ 4 h 101"/>
                <a:gd name="T2" fmla="*/ 133 w 133"/>
                <a:gd name="T3" fmla="*/ 0 h 101"/>
                <a:gd name="T4" fmla="*/ 66 w 133"/>
                <a:gd name="T5" fmla="*/ 0 h 101"/>
                <a:gd name="T6" fmla="*/ 63 w 133"/>
                <a:gd name="T7" fmla="*/ 8 h 101"/>
                <a:gd name="T8" fmla="*/ 63 w 133"/>
                <a:gd name="T9" fmla="*/ 15 h 101"/>
                <a:gd name="T10" fmla="*/ 59 w 133"/>
                <a:gd name="T11" fmla="*/ 15 h 101"/>
                <a:gd name="T12" fmla="*/ 48 w 133"/>
                <a:gd name="T13" fmla="*/ 19 h 101"/>
                <a:gd name="T14" fmla="*/ 44 w 133"/>
                <a:gd name="T15" fmla="*/ 23 h 101"/>
                <a:gd name="T16" fmla="*/ 40 w 133"/>
                <a:gd name="T17" fmla="*/ 26 h 101"/>
                <a:gd name="T18" fmla="*/ 44 w 133"/>
                <a:gd name="T19" fmla="*/ 30 h 101"/>
                <a:gd name="T20" fmla="*/ 33 w 133"/>
                <a:gd name="T21" fmla="*/ 41 h 101"/>
                <a:gd name="T22" fmla="*/ 33 w 133"/>
                <a:gd name="T23" fmla="*/ 45 h 101"/>
                <a:gd name="T24" fmla="*/ 26 w 133"/>
                <a:gd name="T25" fmla="*/ 52 h 101"/>
                <a:gd name="T26" fmla="*/ 22 w 133"/>
                <a:gd name="T27" fmla="*/ 56 h 101"/>
                <a:gd name="T28" fmla="*/ 18 w 133"/>
                <a:gd name="T29" fmla="*/ 64 h 101"/>
                <a:gd name="T30" fmla="*/ 18 w 133"/>
                <a:gd name="T31" fmla="*/ 64 h 101"/>
                <a:gd name="T32" fmla="*/ 11 w 133"/>
                <a:gd name="T33" fmla="*/ 71 h 101"/>
                <a:gd name="T34" fmla="*/ 11 w 133"/>
                <a:gd name="T35" fmla="*/ 75 h 101"/>
                <a:gd name="T36" fmla="*/ 15 w 133"/>
                <a:gd name="T37" fmla="*/ 75 h 101"/>
                <a:gd name="T38" fmla="*/ 11 w 133"/>
                <a:gd name="T39" fmla="*/ 75 h 101"/>
                <a:gd name="T40" fmla="*/ 3 w 133"/>
                <a:gd name="T41" fmla="*/ 86 h 101"/>
                <a:gd name="T42" fmla="*/ 3 w 133"/>
                <a:gd name="T43" fmla="*/ 86 h 101"/>
                <a:gd name="T44" fmla="*/ 0 w 133"/>
                <a:gd name="T45" fmla="*/ 90 h 101"/>
                <a:gd name="T46" fmla="*/ 0 w 133"/>
                <a:gd name="T47" fmla="*/ 93 h 101"/>
                <a:gd name="T48" fmla="*/ 0 w 133"/>
                <a:gd name="T49" fmla="*/ 93 h 101"/>
                <a:gd name="T50" fmla="*/ 0 w 133"/>
                <a:gd name="T51" fmla="*/ 101 h 101"/>
                <a:gd name="T52" fmla="*/ 66 w 133"/>
                <a:gd name="T53" fmla="*/ 101 h 101"/>
                <a:gd name="T54" fmla="*/ 66 w 133"/>
                <a:gd name="T55" fmla="*/ 71 h 101"/>
                <a:gd name="T56" fmla="*/ 66 w 133"/>
                <a:gd name="T57" fmla="*/ 67 h 101"/>
                <a:gd name="T58" fmla="*/ 70 w 133"/>
                <a:gd name="T59" fmla="*/ 67 h 101"/>
                <a:gd name="T60" fmla="*/ 74 w 133"/>
                <a:gd name="T61" fmla="*/ 64 h 101"/>
                <a:gd name="T62" fmla="*/ 81 w 133"/>
                <a:gd name="T63" fmla="*/ 64 h 101"/>
                <a:gd name="T64" fmla="*/ 81 w 133"/>
                <a:gd name="T65" fmla="*/ 26 h 101"/>
                <a:gd name="T66" fmla="*/ 133 w 133"/>
                <a:gd name="T67" fmla="*/ 26 h 101"/>
                <a:gd name="T68" fmla="*/ 133 w 133"/>
                <a:gd name="T69" fmla="*/ 4 h 101"/>
                <a:gd name="T70" fmla="*/ 133 w 133"/>
                <a:gd name="T71" fmla="*/ 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01">
                  <a:moveTo>
                    <a:pt x="133" y="4"/>
                  </a:moveTo>
                  <a:lnTo>
                    <a:pt x="133" y="0"/>
                  </a:lnTo>
                  <a:lnTo>
                    <a:pt x="66" y="0"/>
                  </a:lnTo>
                  <a:lnTo>
                    <a:pt x="63" y="8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48" y="19"/>
                  </a:lnTo>
                  <a:lnTo>
                    <a:pt x="44" y="23"/>
                  </a:lnTo>
                  <a:lnTo>
                    <a:pt x="40" y="26"/>
                  </a:lnTo>
                  <a:lnTo>
                    <a:pt x="44" y="30"/>
                  </a:lnTo>
                  <a:lnTo>
                    <a:pt x="33" y="41"/>
                  </a:lnTo>
                  <a:lnTo>
                    <a:pt x="33" y="45"/>
                  </a:lnTo>
                  <a:lnTo>
                    <a:pt x="26" y="52"/>
                  </a:lnTo>
                  <a:lnTo>
                    <a:pt x="22" y="56"/>
                  </a:lnTo>
                  <a:lnTo>
                    <a:pt x="18" y="64"/>
                  </a:lnTo>
                  <a:lnTo>
                    <a:pt x="18" y="64"/>
                  </a:lnTo>
                  <a:lnTo>
                    <a:pt x="11" y="71"/>
                  </a:lnTo>
                  <a:lnTo>
                    <a:pt x="11" y="75"/>
                  </a:lnTo>
                  <a:lnTo>
                    <a:pt x="15" y="75"/>
                  </a:lnTo>
                  <a:lnTo>
                    <a:pt x="11" y="75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101"/>
                  </a:lnTo>
                  <a:lnTo>
                    <a:pt x="66" y="101"/>
                  </a:lnTo>
                  <a:lnTo>
                    <a:pt x="66" y="71"/>
                  </a:lnTo>
                  <a:lnTo>
                    <a:pt x="66" y="67"/>
                  </a:lnTo>
                  <a:lnTo>
                    <a:pt x="70" y="67"/>
                  </a:lnTo>
                  <a:lnTo>
                    <a:pt x="74" y="64"/>
                  </a:lnTo>
                  <a:lnTo>
                    <a:pt x="81" y="64"/>
                  </a:lnTo>
                  <a:lnTo>
                    <a:pt x="81" y="26"/>
                  </a:lnTo>
                  <a:lnTo>
                    <a:pt x="133" y="26"/>
                  </a:lnTo>
                  <a:lnTo>
                    <a:pt x="133" y="4"/>
                  </a:lnTo>
                  <a:lnTo>
                    <a:pt x="13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3" name="Freeform 115"/>
            <p:cNvSpPr/>
            <p:nvPr/>
          </p:nvSpPr>
          <p:spPr bwMode="auto">
            <a:xfrm>
              <a:off x="3945629" y="2636870"/>
              <a:ext cx="247033" cy="253467"/>
            </a:xfrm>
            <a:custGeom>
              <a:avLst/>
              <a:gdLst>
                <a:gd name="T0" fmla="*/ 66 w 192"/>
                <a:gd name="T1" fmla="*/ 97 h 197"/>
                <a:gd name="T2" fmla="*/ 66 w 192"/>
                <a:gd name="T3" fmla="*/ 63 h 197"/>
                <a:gd name="T4" fmla="*/ 74 w 192"/>
                <a:gd name="T5" fmla="*/ 60 h 197"/>
                <a:gd name="T6" fmla="*/ 81 w 192"/>
                <a:gd name="T7" fmla="*/ 22 h 197"/>
                <a:gd name="T8" fmla="*/ 133 w 192"/>
                <a:gd name="T9" fmla="*/ 0 h 197"/>
                <a:gd name="T10" fmla="*/ 192 w 192"/>
                <a:gd name="T11" fmla="*/ 37 h 197"/>
                <a:gd name="T12" fmla="*/ 174 w 192"/>
                <a:gd name="T13" fmla="*/ 37 h 197"/>
                <a:gd name="T14" fmla="*/ 192 w 192"/>
                <a:gd name="T15" fmla="*/ 171 h 197"/>
                <a:gd name="T16" fmla="*/ 126 w 192"/>
                <a:gd name="T17" fmla="*/ 186 h 197"/>
                <a:gd name="T18" fmla="*/ 122 w 192"/>
                <a:gd name="T19" fmla="*/ 182 h 197"/>
                <a:gd name="T20" fmla="*/ 118 w 192"/>
                <a:gd name="T21" fmla="*/ 186 h 197"/>
                <a:gd name="T22" fmla="*/ 118 w 192"/>
                <a:gd name="T23" fmla="*/ 178 h 197"/>
                <a:gd name="T24" fmla="*/ 103 w 192"/>
                <a:gd name="T25" fmla="*/ 182 h 197"/>
                <a:gd name="T26" fmla="*/ 100 w 192"/>
                <a:gd name="T27" fmla="*/ 189 h 197"/>
                <a:gd name="T28" fmla="*/ 96 w 192"/>
                <a:gd name="T29" fmla="*/ 178 h 197"/>
                <a:gd name="T30" fmla="*/ 85 w 192"/>
                <a:gd name="T31" fmla="*/ 182 h 197"/>
                <a:gd name="T32" fmla="*/ 85 w 192"/>
                <a:gd name="T33" fmla="*/ 189 h 197"/>
                <a:gd name="T34" fmla="*/ 81 w 192"/>
                <a:gd name="T35" fmla="*/ 193 h 197"/>
                <a:gd name="T36" fmla="*/ 77 w 192"/>
                <a:gd name="T37" fmla="*/ 197 h 197"/>
                <a:gd name="T38" fmla="*/ 70 w 192"/>
                <a:gd name="T39" fmla="*/ 189 h 197"/>
                <a:gd name="T40" fmla="*/ 66 w 192"/>
                <a:gd name="T41" fmla="*/ 186 h 197"/>
                <a:gd name="T42" fmla="*/ 63 w 192"/>
                <a:gd name="T43" fmla="*/ 182 h 197"/>
                <a:gd name="T44" fmla="*/ 59 w 192"/>
                <a:gd name="T45" fmla="*/ 175 h 197"/>
                <a:gd name="T46" fmla="*/ 55 w 192"/>
                <a:gd name="T47" fmla="*/ 175 h 197"/>
                <a:gd name="T48" fmla="*/ 52 w 192"/>
                <a:gd name="T49" fmla="*/ 175 h 197"/>
                <a:gd name="T50" fmla="*/ 48 w 192"/>
                <a:gd name="T51" fmla="*/ 175 h 197"/>
                <a:gd name="T52" fmla="*/ 40 w 192"/>
                <a:gd name="T53" fmla="*/ 167 h 197"/>
                <a:gd name="T54" fmla="*/ 29 w 192"/>
                <a:gd name="T55" fmla="*/ 167 h 197"/>
                <a:gd name="T56" fmla="*/ 15 w 192"/>
                <a:gd name="T57" fmla="*/ 171 h 197"/>
                <a:gd name="T58" fmla="*/ 7 w 192"/>
                <a:gd name="T59" fmla="*/ 175 h 197"/>
                <a:gd name="T60" fmla="*/ 7 w 192"/>
                <a:gd name="T61" fmla="*/ 167 h 197"/>
                <a:gd name="T62" fmla="*/ 11 w 192"/>
                <a:gd name="T63" fmla="*/ 156 h 197"/>
                <a:gd name="T64" fmla="*/ 11 w 192"/>
                <a:gd name="T65" fmla="*/ 130 h 197"/>
                <a:gd name="T66" fmla="*/ 7 w 192"/>
                <a:gd name="T67" fmla="*/ 123 h 197"/>
                <a:gd name="T68" fmla="*/ 11 w 192"/>
                <a:gd name="T69" fmla="*/ 115 h 197"/>
                <a:gd name="T70" fmla="*/ 11 w 192"/>
                <a:gd name="T71" fmla="*/ 111 h 197"/>
                <a:gd name="T72" fmla="*/ 3 w 192"/>
                <a:gd name="T73" fmla="*/ 104 h 197"/>
                <a:gd name="T74" fmla="*/ 3 w 192"/>
                <a:gd name="T75" fmla="*/ 100 h 197"/>
                <a:gd name="T76" fmla="*/ 0 w 192"/>
                <a:gd name="T77" fmla="*/ 100 h 197"/>
                <a:gd name="T78" fmla="*/ 0 w 192"/>
                <a:gd name="T79" fmla="*/ 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2" h="197">
                  <a:moveTo>
                    <a:pt x="0" y="97"/>
                  </a:moveTo>
                  <a:lnTo>
                    <a:pt x="66" y="97"/>
                  </a:lnTo>
                  <a:lnTo>
                    <a:pt x="66" y="67"/>
                  </a:lnTo>
                  <a:lnTo>
                    <a:pt x="66" y="63"/>
                  </a:lnTo>
                  <a:lnTo>
                    <a:pt x="70" y="63"/>
                  </a:lnTo>
                  <a:lnTo>
                    <a:pt x="74" y="60"/>
                  </a:lnTo>
                  <a:lnTo>
                    <a:pt x="81" y="60"/>
                  </a:lnTo>
                  <a:lnTo>
                    <a:pt x="81" y="22"/>
                  </a:lnTo>
                  <a:lnTo>
                    <a:pt x="133" y="22"/>
                  </a:lnTo>
                  <a:lnTo>
                    <a:pt x="133" y="0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74" y="37"/>
                  </a:lnTo>
                  <a:lnTo>
                    <a:pt x="185" y="171"/>
                  </a:lnTo>
                  <a:lnTo>
                    <a:pt x="192" y="171"/>
                  </a:lnTo>
                  <a:lnTo>
                    <a:pt x="185" y="186"/>
                  </a:lnTo>
                  <a:lnTo>
                    <a:pt x="126" y="186"/>
                  </a:lnTo>
                  <a:lnTo>
                    <a:pt x="126" y="186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18" y="186"/>
                  </a:lnTo>
                  <a:lnTo>
                    <a:pt x="118" y="186"/>
                  </a:lnTo>
                  <a:lnTo>
                    <a:pt x="118" y="178"/>
                  </a:lnTo>
                  <a:lnTo>
                    <a:pt x="111" y="178"/>
                  </a:lnTo>
                  <a:lnTo>
                    <a:pt x="103" y="182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6" y="182"/>
                  </a:lnTo>
                  <a:lnTo>
                    <a:pt x="96" y="178"/>
                  </a:lnTo>
                  <a:lnTo>
                    <a:pt x="92" y="178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5" y="189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77" y="197"/>
                  </a:lnTo>
                  <a:lnTo>
                    <a:pt x="77" y="197"/>
                  </a:lnTo>
                  <a:lnTo>
                    <a:pt x="74" y="193"/>
                  </a:lnTo>
                  <a:lnTo>
                    <a:pt x="70" y="189"/>
                  </a:lnTo>
                  <a:lnTo>
                    <a:pt x="66" y="189"/>
                  </a:lnTo>
                  <a:lnTo>
                    <a:pt x="66" y="186"/>
                  </a:lnTo>
                  <a:lnTo>
                    <a:pt x="63" y="186"/>
                  </a:lnTo>
                  <a:lnTo>
                    <a:pt x="63" y="182"/>
                  </a:lnTo>
                  <a:lnTo>
                    <a:pt x="59" y="178"/>
                  </a:lnTo>
                  <a:lnTo>
                    <a:pt x="59" y="175"/>
                  </a:lnTo>
                  <a:lnTo>
                    <a:pt x="59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2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4" y="171"/>
                  </a:lnTo>
                  <a:lnTo>
                    <a:pt x="40" y="167"/>
                  </a:lnTo>
                  <a:lnTo>
                    <a:pt x="33" y="167"/>
                  </a:lnTo>
                  <a:lnTo>
                    <a:pt x="29" y="167"/>
                  </a:lnTo>
                  <a:lnTo>
                    <a:pt x="22" y="167"/>
                  </a:lnTo>
                  <a:lnTo>
                    <a:pt x="15" y="171"/>
                  </a:lnTo>
                  <a:lnTo>
                    <a:pt x="11" y="175"/>
                  </a:lnTo>
                  <a:lnTo>
                    <a:pt x="7" y="175"/>
                  </a:lnTo>
                  <a:lnTo>
                    <a:pt x="3" y="175"/>
                  </a:lnTo>
                  <a:lnTo>
                    <a:pt x="7" y="167"/>
                  </a:lnTo>
                  <a:lnTo>
                    <a:pt x="7" y="160"/>
                  </a:lnTo>
                  <a:lnTo>
                    <a:pt x="11" y="156"/>
                  </a:lnTo>
                  <a:lnTo>
                    <a:pt x="15" y="145"/>
                  </a:lnTo>
                  <a:lnTo>
                    <a:pt x="11" y="130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11" y="123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11"/>
                  </a:lnTo>
                  <a:lnTo>
                    <a:pt x="7" y="104"/>
                  </a:lnTo>
                  <a:lnTo>
                    <a:pt x="3" y="104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97"/>
                  </a:lnTo>
                  <a:lnTo>
                    <a:pt x="0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4" name="Freeform 116"/>
            <p:cNvSpPr/>
            <p:nvPr/>
          </p:nvSpPr>
          <p:spPr bwMode="auto">
            <a:xfrm>
              <a:off x="4044701" y="2684476"/>
              <a:ext cx="343531" cy="292066"/>
            </a:xfrm>
            <a:custGeom>
              <a:avLst/>
              <a:gdLst>
                <a:gd name="T0" fmla="*/ 8 w 267"/>
                <a:gd name="T1" fmla="*/ 156 h 227"/>
                <a:gd name="T2" fmla="*/ 8 w 267"/>
                <a:gd name="T3" fmla="*/ 145 h 227"/>
                <a:gd name="T4" fmla="*/ 19 w 267"/>
                <a:gd name="T5" fmla="*/ 145 h 227"/>
                <a:gd name="T6" fmla="*/ 26 w 267"/>
                <a:gd name="T7" fmla="*/ 145 h 227"/>
                <a:gd name="T8" fmla="*/ 41 w 267"/>
                <a:gd name="T9" fmla="*/ 149 h 227"/>
                <a:gd name="T10" fmla="*/ 45 w 267"/>
                <a:gd name="T11" fmla="*/ 145 h 227"/>
                <a:gd name="T12" fmla="*/ 108 w 267"/>
                <a:gd name="T13" fmla="*/ 149 h 227"/>
                <a:gd name="T14" fmla="*/ 97 w 267"/>
                <a:gd name="T15" fmla="*/ 0 h 227"/>
                <a:gd name="T16" fmla="*/ 226 w 267"/>
                <a:gd name="T17" fmla="*/ 74 h 227"/>
                <a:gd name="T18" fmla="*/ 241 w 267"/>
                <a:gd name="T19" fmla="*/ 78 h 227"/>
                <a:gd name="T20" fmla="*/ 249 w 267"/>
                <a:gd name="T21" fmla="*/ 82 h 227"/>
                <a:gd name="T22" fmla="*/ 249 w 267"/>
                <a:gd name="T23" fmla="*/ 93 h 227"/>
                <a:gd name="T24" fmla="*/ 267 w 267"/>
                <a:gd name="T25" fmla="*/ 93 h 227"/>
                <a:gd name="T26" fmla="*/ 263 w 267"/>
                <a:gd name="T27" fmla="*/ 134 h 227"/>
                <a:gd name="T28" fmla="*/ 260 w 267"/>
                <a:gd name="T29" fmla="*/ 145 h 227"/>
                <a:gd name="T30" fmla="*/ 241 w 267"/>
                <a:gd name="T31" fmla="*/ 149 h 227"/>
                <a:gd name="T32" fmla="*/ 226 w 267"/>
                <a:gd name="T33" fmla="*/ 152 h 227"/>
                <a:gd name="T34" fmla="*/ 208 w 267"/>
                <a:gd name="T35" fmla="*/ 156 h 227"/>
                <a:gd name="T36" fmla="*/ 204 w 267"/>
                <a:gd name="T37" fmla="*/ 156 h 227"/>
                <a:gd name="T38" fmla="*/ 189 w 267"/>
                <a:gd name="T39" fmla="*/ 152 h 227"/>
                <a:gd name="T40" fmla="*/ 174 w 267"/>
                <a:gd name="T41" fmla="*/ 160 h 227"/>
                <a:gd name="T42" fmla="*/ 152 w 267"/>
                <a:gd name="T43" fmla="*/ 175 h 227"/>
                <a:gd name="T44" fmla="*/ 134 w 267"/>
                <a:gd name="T45" fmla="*/ 178 h 227"/>
                <a:gd name="T46" fmla="*/ 130 w 267"/>
                <a:gd name="T47" fmla="*/ 186 h 227"/>
                <a:gd name="T48" fmla="*/ 119 w 267"/>
                <a:gd name="T49" fmla="*/ 201 h 227"/>
                <a:gd name="T50" fmla="*/ 115 w 267"/>
                <a:gd name="T51" fmla="*/ 208 h 227"/>
                <a:gd name="T52" fmla="*/ 112 w 267"/>
                <a:gd name="T53" fmla="*/ 215 h 227"/>
                <a:gd name="T54" fmla="*/ 112 w 267"/>
                <a:gd name="T55" fmla="*/ 223 h 227"/>
                <a:gd name="T56" fmla="*/ 100 w 267"/>
                <a:gd name="T57" fmla="*/ 223 h 227"/>
                <a:gd name="T58" fmla="*/ 93 w 267"/>
                <a:gd name="T59" fmla="*/ 223 h 227"/>
                <a:gd name="T60" fmla="*/ 82 w 267"/>
                <a:gd name="T61" fmla="*/ 227 h 227"/>
                <a:gd name="T62" fmla="*/ 75 w 267"/>
                <a:gd name="T63" fmla="*/ 227 h 227"/>
                <a:gd name="T64" fmla="*/ 67 w 267"/>
                <a:gd name="T65" fmla="*/ 223 h 227"/>
                <a:gd name="T66" fmla="*/ 67 w 267"/>
                <a:gd name="T67" fmla="*/ 215 h 227"/>
                <a:gd name="T68" fmla="*/ 60 w 267"/>
                <a:gd name="T69" fmla="*/ 219 h 227"/>
                <a:gd name="T70" fmla="*/ 63 w 267"/>
                <a:gd name="T71" fmla="*/ 208 h 227"/>
                <a:gd name="T72" fmla="*/ 60 w 267"/>
                <a:gd name="T73" fmla="*/ 204 h 227"/>
                <a:gd name="T74" fmla="*/ 52 w 267"/>
                <a:gd name="T75" fmla="*/ 197 h 227"/>
                <a:gd name="T76" fmla="*/ 45 w 267"/>
                <a:gd name="T77" fmla="*/ 197 h 227"/>
                <a:gd name="T78" fmla="*/ 37 w 267"/>
                <a:gd name="T79" fmla="*/ 201 h 227"/>
                <a:gd name="T80" fmla="*/ 26 w 267"/>
                <a:gd name="T81" fmla="*/ 201 h 227"/>
                <a:gd name="T82" fmla="*/ 19 w 267"/>
                <a:gd name="T83" fmla="*/ 201 h 227"/>
                <a:gd name="T84" fmla="*/ 19 w 267"/>
                <a:gd name="T85" fmla="*/ 193 h 227"/>
                <a:gd name="T86" fmla="*/ 15 w 267"/>
                <a:gd name="T87" fmla="*/ 189 h 227"/>
                <a:gd name="T88" fmla="*/ 12 w 267"/>
                <a:gd name="T89" fmla="*/ 182 h 227"/>
                <a:gd name="T90" fmla="*/ 8 w 267"/>
                <a:gd name="T91" fmla="*/ 178 h 227"/>
                <a:gd name="T92" fmla="*/ 0 w 267"/>
                <a:gd name="T93" fmla="*/ 171 h 227"/>
                <a:gd name="T94" fmla="*/ 0 w 267"/>
                <a:gd name="T95" fmla="*/ 16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27">
                  <a:moveTo>
                    <a:pt x="0" y="160"/>
                  </a:moveTo>
                  <a:lnTo>
                    <a:pt x="4" y="156"/>
                  </a:lnTo>
                  <a:lnTo>
                    <a:pt x="8" y="156"/>
                  </a:lnTo>
                  <a:lnTo>
                    <a:pt x="8" y="152"/>
                  </a:lnTo>
                  <a:lnTo>
                    <a:pt x="8" y="149"/>
                  </a:lnTo>
                  <a:lnTo>
                    <a:pt x="8" y="145"/>
                  </a:lnTo>
                  <a:lnTo>
                    <a:pt x="15" y="141"/>
                  </a:lnTo>
                  <a:lnTo>
                    <a:pt x="19" y="141"/>
                  </a:lnTo>
                  <a:lnTo>
                    <a:pt x="19" y="145"/>
                  </a:lnTo>
                  <a:lnTo>
                    <a:pt x="23" y="152"/>
                  </a:lnTo>
                  <a:lnTo>
                    <a:pt x="23" y="152"/>
                  </a:lnTo>
                  <a:lnTo>
                    <a:pt x="26" y="145"/>
                  </a:lnTo>
                  <a:lnTo>
                    <a:pt x="34" y="141"/>
                  </a:lnTo>
                  <a:lnTo>
                    <a:pt x="41" y="141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9" y="149"/>
                  </a:lnTo>
                  <a:lnTo>
                    <a:pt x="49" y="149"/>
                  </a:lnTo>
                  <a:lnTo>
                    <a:pt x="108" y="149"/>
                  </a:lnTo>
                  <a:lnTo>
                    <a:pt x="115" y="134"/>
                  </a:lnTo>
                  <a:lnTo>
                    <a:pt x="108" y="134"/>
                  </a:lnTo>
                  <a:lnTo>
                    <a:pt x="97" y="0"/>
                  </a:lnTo>
                  <a:lnTo>
                    <a:pt x="115" y="0"/>
                  </a:lnTo>
                  <a:lnTo>
                    <a:pt x="223" y="67"/>
                  </a:lnTo>
                  <a:lnTo>
                    <a:pt x="226" y="74"/>
                  </a:lnTo>
                  <a:lnTo>
                    <a:pt x="230" y="74"/>
                  </a:lnTo>
                  <a:lnTo>
                    <a:pt x="234" y="74"/>
                  </a:lnTo>
                  <a:lnTo>
                    <a:pt x="241" y="78"/>
                  </a:lnTo>
                  <a:lnTo>
                    <a:pt x="241" y="78"/>
                  </a:lnTo>
                  <a:lnTo>
                    <a:pt x="245" y="82"/>
                  </a:lnTo>
                  <a:lnTo>
                    <a:pt x="249" y="82"/>
                  </a:lnTo>
                  <a:lnTo>
                    <a:pt x="249" y="86"/>
                  </a:lnTo>
                  <a:lnTo>
                    <a:pt x="249" y="89"/>
                  </a:lnTo>
                  <a:lnTo>
                    <a:pt x="249" y="93"/>
                  </a:lnTo>
                  <a:lnTo>
                    <a:pt x="252" y="93"/>
                  </a:lnTo>
                  <a:lnTo>
                    <a:pt x="260" y="93"/>
                  </a:lnTo>
                  <a:lnTo>
                    <a:pt x="267" y="93"/>
                  </a:lnTo>
                  <a:lnTo>
                    <a:pt x="267" y="93"/>
                  </a:lnTo>
                  <a:lnTo>
                    <a:pt x="267" y="119"/>
                  </a:lnTo>
                  <a:lnTo>
                    <a:pt x="263" y="134"/>
                  </a:lnTo>
                  <a:lnTo>
                    <a:pt x="263" y="134"/>
                  </a:lnTo>
                  <a:lnTo>
                    <a:pt x="263" y="141"/>
                  </a:lnTo>
                  <a:lnTo>
                    <a:pt x="260" y="145"/>
                  </a:lnTo>
                  <a:lnTo>
                    <a:pt x="252" y="149"/>
                  </a:lnTo>
                  <a:lnTo>
                    <a:pt x="249" y="149"/>
                  </a:lnTo>
                  <a:lnTo>
                    <a:pt x="241" y="149"/>
                  </a:lnTo>
                  <a:lnTo>
                    <a:pt x="237" y="152"/>
                  </a:lnTo>
                  <a:lnTo>
                    <a:pt x="234" y="152"/>
                  </a:lnTo>
                  <a:lnTo>
                    <a:pt x="226" y="152"/>
                  </a:lnTo>
                  <a:lnTo>
                    <a:pt x="223" y="156"/>
                  </a:lnTo>
                  <a:lnTo>
                    <a:pt x="219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7" y="152"/>
                  </a:lnTo>
                  <a:lnTo>
                    <a:pt x="189" y="152"/>
                  </a:lnTo>
                  <a:lnTo>
                    <a:pt x="182" y="156"/>
                  </a:lnTo>
                  <a:lnTo>
                    <a:pt x="178" y="156"/>
                  </a:lnTo>
                  <a:lnTo>
                    <a:pt x="174" y="160"/>
                  </a:lnTo>
                  <a:lnTo>
                    <a:pt x="160" y="167"/>
                  </a:lnTo>
                  <a:lnTo>
                    <a:pt x="152" y="171"/>
                  </a:lnTo>
                  <a:lnTo>
                    <a:pt x="152" y="175"/>
                  </a:lnTo>
                  <a:lnTo>
                    <a:pt x="141" y="178"/>
                  </a:lnTo>
                  <a:lnTo>
                    <a:pt x="141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0" y="186"/>
                  </a:lnTo>
                  <a:lnTo>
                    <a:pt x="130" y="186"/>
                  </a:lnTo>
                  <a:lnTo>
                    <a:pt x="126" y="193"/>
                  </a:lnTo>
                  <a:lnTo>
                    <a:pt x="119" y="201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5" y="208"/>
                  </a:lnTo>
                  <a:lnTo>
                    <a:pt x="115" y="212"/>
                  </a:lnTo>
                  <a:lnTo>
                    <a:pt x="112" y="212"/>
                  </a:lnTo>
                  <a:lnTo>
                    <a:pt x="112" y="215"/>
                  </a:lnTo>
                  <a:lnTo>
                    <a:pt x="112" y="219"/>
                  </a:lnTo>
                  <a:lnTo>
                    <a:pt x="112" y="223"/>
                  </a:lnTo>
                  <a:lnTo>
                    <a:pt x="112" y="223"/>
                  </a:lnTo>
                  <a:lnTo>
                    <a:pt x="108" y="227"/>
                  </a:lnTo>
                  <a:lnTo>
                    <a:pt x="100" y="227"/>
                  </a:lnTo>
                  <a:lnTo>
                    <a:pt x="100" y="223"/>
                  </a:lnTo>
                  <a:lnTo>
                    <a:pt x="100" y="223"/>
                  </a:lnTo>
                  <a:lnTo>
                    <a:pt x="97" y="223"/>
                  </a:lnTo>
                  <a:lnTo>
                    <a:pt x="93" y="223"/>
                  </a:lnTo>
                  <a:lnTo>
                    <a:pt x="93" y="223"/>
                  </a:lnTo>
                  <a:lnTo>
                    <a:pt x="89" y="227"/>
                  </a:lnTo>
                  <a:lnTo>
                    <a:pt x="82" y="227"/>
                  </a:lnTo>
                  <a:lnTo>
                    <a:pt x="78" y="223"/>
                  </a:lnTo>
                  <a:lnTo>
                    <a:pt x="78" y="223"/>
                  </a:lnTo>
                  <a:lnTo>
                    <a:pt x="75" y="227"/>
                  </a:lnTo>
                  <a:lnTo>
                    <a:pt x="75" y="223"/>
                  </a:lnTo>
                  <a:lnTo>
                    <a:pt x="71" y="223"/>
                  </a:lnTo>
                  <a:lnTo>
                    <a:pt x="67" y="223"/>
                  </a:lnTo>
                  <a:lnTo>
                    <a:pt x="67" y="219"/>
                  </a:lnTo>
                  <a:lnTo>
                    <a:pt x="67" y="219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9"/>
                  </a:lnTo>
                  <a:lnTo>
                    <a:pt x="60" y="219"/>
                  </a:lnTo>
                  <a:lnTo>
                    <a:pt x="60" y="215"/>
                  </a:lnTo>
                  <a:lnTo>
                    <a:pt x="63" y="212"/>
                  </a:lnTo>
                  <a:lnTo>
                    <a:pt x="63" y="208"/>
                  </a:lnTo>
                  <a:lnTo>
                    <a:pt x="60" y="208"/>
                  </a:lnTo>
                  <a:lnTo>
                    <a:pt x="60" y="208"/>
                  </a:lnTo>
                  <a:lnTo>
                    <a:pt x="60" y="204"/>
                  </a:lnTo>
                  <a:lnTo>
                    <a:pt x="56" y="201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49" y="197"/>
                  </a:lnTo>
                  <a:lnTo>
                    <a:pt x="45" y="197"/>
                  </a:lnTo>
                  <a:lnTo>
                    <a:pt x="41" y="197"/>
                  </a:lnTo>
                  <a:lnTo>
                    <a:pt x="37" y="201"/>
                  </a:lnTo>
                  <a:lnTo>
                    <a:pt x="37" y="201"/>
                  </a:lnTo>
                  <a:lnTo>
                    <a:pt x="34" y="201"/>
                  </a:lnTo>
                  <a:lnTo>
                    <a:pt x="30" y="201"/>
                  </a:lnTo>
                  <a:lnTo>
                    <a:pt x="26" y="201"/>
                  </a:lnTo>
                  <a:lnTo>
                    <a:pt x="23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197"/>
                  </a:lnTo>
                  <a:lnTo>
                    <a:pt x="19" y="193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5" y="189"/>
                  </a:lnTo>
                  <a:lnTo>
                    <a:pt x="15" y="186"/>
                  </a:lnTo>
                  <a:lnTo>
                    <a:pt x="12" y="186"/>
                  </a:lnTo>
                  <a:lnTo>
                    <a:pt x="12" y="182"/>
                  </a:lnTo>
                  <a:lnTo>
                    <a:pt x="12" y="182"/>
                  </a:lnTo>
                  <a:lnTo>
                    <a:pt x="8" y="182"/>
                  </a:lnTo>
                  <a:lnTo>
                    <a:pt x="8" y="178"/>
                  </a:lnTo>
                  <a:lnTo>
                    <a:pt x="4" y="175"/>
                  </a:lnTo>
                  <a:lnTo>
                    <a:pt x="0" y="175"/>
                  </a:lnTo>
                  <a:lnTo>
                    <a:pt x="0" y="171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0"/>
                  </a:ln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5" name="Freeform 117"/>
            <p:cNvSpPr/>
            <p:nvPr/>
          </p:nvSpPr>
          <p:spPr bwMode="auto">
            <a:xfrm>
              <a:off x="4188802" y="2880044"/>
              <a:ext cx="160829" cy="105504"/>
            </a:xfrm>
            <a:custGeom>
              <a:avLst/>
              <a:gdLst>
                <a:gd name="T0" fmla="*/ 0 w 125"/>
                <a:gd name="T1" fmla="*/ 67 h 82"/>
                <a:gd name="T2" fmla="*/ 0 w 125"/>
                <a:gd name="T3" fmla="*/ 60 h 82"/>
                <a:gd name="T4" fmla="*/ 3 w 125"/>
                <a:gd name="T5" fmla="*/ 56 h 82"/>
                <a:gd name="T6" fmla="*/ 3 w 125"/>
                <a:gd name="T7" fmla="*/ 52 h 82"/>
                <a:gd name="T8" fmla="*/ 14 w 125"/>
                <a:gd name="T9" fmla="*/ 41 h 82"/>
                <a:gd name="T10" fmla="*/ 18 w 125"/>
                <a:gd name="T11" fmla="*/ 34 h 82"/>
                <a:gd name="T12" fmla="*/ 22 w 125"/>
                <a:gd name="T13" fmla="*/ 26 h 82"/>
                <a:gd name="T14" fmla="*/ 29 w 125"/>
                <a:gd name="T15" fmla="*/ 26 h 82"/>
                <a:gd name="T16" fmla="*/ 40 w 125"/>
                <a:gd name="T17" fmla="*/ 23 h 82"/>
                <a:gd name="T18" fmla="*/ 48 w 125"/>
                <a:gd name="T19" fmla="*/ 15 h 82"/>
                <a:gd name="T20" fmla="*/ 66 w 125"/>
                <a:gd name="T21" fmla="*/ 4 h 82"/>
                <a:gd name="T22" fmla="*/ 77 w 125"/>
                <a:gd name="T23" fmla="*/ 0 h 82"/>
                <a:gd name="T24" fmla="*/ 88 w 125"/>
                <a:gd name="T25" fmla="*/ 0 h 82"/>
                <a:gd name="T26" fmla="*/ 92 w 125"/>
                <a:gd name="T27" fmla="*/ 4 h 82"/>
                <a:gd name="T28" fmla="*/ 92 w 125"/>
                <a:gd name="T29" fmla="*/ 8 h 82"/>
                <a:gd name="T30" fmla="*/ 88 w 125"/>
                <a:gd name="T31" fmla="*/ 15 h 82"/>
                <a:gd name="T32" fmla="*/ 103 w 125"/>
                <a:gd name="T33" fmla="*/ 30 h 82"/>
                <a:gd name="T34" fmla="*/ 118 w 125"/>
                <a:gd name="T35" fmla="*/ 34 h 82"/>
                <a:gd name="T36" fmla="*/ 118 w 125"/>
                <a:gd name="T37" fmla="*/ 34 h 82"/>
                <a:gd name="T38" fmla="*/ 122 w 125"/>
                <a:gd name="T39" fmla="*/ 37 h 82"/>
                <a:gd name="T40" fmla="*/ 122 w 125"/>
                <a:gd name="T41" fmla="*/ 45 h 82"/>
                <a:gd name="T42" fmla="*/ 125 w 125"/>
                <a:gd name="T43" fmla="*/ 49 h 82"/>
                <a:gd name="T44" fmla="*/ 118 w 125"/>
                <a:gd name="T45" fmla="*/ 52 h 82"/>
                <a:gd name="T46" fmla="*/ 111 w 125"/>
                <a:gd name="T47" fmla="*/ 52 h 82"/>
                <a:gd name="T48" fmla="*/ 107 w 125"/>
                <a:gd name="T49" fmla="*/ 56 h 82"/>
                <a:gd name="T50" fmla="*/ 107 w 125"/>
                <a:gd name="T51" fmla="*/ 63 h 82"/>
                <a:gd name="T52" fmla="*/ 100 w 125"/>
                <a:gd name="T53" fmla="*/ 63 h 82"/>
                <a:gd name="T54" fmla="*/ 81 w 125"/>
                <a:gd name="T55" fmla="*/ 60 h 82"/>
                <a:gd name="T56" fmla="*/ 81 w 125"/>
                <a:gd name="T57" fmla="*/ 60 h 82"/>
                <a:gd name="T58" fmla="*/ 74 w 125"/>
                <a:gd name="T59" fmla="*/ 63 h 82"/>
                <a:gd name="T60" fmla="*/ 59 w 125"/>
                <a:gd name="T61" fmla="*/ 63 h 82"/>
                <a:gd name="T62" fmla="*/ 44 w 125"/>
                <a:gd name="T63" fmla="*/ 63 h 82"/>
                <a:gd name="T64" fmla="*/ 40 w 125"/>
                <a:gd name="T65" fmla="*/ 67 h 82"/>
                <a:gd name="T66" fmla="*/ 40 w 125"/>
                <a:gd name="T67" fmla="*/ 75 h 82"/>
                <a:gd name="T68" fmla="*/ 44 w 125"/>
                <a:gd name="T69" fmla="*/ 82 h 82"/>
                <a:gd name="T70" fmla="*/ 37 w 125"/>
                <a:gd name="T71" fmla="*/ 78 h 82"/>
                <a:gd name="T72" fmla="*/ 33 w 125"/>
                <a:gd name="T73" fmla="*/ 82 h 82"/>
                <a:gd name="T74" fmla="*/ 22 w 125"/>
                <a:gd name="T75" fmla="*/ 78 h 82"/>
                <a:gd name="T76" fmla="*/ 18 w 125"/>
                <a:gd name="T77" fmla="*/ 75 h 82"/>
                <a:gd name="T78" fmla="*/ 14 w 125"/>
                <a:gd name="T79" fmla="*/ 75 h 82"/>
                <a:gd name="T80" fmla="*/ 7 w 125"/>
                <a:gd name="T81" fmla="*/ 71 h 82"/>
                <a:gd name="T82" fmla="*/ 0 w 125"/>
                <a:gd name="T83" fmla="*/ 7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" h="82">
                  <a:moveTo>
                    <a:pt x="0" y="71"/>
                  </a:moveTo>
                  <a:lnTo>
                    <a:pt x="0" y="67"/>
                  </a:lnTo>
                  <a:lnTo>
                    <a:pt x="0" y="63"/>
                  </a:lnTo>
                  <a:lnTo>
                    <a:pt x="0" y="60"/>
                  </a:lnTo>
                  <a:lnTo>
                    <a:pt x="3" y="60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49"/>
                  </a:lnTo>
                  <a:lnTo>
                    <a:pt x="14" y="41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48" y="15"/>
                  </a:lnTo>
                  <a:lnTo>
                    <a:pt x="62" y="8"/>
                  </a:lnTo>
                  <a:lnTo>
                    <a:pt x="66" y="4"/>
                  </a:lnTo>
                  <a:lnTo>
                    <a:pt x="70" y="4"/>
                  </a:lnTo>
                  <a:lnTo>
                    <a:pt x="77" y="0"/>
                  </a:lnTo>
                  <a:lnTo>
                    <a:pt x="85" y="0"/>
                  </a:lnTo>
                  <a:lnTo>
                    <a:pt x="88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88" y="12"/>
                  </a:lnTo>
                  <a:lnTo>
                    <a:pt x="88" y="15"/>
                  </a:lnTo>
                  <a:lnTo>
                    <a:pt x="103" y="26"/>
                  </a:lnTo>
                  <a:lnTo>
                    <a:pt x="103" y="30"/>
                  </a:lnTo>
                  <a:lnTo>
                    <a:pt x="111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22" y="37"/>
                  </a:lnTo>
                  <a:lnTo>
                    <a:pt x="122" y="37"/>
                  </a:lnTo>
                  <a:lnTo>
                    <a:pt x="118" y="41"/>
                  </a:lnTo>
                  <a:lnTo>
                    <a:pt x="122" y="45"/>
                  </a:lnTo>
                  <a:lnTo>
                    <a:pt x="125" y="45"/>
                  </a:lnTo>
                  <a:lnTo>
                    <a:pt x="125" y="49"/>
                  </a:lnTo>
                  <a:lnTo>
                    <a:pt x="122" y="52"/>
                  </a:lnTo>
                  <a:lnTo>
                    <a:pt x="118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07" y="56"/>
                  </a:lnTo>
                  <a:lnTo>
                    <a:pt x="107" y="56"/>
                  </a:lnTo>
                  <a:lnTo>
                    <a:pt x="103" y="60"/>
                  </a:lnTo>
                  <a:lnTo>
                    <a:pt x="107" y="63"/>
                  </a:lnTo>
                  <a:lnTo>
                    <a:pt x="100" y="63"/>
                  </a:lnTo>
                  <a:lnTo>
                    <a:pt x="100" y="63"/>
                  </a:lnTo>
                  <a:lnTo>
                    <a:pt x="85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77" y="63"/>
                  </a:lnTo>
                  <a:lnTo>
                    <a:pt x="74" y="63"/>
                  </a:lnTo>
                  <a:lnTo>
                    <a:pt x="66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44" y="63"/>
                  </a:lnTo>
                  <a:lnTo>
                    <a:pt x="40" y="63"/>
                  </a:lnTo>
                  <a:lnTo>
                    <a:pt x="40" y="67"/>
                  </a:lnTo>
                  <a:lnTo>
                    <a:pt x="40" y="71"/>
                  </a:lnTo>
                  <a:lnTo>
                    <a:pt x="40" y="75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0" y="82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3" y="82"/>
                  </a:lnTo>
                  <a:lnTo>
                    <a:pt x="29" y="82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8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1" y="75"/>
                  </a:lnTo>
                  <a:lnTo>
                    <a:pt x="7" y="71"/>
                  </a:lnTo>
                  <a:lnTo>
                    <a:pt x="0" y="67"/>
                  </a:lnTo>
                  <a:lnTo>
                    <a:pt x="0" y="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6" name="Freeform 118"/>
            <p:cNvSpPr/>
            <p:nvPr/>
          </p:nvSpPr>
          <p:spPr bwMode="auto">
            <a:xfrm>
              <a:off x="3931478" y="2851738"/>
              <a:ext cx="137670" cy="91351"/>
            </a:xfrm>
            <a:custGeom>
              <a:avLst/>
              <a:gdLst>
                <a:gd name="T0" fmla="*/ 18 w 107"/>
                <a:gd name="T1" fmla="*/ 8 h 71"/>
                <a:gd name="T2" fmla="*/ 26 w 107"/>
                <a:gd name="T3" fmla="*/ 4 h 71"/>
                <a:gd name="T4" fmla="*/ 40 w 107"/>
                <a:gd name="T5" fmla="*/ 0 h 71"/>
                <a:gd name="T6" fmla="*/ 51 w 107"/>
                <a:gd name="T7" fmla="*/ 0 h 71"/>
                <a:gd name="T8" fmla="*/ 59 w 107"/>
                <a:gd name="T9" fmla="*/ 8 h 71"/>
                <a:gd name="T10" fmla="*/ 63 w 107"/>
                <a:gd name="T11" fmla="*/ 8 h 71"/>
                <a:gd name="T12" fmla="*/ 66 w 107"/>
                <a:gd name="T13" fmla="*/ 8 h 71"/>
                <a:gd name="T14" fmla="*/ 70 w 107"/>
                <a:gd name="T15" fmla="*/ 8 h 71"/>
                <a:gd name="T16" fmla="*/ 74 w 107"/>
                <a:gd name="T17" fmla="*/ 15 h 71"/>
                <a:gd name="T18" fmla="*/ 77 w 107"/>
                <a:gd name="T19" fmla="*/ 19 h 71"/>
                <a:gd name="T20" fmla="*/ 81 w 107"/>
                <a:gd name="T21" fmla="*/ 22 h 71"/>
                <a:gd name="T22" fmla="*/ 88 w 107"/>
                <a:gd name="T23" fmla="*/ 30 h 71"/>
                <a:gd name="T24" fmla="*/ 88 w 107"/>
                <a:gd name="T25" fmla="*/ 34 h 71"/>
                <a:gd name="T26" fmla="*/ 88 w 107"/>
                <a:gd name="T27" fmla="*/ 41 h 71"/>
                <a:gd name="T28" fmla="*/ 92 w 107"/>
                <a:gd name="T29" fmla="*/ 45 h 71"/>
                <a:gd name="T30" fmla="*/ 96 w 107"/>
                <a:gd name="T31" fmla="*/ 52 h 71"/>
                <a:gd name="T32" fmla="*/ 100 w 107"/>
                <a:gd name="T33" fmla="*/ 52 h 71"/>
                <a:gd name="T34" fmla="*/ 103 w 107"/>
                <a:gd name="T35" fmla="*/ 56 h 71"/>
                <a:gd name="T36" fmla="*/ 103 w 107"/>
                <a:gd name="T37" fmla="*/ 59 h 71"/>
                <a:gd name="T38" fmla="*/ 107 w 107"/>
                <a:gd name="T39" fmla="*/ 63 h 71"/>
                <a:gd name="T40" fmla="*/ 107 w 107"/>
                <a:gd name="T41" fmla="*/ 71 h 71"/>
                <a:gd name="T42" fmla="*/ 103 w 107"/>
                <a:gd name="T43" fmla="*/ 67 h 71"/>
                <a:gd name="T44" fmla="*/ 96 w 107"/>
                <a:gd name="T45" fmla="*/ 63 h 71"/>
                <a:gd name="T46" fmla="*/ 88 w 107"/>
                <a:gd name="T47" fmla="*/ 63 h 71"/>
                <a:gd name="T48" fmla="*/ 81 w 107"/>
                <a:gd name="T49" fmla="*/ 63 h 71"/>
                <a:gd name="T50" fmla="*/ 63 w 107"/>
                <a:gd name="T51" fmla="*/ 59 h 71"/>
                <a:gd name="T52" fmla="*/ 63 w 107"/>
                <a:gd name="T53" fmla="*/ 59 h 71"/>
                <a:gd name="T54" fmla="*/ 40 w 107"/>
                <a:gd name="T55" fmla="*/ 59 h 71"/>
                <a:gd name="T56" fmla="*/ 33 w 107"/>
                <a:gd name="T57" fmla="*/ 63 h 71"/>
                <a:gd name="T58" fmla="*/ 18 w 107"/>
                <a:gd name="T59" fmla="*/ 67 h 71"/>
                <a:gd name="T60" fmla="*/ 14 w 107"/>
                <a:gd name="T61" fmla="*/ 63 h 71"/>
                <a:gd name="T62" fmla="*/ 14 w 107"/>
                <a:gd name="T63" fmla="*/ 63 h 71"/>
                <a:gd name="T64" fmla="*/ 18 w 107"/>
                <a:gd name="T65" fmla="*/ 59 h 71"/>
                <a:gd name="T66" fmla="*/ 11 w 107"/>
                <a:gd name="T67" fmla="*/ 59 h 71"/>
                <a:gd name="T68" fmla="*/ 11 w 107"/>
                <a:gd name="T69" fmla="*/ 59 h 71"/>
                <a:gd name="T70" fmla="*/ 14 w 107"/>
                <a:gd name="T71" fmla="*/ 52 h 71"/>
                <a:gd name="T72" fmla="*/ 26 w 107"/>
                <a:gd name="T73" fmla="*/ 48 h 71"/>
                <a:gd name="T74" fmla="*/ 33 w 107"/>
                <a:gd name="T75" fmla="*/ 48 h 71"/>
                <a:gd name="T76" fmla="*/ 37 w 107"/>
                <a:gd name="T77" fmla="*/ 48 h 71"/>
                <a:gd name="T78" fmla="*/ 40 w 107"/>
                <a:gd name="T79" fmla="*/ 45 h 71"/>
                <a:gd name="T80" fmla="*/ 48 w 107"/>
                <a:gd name="T81" fmla="*/ 48 h 71"/>
                <a:gd name="T82" fmla="*/ 55 w 107"/>
                <a:gd name="T83" fmla="*/ 52 h 71"/>
                <a:gd name="T84" fmla="*/ 63 w 107"/>
                <a:gd name="T85" fmla="*/ 48 h 71"/>
                <a:gd name="T86" fmla="*/ 59 w 107"/>
                <a:gd name="T87" fmla="*/ 48 h 71"/>
                <a:gd name="T88" fmla="*/ 48 w 107"/>
                <a:gd name="T89" fmla="*/ 45 h 71"/>
                <a:gd name="T90" fmla="*/ 40 w 107"/>
                <a:gd name="T91" fmla="*/ 41 h 71"/>
                <a:gd name="T92" fmla="*/ 33 w 107"/>
                <a:gd name="T93" fmla="*/ 41 h 71"/>
                <a:gd name="T94" fmla="*/ 22 w 107"/>
                <a:gd name="T95" fmla="*/ 45 h 71"/>
                <a:gd name="T96" fmla="*/ 14 w 107"/>
                <a:gd name="T97" fmla="*/ 48 h 71"/>
                <a:gd name="T98" fmla="*/ 14 w 107"/>
                <a:gd name="T99" fmla="*/ 45 h 71"/>
                <a:gd name="T100" fmla="*/ 14 w 107"/>
                <a:gd name="T101" fmla="*/ 41 h 71"/>
                <a:gd name="T102" fmla="*/ 11 w 107"/>
                <a:gd name="T103" fmla="*/ 37 h 71"/>
                <a:gd name="T104" fmla="*/ 0 w 107"/>
                <a:gd name="T105" fmla="*/ 30 h 71"/>
                <a:gd name="T106" fmla="*/ 14 w 107"/>
                <a:gd name="T107" fmla="*/ 1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" h="71">
                  <a:moveTo>
                    <a:pt x="14" y="8"/>
                  </a:moveTo>
                  <a:lnTo>
                    <a:pt x="18" y="8"/>
                  </a:lnTo>
                  <a:lnTo>
                    <a:pt x="22" y="8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5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6" y="8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74" y="19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6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41"/>
                  </a:lnTo>
                  <a:lnTo>
                    <a:pt x="88" y="45"/>
                  </a:lnTo>
                  <a:lnTo>
                    <a:pt x="92" y="45"/>
                  </a:lnTo>
                  <a:lnTo>
                    <a:pt x="96" y="48"/>
                  </a:lnTo>
                  <a:lnTo>
                    <a:pt x="96" y="52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100" y="56"/>
                  </a:lnTo>
                  <a:lnTo>
                    <a:pt x="103" y="56"/>
                  </a:lnTo>
                  <a:lnTo>
                    <a:pt x="103" y="59"/>
                  </a:lnTo>
                  <a:lnTo>
                    <a:pt x="103" y="59"/>
                  </a:lnTo>
                  <a:lnTo>
                    <a:pt x="103" y="63"/>
                  </a:lnTo>
                  <a:lnTo>
                    <a:pt x="107" y="63"/>
                  </a:lnTo>
                  <a:lnTo>
                    <a:pt x="107" y="67"/>
                  </a:lnTo>
                  <a:lnTo>
                    <a:pt x="107" y="71"/>
                  </a:lnTo>
                  <a:lnTo>
                    <a:pt x="107" y="67"/>
                  </a:lnTo>
                  <a:lnTo>
                    <a:pt x="103" y="67"/>
                  </a:lnTo>
                  <a:lnTo>
                    <a:pt x="100" y="67"/>
                  </a:lnTo>
                  <a:lnTo>
                    <a:pt x="96" y="63"/>
                  </a:lnTo>
                  <a:lnTo>
                    <a:pt x="96" y="67"/>
                  </a:lnTo>
                  <a:lnTo>
                    <a:pt x="88" y="63"/>
                  </a:lnTo>
                  <a:lnTo>
                    <a:pt x="85" y="63"/>
                  </a:lnTo>
                  <a:lnTo>
                    <a:pt x="81" y="63"/>
                  </a:lnTo>
                  <a:lnTo>
                    <a:pt x="74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55" y="59"/>
                  </a:lnTo>
                  <a:lnTo>
                    <a:pt x="40" y="59"/>
                  </a:lnTo>
                  <a:lnTo>
                    <a:pt x="37" y="59"/>
                  </a:lnTo>
                  <a:lnTo>
                    <a:pt x="33" y="63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14" y="67"/>
                  </a:lnTo>
                  <a:lnTo>
                    <a:pt x="14" y="63"/>
                  </a:lnTo>
                  <a:lnTo>
                    <a:pt x="11" y="59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8" y="59"/>
                  </a:lnTo>
                  <a:lnTo>
                    <a:pt x="14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4" y="52"/>
                  </a:lnTo>
                  <a:lnTo>
                    <a:pt x="22" y="52"/>
                  </a:lnTo>
                  <a:lnTo>
                    <a:pt x="26" y="48"/>
                  </a:lnTo>
                  <a:lnTo>
                    <a:pt x="29" y="48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40" y="45"/>
                  </a:lnTo>
                  <a:lnTo>
                    <a:pt x="44" y="48"/>
                  </a:lnTo>
                  <a:lnTo>
                    <a:pt x="48" y="48"/>
                  </a:lnTo>
                  <a:lnTo>
                    <a:pt x="51" y="48"/>
                  </a:lnTo>
                  <a:lnTo>
                    <a:pt x="55" y="52"/>
                  </a:lnTo>
                  <a:lnTo>
                    <a:pt x="59" y="52"/>
                  </a:lnTo>
                  <a:lnTo>
                    <a:pt x="63" y="48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1" y="45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40" y="41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26" y="45"/>
                  </a:lnTo>
                  <a:lnTo>
                    <a:pt x="22" y="45"/>
                  </a:lnTo>
                  <a:lnTo>
                    <a:pt x="22" y="48"/>
                  </a:lnTo>
                  <a:lnTo>
                    <a:pt x="14" y="48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1" y="41"/>
                  </a:lnTo>
                  <a:lnTo>
                    <a:pt x="14" y="41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0" y="30"/>
                  </a:lnTo>
                  <a:lnTo>
                    <a:pt x="11" y="19"/>
                  </a:lnTo>
                  <a:lnTo>
                    <a:pt x="14" y="11"/>
                  </a:ln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7" name="Freeform 119"/>
            <p:cNvSpPr/>
            <p:nvPr/>
          </p:nvSpPr>
          <p:spPr bwMode="auto">
            <a:xfrm>
              <a:off x="3945629" y="2904490"/>
              <a:ext cx="66905" cy="19300"/>
            </a:xfrm>
            <a:custGeom>
              <a:avLst/>
              <a:gdLst>
                <a:gd name="T0" fmla="*/ 0 w 52"/>
                <a:gd name="T1" fmla="*/ 15 h 15"/>
                <a:gd name="T2" fmla="*/ 3 w 52"/>
                <a:gd name="T3" fmla="*/ 11 h 15"/>
                <a:gd name="T4" fmla="*/ 11 w 52"/>
                <a:gd name="T5" fmla="*/ 11 h 15"/>
                <a:gd name="T6" fmla="*/ 15 w 52"/>
                <a:gd name="T7" fmla="*/ 7 h 15"/>
                <a:gd name="T8" fmla="*/ 18 w 52"/>
                <a:gd name="T9" fmla="*/ 7 h 15"/>
                <a:gd name="T10" fmla="*/ 22 w 52"/>
                <a:gd name="T11" fmla="*/ 7 h 15"/>
                <a:gd name="T12" fmla="*/ 22 w 52"/>
                <a:gd name="T13" fmla="*/ 7 h 15"/>
                <a:gd name="T14" fmla="*/ 26 w 52"/>
                <a:gd name="T15" fmla="*/ 7 h 15"/>
                <a:gd name="T16" fmla="*/ 26 w 52"/>
                <a:gd name="T17" fmla="*/ 7 h 15"/>
                <a:gd name="T18" fmla="*/ 29 w 52"/>
                <a:gd name="T19" fmla="*/ 4 h 15"/>
                <a:gd name="T20" fmla="*/ 33 w 52"/>
                <a:gd name="T21" fmla="*/ 7 h 15"/>
                <a:gd name="T22" fmla="*/ 37 w 52"/>
                <a:gd name="T23" fmla="*/ 7 h 15"/>
                <a:gd name="T24" fmla="*/ 40 w 52"/>
                <a:gd name="T25" fmla="*/ 7 h 15"/>
                <a:gd name="T26" fmla="*/ 44 w 52"/>
                <a:gd name="T27" fmla="*/ 11 h 15"/>
                <a:gd name="T28" fmla="*/ 48 w 52"/>
                <a:gd name="T29" fmla="*/ 11 h 15"/>
                <a:gd name="T30" fmla="*/ 52 w 52"/>
                <a:gd name="T31" fmla="*/ 7 h 15"/>
                <a:gd name="T32" fmla="*/ 48 w 52"/>
                <a:gd name="T33" fmla="*/ 7 h 15"/>
                <a:gd name="T34" fmla="*/ 48 w 52"/>
                <a:gd name="T35" fmla="*/ 7 h 15"/>
                <a:gd name="T36" fmla="*/ 40 w 52"/>
                <a:gd name="T37" fmla="*/ 4 h 15"/>
                <a:gd name="T38" fmla="*/ 37 w 52"/>
                <a:gd name="T39" fmla="*/ 4 h 15"/>
                <a:gd name="T40" fmla="*/ 33 w 52"/>
                <a:gd name="T41" fmla="*/ 0 h 15"/>
                <a:gd name="T42" fmla="*/ 29 w 52"/>
                <a:gd name="T43" fmla="*/ 0 h 15"/>
                <a:gd name="T44" fmla="*/ 26 w 52"/>
                <a:gd name="T45" fmla="*/ 0 h 15"/>
                <a:gd name="T46" fmla="*/ 22 w 52"/>
                <a:gd name="T47" fmla="*/ 0 h 15"/>
                <a:gd name="T48" fmla="*/ 15 w 52"/>
                <a:gd name="T49" fmla="*/ 4 h 15"/>
                <a:gd name="T50" fmla="*/ 11 w 52"/>
                <a:gd name="T51" fmla="*/ 4 h 15"/>
                <a:gd name="T52" fmla="*/ 11 w 52"/>
                <a:gd name="T53" fmla="*/ 7 h 15"/>
                <a:gd name="T54" fmla="*/ 3 w 52"/>
                <a:gd name="T55" fmla="*/ 7 h 15"/>
                <a:gd name="T56" fmla="*/ 3 w 52"/>
                <a:gd name="T57" fmla="*/ 7 h 15"/>
                <a:gd name="T58" fmla="*/ 7 w 52"/>
                <a:gd name="T59" fmla="*/ 11 h 15"/>
                <a:gd name="T60" fmla="*/ 11 w 52"/>
                <a:gd name="T61" fmla="*/ 7 h 15"/>
                <a:gd name="T62" fmla="*/ 7 w 52"/>
                <a:gd name="T63" fmla="*/ 11 h 15"/>
                <a:gd name="T64" fmla="*/ 3 w 52"/>
                <a:gd name="T65" fmla="*/ 11 h 15"/>
                <a:gd name="T66" fmla="*/ 0 w 52"/>
                <a:gd name="T67" fmla="*/ 7 h 15"/>
                <a:gd name="T68" fmla="*/ 0 w 52"/>
                <a:gd name="T69" fmla="*/ 11 h 15"/>
                <a:gd name="T70" fmla="*/ 0 w 52"/>
                <a:gd name="T71" fmla="*/ 11 h 15"/>
                <a:gd name="T72" fmla="*/ 0 w 52"/>
                <a:gd name="T7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" h="15">
                  <a:moveTo>
                    <a:pt x="0" y="15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9" y="4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11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8" name="Freeform 120"/>
            <p:cNvSpPr/>
            <p:nvPr/>
          </p:nvSpPr>
          <p:spPr bwMode="auto">
            <a:xfrm>
              <a:off x="3949489" y="2927649"/>
              <a:ext cx="63045" cy="33452"/>
            </a:xfrm>
            <a:custGeom>
              <a:avLst/>
              <a:gdLst>
                <a:gd name="T0" fmla="*/ 0 w 49"/>
                <a:gd name="T1" fmla="*/ 8 h 26"/>
                <a:gd name="T2" fmla="*/ 4 w 49"/>
                <a:gd name="T3" fmla="*/ 8 h 26"/>
                <a:gd name="T4" fmla="*/ 8 w 49"/>
                <a:gd name="T5" fmla="*/ 4 h 26"/>
                <a:gd name="T6" fmla="*/ 19 w 49"/>
                <a:gd name="T7" fmla="*/ 4 h 26"/>
                <a:gd name="T8" fmla="*/ 23 w 49"/>
                <a:gd name="T9" fmla="*/ 0 h 26"/>
                <a:gd name="T10" fmla="*/ 26 w 49"/>
                <a:gd name="T11" fmla="*/ 0 h 26"/>
                <a:gd name="T12" fmla="*/ 41 w 49"/>
                <a:gd name="T13" fmla="*/ 0 h 26"/>
                <a:gd name="T14" fmla="*/ 49 w 49"/>
                <a:gd name="T15" fmla="*/ 0 h 26"/>
                <a:gd name="T16" fmla="*/ 49 w 49"/>
                <a:gd name="T17" fmla="*/ 4 h 26"/>
                <a:gd name="T18" fmla="*/ 49 w 49"/>
                <a:gd name="T19" fmla="*/ 8 h 26"/>
                <a:gd name="T20" fmla="*/ 49 w 49"/>
                <a:gd name="T21" fmla="*/ 12 h 26"/>
                <a:gd name="T22" fmla="*/ 49 w 49"/>
                <a:gd name="T23" fmla="*/ 15 h 26"/>
                <a:gd name="T24" fmla="*/ 49 w 49"/>
                <a:gd name="T25" fmla="*/ 19 h 26"/>
                <a:gd name="T26" fmla="*/ 45 w 49"/>
                <a:gd name="T27" fmla="*/ 19 h 26"/>
                <a:gd name="T28" fmla="*/ 41 w 49"/>
                <a:gd name="T29" fmla="*/ 19 h 26"/>
                <a:gd name="T30" fmla="*/ 37 w 49"/>
                <a:gd name="T31" fmla="*/ 23 h 26"/>
                <a:gd name="T32" fmla="*/ 34 w 49"/>
                <a:gd name="T33" fmla="*/ 23 h 26"/>
                <a:gd name="T34" fmla="*/ 30 w 49"/>
                <a:gd name="T35" fmla="*/ 26 h 26"/>
                <a:gd name="T36" fmla="*/ 26 w 49"/>
                <a:gd name="T37" fmla="*/ 26 h 26"/>
                <a:gd name="T38" fmla="*/ 26 w 49"/>
                <a:gd name="T39" fmla="*/ 26 h 26"/>
                <a:gd name="T40" fmla="*/ 26 w 49"/>
                <a:gd name="T41" fmla="*/ 23 h 26"/>
                <a:gd name="T42" fmla="*/ 19 w 49"/>
                <a:gd name="T43" fmla="*/ 26 h 26"/>
                <a:gd name="T44" fmla="*/ 23 w 49"/>
                <a:gd name="T45" fmla="*/ 23 h 26"/>
                <a:gd name="T46" fmla="*/ 23 w 49"/>
                <a:gd name="T47" fmla="*/ 23 h 26"/>
                <a:gd name="T48" fmla="*/ 23 w 49"/>
                <a:gd name="T49" fmla="*/ 19 h 26"/>
                <a:gd name="T50" fmla="*/ 19 w 49"/>
                <a:gd name="T51" fmla="*/ 19 h 26"/>
                <a:gd name="T52" fmla="*/ 19 w 49"/>
                <a:gd name="T53" fmla="*/ 19 h 26"/>
                <a:gd name="T54" fmla="*/ 15 w 49"/>
                <a:gd name="T55" fmla="*/ 15 h 26"/>
                <a:gd name="T56" fmla="*/ 26 w 49"/>
                <a:gd name="T57" fmla="*/ 15 h 26"/>
                <a:gd name="T58" fmla="*/ 26 w 49"/>
                <a:gd name="T59" fmla="*/ 15 h 26"/>
                <a:gd name="T60" fmla="*/ 23 w 49"/>
                <a:gd name="T61" fmla="*/ 15 h 26"/>
                <a:gd name="T62" fmla="*/ 19 w 49"/>
                <a:gd name="T63" fmla="*/ 15 h 26"/>
                <a:gd name="T64" fmla="*/ 15 w 49"/>
                <a:gd name="T65" fmla="*/ 15 h 26"/>
                <a:gd name="T66" fmla="*/ 12 w 49"/>
                <a:gd name="T67" fmla="*/ 15 h 26"/>
                <a:gd name="T68" fmla="*/ 12 w 49"/>
                <a:gd name="T69" fmla="*/ 15 h 26"/>
                <a:gd name="T70" fmla="*/ 8 w 49"/>
                <a:gd name="T71" fmla="*/ 15 h 26"/>
                <a:gd name="T72" fmla="*/ 4 w 49"/>
                <a:gd name="T73" fmla="*/ 12 h 26"/>
                <a:gd name="T74" fmla="*/ 8 w 49"/>
                <a:gd name="T75" fmla="*/ 8 h 26"/>
                <a:gd name="T76" fmla="*/ 4 w 49"/>
                <a:gd name="T77" fmla="*/ 8 h 26"/>
                <a:gd name="T78" fmla="*/ 0 w 49"/>
                <a:gd name="T79" fmla="*/ 8 h 26"/>
                <a:gd name="T80" fmla="*/ 0 w 49"/>
                <a:gd name="T81" fmla="*/ 8 h 26"/>
                <a:gd name="T82" fmla="*/ 0 w 49"/>
                <a:gd name="T83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26">
                  <a:moveTo>
                    <a:pt x="0" y="8"/>
                  </a:moveTo>
                  <a:lnTo>
                    <a:pt x="4" y="8"/>
                  </a:lnTo>
                  <a:lnTo>
                    <a:pt x="8" y="4"/>
                  </a:lnTo>
                  <a:lnTo>
                    <a:pt x="19" y="4"/>
                  </a:lnTo>
                  <a:lnTo>
                    <a:pt x="23" y="0"/>
                  </a:lnTo>
                  <a:lnTo>
                    <a:pt x="26" y="0"/>
                  </a:lnTo>
                  <a:lnTo>
                    <a:pt x="41" y="0"/>
                  </a:lnTo>
                  <a:lnTo>
                    <a:pt x="49" y="0"/>
                  </a:lnTo>
                  <a:lnTo>
                    <a:pt x="49" y="4"/>
                  </a:lnTo>
                  <a:lnTo>
                    <a:pt x="49" y="8"/>
                  </a:lnTo>
                  <a:lnTo>
                    <a:pt x="49" y="12"/>
                  </a:lnTo>
                  <a:lnTo>
                    <a:pt x="49" y="15"/>
                  </a:lnTo>
                  <a:lnTo>
                    <a:pt x="49" y="19"/>
                  </a:lnTo>
                  <a:lnTo>
                    <a:pt x="45" y="19"/>
                  </a:lnTo>
                  <a:lnTo>
                    <a:pt x="41" y="19"/>
                  </a:lnTo>
                  <a:lnTo>
                    <a:pt x="37" y="23"/>
                  </a:lnTo>
                  <a:lnTo>
                    <a:pt x="34" y="23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3"/>
                  </a:lnTo>
                  <a:lnTo>
                    <a:pt x="19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5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5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8" y="15"/>
                  </a:lnTo>
                  <a:lnTo>
                    <a:pt x="4" y="12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9" name="Freeform 121"/>
            <p:cNvSpPr/>
            <p:nvPr/>
          </p:nvSpPr>
          <p:spPr bwMode="auto">
            <a:xfrm>
              <a:off x="3988089" y="2927649"/>
              <a:ext cx="153109" cy="133810"/>
            </a:xfrm>
            <a:custGeom>
              <a:avLst/>
              <a:gdLst>
                <a:gd name="T0" fmla="*/ 4 w 119"/>
                <a:gd name="T1" fmla="*/ 23 h 104"/>
                <a:gd name="T2" fmla="*/ 11 w 119"/>
                <a:gd name="T3" fmla="*/ 19 h 104"/>
                <a:gd name="T4" fmla="*/ 19 w 119"/>
                <a:gd name="T5" fmla="*/ 19 h 104"/>
                <a:gd name="T6" fmla="*/ 19 w 119"/>
                <a:gd name="T7" fmla="*/ 12 h 104"/>
                <a:gd name="T8" fmla="*/ 19 w 119"/>
                <a:gd name="T9" fmla="*/ 4 h 104"/>
                <a:gd name="T10" fmla="*/ 19 w 119"/>
                <a:gd name="T11" fmla="*/ 0 h 104"/>
                <a:gd name="T12" fmla="*/ 37 w 119"/>
                <a:gd name="T13" fmla="*/ 4 h 104"/>
                <a:gd name="T14" fmla="*/ 44 w 119"/>
                <a:gd name="T15" fmla="*/ 4 h 104"/>
                <a:gd name="T16" fmla="*/ 52 w 119"/>
                <a:gd name="T17" fmla="*/ 4 h 104"/>
                <a:gd name="T18" fmla="*/ 59 w 119"/>
                <a:gd name="T19" fmla="*/ 8 h 104"/>
                <a:gd name="T20" fmla="*/ 63 w 119"/>
                <a:gd name="T21" fmla="*/ 12 h 104"/>
                <a:gd name="T22" fmla="*/ 67 w 119"/>
                <a:gd name="T23" fmla="*/ 12 h 104"/>
                <a:gd name="T24" fmla="*/ 74 w 119"/>
                <a:gd name="T25" fmla="*/ 12 h 104"/>
                <a:gd name="T26" fmla="*/ 81 w 119"/>
                <a:gd name="T27" fmla="*/ 12 h 104"/>
                <a:gd name="T28" fmla="*/ 85 w 119"/>
                <a:gd name="T29" fmla="*/ 8 h 104"/>
                <a:gd name="T30" fmla="*/ 93 w 119"/>
                <a:gd name="T31" fmla="*/ 8 h 104"/>
                <a:gd name="T32" fmla="*/ 96 w 119"/>
                <a:gd name="T33" fmla="*/ 8 h 104"/>
                <a:gd name="T34" fmla="*/ 100 w 119"/>
                <a:gd name="T35" fmla="*/ 12 h 104"/>
                <a:gd name="T36" fmla="*/ 104 w 119"/>
                <a:gd name="T37" fmla="*/ 19 h 104"/>
                <a:gd name="T38" fmla="*/ 107 w 119"/>
                <a:gd name="T39" fmla="*/ 19 h 104"/>
                <a:gd name="T40" fmla="*/ 104 w 119"/>
                <a:gd name="T41" fmla="*/ 26 h 104"/>
                <a:gd name="T42" fmla="*/ 107 w 119"/>
                <a:gd name="T43" fmla="*/ 30 h 104"/>
                <a:gd name="T44" fmla="*/ 111 w 119"/>
                <a:gd name="T45" fmla="*/ 26 h 104"/>
                <a:gd name="T46" fmla="*/ 111 w 119"/>
                <a:gd name="T47" fmla="*/ 30 h 104"/>
                <a:gd name="T48" fmla="*/ 115 w 119"/>
                <a:gd name="T49" fmla="*/ 34 h 104"/>
                <a:gd name="T50" fmla="*/ 119 w 119"/>
                <a:gd name="T51" fmla="*/ 38 h 104"/>
                <a:gd name="T52" fmla="*/ 111 w 119"/>
                <a:gd name="T53" fmla="*/ 41 h 104"/>
                <a:gd name="T54" fmla="*/ 111 w 119"/>
                <a:gd name="T55" fmla="*/ 41 h 104"/>
                <a:gd name="T56" fmla="*/ 111 w 119"/>
                <a:gd name="T57" fmla="*/ 52 h 104"/>
                <a:gd name="T58" fmla="*/ 111 w 119"/>
                <a:gd name="T59" fmla="*/ 60 h 104"/>
                <a:gd name="T60" fmla="*/ 115 w 119"/>
                <a:gd name="T61" fmla="*/ 64 h 104"/>
                <a:gd name="T62" fmla="*/ 111 w 119"/>
                <a:gd name="T63" fmla="*/ 64 h 104"/>
                <a:gd name="T64" fmla="*/ 111 w 119"/>
                <a:gd name="T65" fmla="*/ 71 h 104"/>
                <a:gd name="T66" fmla="*/ 115 w 119"/>
                <a:gd name="T67" fmla="*/ 75 h 104"/>
                <a:gd name="T68" fmla="*/ 107 w 119"/>
                <a:gd name="T69" fmla="*/ 82 h 104"/>
                <a:gd name="T70" fmla="*/ 107 w 119"/>
                <a:gd name="T71" fmla="*/ 90 h 104"/>
                <a:gd name="T72" fmla="*/ 100 w 119"/>
                <a:gd name="T73" fmla="*/ 97 h 104"/>
                <a:gd name="T74" fmla="*/ 78 w 119"/>
                <a:gd name="T75" fmla="*/ 104 h 104"/>
                <a:gd name="T76" fmla="*/ 67 w 119"/>
                <a:gd name="T77" fmla="*/ 101 h 104"/>
                <a:gd name="T78" fmla="*/ 63 w 119"/>
                <a:gd name="T79" fmla="*/ 93 h 104"/>
                <a:gd name="T80" fmla="*/ 63 w 119"/>
                <a:gd name="T81" fmla="*/ 93 h 104"/>
                <a:gd name="T82" fmla="*/ 70 w 119"/>
                <a:gd name="T83" fmla="*/ 67 h 104"/>
                <a:gd name="T84" fmla="*/ 70 w 119"/>
                <a:gd name="T85" fmla="*/ 64 h 104"/>
                <a:gd name="T86" fmla="*/ 70 w 119"/>
                <a:gd name="T87" fmla="*/ 60 h 104"/>
                <a:gd name="T88" fmla="*/ 67 w 119"/>
                <a:gd name="T89" fmla="*/ 56 h 104"/>
                <a:gd name="T90" fmla="*/ 63 w 119"/>
                <a:gd name="T91" fmla="*/ 49 h 104"/>
                <a:gd name="T92" fmla="*/ 59 w 119"/>
                <a:gd name="T93" fmla="*/ 41 h 104"/>
                <a:gd name="T94" fmla="*/ 41 w 119"/>
                <a:gd name="T95" fmla="*/ 41 h 104"/>
                <a:gd name="T96" fmla="*/ 37 w 119"/>
                <a:gd name="T97" fmla="*/ 49 h 104"/>
                <a:gd name="T98" fmla="*/ 30 w 119"/>
                <a:gd name="T99" fmla="*/ 52 h 104"/>
                <a:gd name="T100" fmla="*/ 26 w 119"/>
                <a:gd name="T101" fmla="*/ 52 h 104"/>
                <a:gd name="T102" fmla="*/ 19 w 119"/>
                <a:gd name="T103" fmla="*/ 45 h 104"/>
                <a:gd name="T104" fmla="*/ 15 w 119"/>
                <a:gd name="T105" fmla="*/ 45 h 104"/>
                <a:gd name="T106" fmla="*/ 15 w 119"/>
                <a:gd name="T107" fmla="*/ 41 h 104"/>
                <a:gd name="T108" fmla="*/ 11 w 119"/>
                <a:gd name="T109" fmla="*/ 41 h 104"/>
                <a:gd name="T110" fmla="*/ 7 w 119"/>
                <a:gd name="T111" fmla="*/ 41 h 104"/>
                <a:gd name="T112" fmla="*/ 4 w 119"/>
                <a:gd name="T113" fmla="*/ 30 h 104"/>
                <a:gd name="T114" fmla="*/ 0 w 119"/>
                <a:gd name="T115" fmla="*/ 2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9" h="104">
                  <a:moveTo>
                    <a:pt x="0" y="26"/>
                  </a:moveTo>
                  <a:lnTo>
                    <a:pt x="4" y="23"/>
                  </a:lnTo>
                  <a:lnTo>
                    <a:pt x="7" y="23"/>
                  </a:lnTo>
                  <a:lnTo>
                    <a:pt x="11" y="19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15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0" y="0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4"/>
                  </a:lnTo>
                  <a:lnTo>
                    <a:pt x="56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67" y="12"/>
                  </a:lnTo>
                  <a:lnTo>
                    <a:pt x="70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81" y="12"/>
                  </a:lnTo>
                  <a:lnTo>
                    <a:pt x="81" y="12"/>
                  </a:lnTo>
                  <a:lnTo>
                    <a:pt x="85" y="8"/>
                  </a:lnTo>
                  <a:lnTo>
                    <a:pt x="89" y="8"/>
                  </a:lnTo>
                  <a:lnTo>
                    <a:pt x="93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100" y="12"/>
                  </a:lnTo>
                  <a:lnTo>
                    <a:pt x="104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7" y="19"/>
                  </a:lnTo>
                  <a:lnTo>
                    <a:pt x="107" y="23"/>
                  </a:lnTo>
                  <a:lnTo>
                    <a:pt x="104" y="26"/>
                  </a:lnTo>
                  <a:lnTo>
                    <a:pt x="104" y="30"/>
                  </a:lnTo>
                  <a:lnTo>
                    <a:pt x="107" y="30"/>
                  </a:lnTo>
                  <a:lnTo>
                    <a:pt x="107" y="26"/>
                  </a:lnTo>
                  <a:lnTo>
                    <a:pt x="111" y="26"/>
                  </a:lnTo>
                  <a:lnTo>
                    <a:pt x="111" y="30"/>
                  </a:lnTo>
                  <a:lnTo>
                    <a:pt x="111" y="30"/>
                  </a:lnTo>
                  <a:lnTo>
                    <a:pt x="111" y="34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8"/>
                  </a:lnTo>
                  <a:lnTo>
                    <a:pt x="115" y="38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1" y="60"/>
                  </a:lnTo>
                  <a:lnTo>
                    <a:pt x="115" y="60"/>
                  </a:lnTo>
                  <a:lnTo>
                    <a:pt x="115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7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75"/>
                  </a:lnTo>
                  <a:lnTo>
                    <a:pt x="107" y="82"/>
                  </a:lnTo>
                  <a:lnTo>
                    <a:pt x="107" y="82"/>
                  </a:lnTo>
                  <a:lnTo>
                    <a:pt x="104" y="86"/>
                  </a:lnTo>
                  <a:lnTo>
                    <a:pt x="107" y="90"/>
                  </a:lnTo>
                  <a:lnTo>
                    <a:pt x="104" y="93"/>
                  </a:lnTo>
                  <a:lnTo>
                    <a:pt x="100" y="97"/>
                  </a:lnTo>
                  <a:lnTo>
                    <a:pt x="104" y="97"/>
                  </a:lnTo>
                  <a:lnTo>
                    <a:pt x="78" y="104"/>
                  </a:lnTo>
                  <a:lnTo>
                    <a:pt x="70" y="101"/>
                  </a:lnTo>
                  <a:lnTo>
                    <a:pt x="67" y="101"/>
                  </a:lnTo>
                  <a:lnTo>
                    <a:pt x="63" y="97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70" y="86"/>
                  </a:lnTo>
                  <a:lnTo>
                    <a:pt x="70" y="67"/>
                  </a:lnTo>
                  <a:lnTo>
                    <a:pt x="70" y="67"/>
                  </a:lnTo>
                  <a:lnTo>
                    <a:pt x="70" y="64"/>
                  </a:lnTo>
                  <a:lnTo>
                    <a:pt x="70" y="64"/>
                  </a:lnTo>
                  <a:lnTo>
                    <a:pt x="70" y="60"/>
                  </a:lnTo>
                  <a:lnTo>
                    <a:pt x="70" y="60"/>
                  </a:lnTo>
                  <a:lnTo>
                    <a:pt x="67" y="56"/>
                  </a:lnTo>
                  <a:lnTo>
                    <a:pt x="70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59" y="41"/>
                  </a:lnTo>
                  <a:lnTo>
                    <a:pt x="48" y="41"/>
                  </a:lnTo>
                  <a:lnTo>
                    <a:pt x="41" y="41"/>
                  </a:lnTo>
                  <a:lnTo>
                    <a:pt x="41" y="45"/>
                  </a:lnTo>
                  <a:lnTo>
                    <a:pt x="37" y="49"/>
                  </a:lnTo>
                  <a:lnTo>
                    <a:pt x="37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2" y="49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38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4" y="34"/>
                  </a:lnTo>
                  <a:lnTo>
                    <a:pt x="4" y="3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0" name="Freeform 122"/>
            <p:cNvSpPr>
              <a:spLocks noEditPoints="1"/>
            </p:cNvSpPr>
            <p:nvPr/>
          </p:nvSpPr>
          <p:spPr bwMode="auto">
            <a:xfrm>
              <a:off x="4021540" y="2980401"/>
              <a:ext cx="56612" cy="66905"/>
            </a:xfrm>
            <a:custGeom>
              <a:avLst/>
              <a:gdLst>
                <a:gd name="T0" fmla="*/ 11 w 44"/>
                <a:gd name="T1" fmla="*/ 45 h 52"/>
                <a:gd name="T2" fmla="*/ 11 w 44"/>
                <a:gd name="T3" fmla="*/ 41 h 52"/>
                <a:gd name="T4" fmla="*/ 11 w 44"/>
                <a:gd name="T5" fmla="*/ 41 h 52"/>
                <a:gd name="T6" fmla="*/ 7 w 44"/>
                <a:gd name="T7" fmla="*/ 41 h 52"/>
                <a:gd name="T8" fmla="*/ 7 w 44"/>
                <a:gd name="T9" fmla="*/ 41 h 52"/>
                <a:gd name="T10" fmla="*/ 7 w 44"/>
                <a:gd name="T11" fmla="*/ 41 h 52"/>
                <a:gd name="T12" fmla="*/ 11 w 44"/>
                <a:gd name="T13" fmla="*/ 45 h 52"/>
                <a:gd name="T14" fmla="*/ 11 w 44"/>
                <a:gd name="T15" fmla="*/ 45 h 52"/>
                <a:gd name="T16" fmla="*/ 11 w 44"/>
                <a:gd name="T17" fmla="*/ 45 h 52"/>
                <a:gd name="T18" fmla="*/ 4 w 44"/>
                <a:gd name="T19" fmla="*/ 11 h 52"/>
                <a:gd name="T20" fmla="*/ 4 w 44"/>
                <a:gd name="T21" fmla="*/ 11 h 52"/>
                <a:gd name="T22" fmla="*/ 11 w 44"/>
                <a:gd name="T23" fmla="*/ 11 h 52"/>
                <a:gd name="T24" fmla="*/ 11 w 44"/>
                <a:gd name="T25" fmla="*/ 8 h 52"/>
                <a:gd name="T26" fmla="*/ 15 w 44"/>
                <a:gd name="T27" fmla="*/ 4 h 52"/>
                <a:gd name="T28" fmla="*/ 15 w 44"/>
                <a:gd name="T29" fmla="*/ 0 h 52"/>
                <a:gd name="T30" fmla="*/ 22 w 44"/>
                <a:gd name="T31" fmla="*/ 0 h 52"/>
                <a:gd name="T32" fmla="*/ 33 w 44"/>
                <a:gd name="T33" fmla="*/ 0 h 52"/>
                <a:gd name="T34" fmla="*/ 37 w 44"/>
                <a:gd name="T35" fmla="*/ 4 h 52"/>
                <a:gd name="T36" fmla="*/ 37 w 44"/>
                <a:gd name="T37" fmla="*/ 8 h 52"/>
                <a:gd name="T38" fmla="*/ 44 w 44"/>
                <a:gd name="T39" fmla="*/ 11 h 52"/>
                <a:gd name="T40" fmla="*/ 41 w 44"/>
                <a:gd name="T41" fmla="*/ 15 h 52"/>
                <a:gd name="T42" fmla="*/ 44 w 44"/>
                <a:gd name="T43" fmla="*/ 19 h 52"/>
                <a:gd name="T44" fmla="*/ 44 w 44"/>
                <a:gd name="T45" fmla="*/ 19 h 52"/>
                <a:gd name="T46" fmla="*/ 44 w 44"/>
                <a:gd name="T47" fmla="*/ 23 h 52"/>
                <a:gd name="T48" fmla="*/ 44 w 44"/>
                <a:gd name="T49" fmla="*/ 23 h 52"/>
                <a:gd name="T50" fmla="*/ 44 w 44"/>
                <a:gd name="T51" fmla="*/ 26 h 52"/>
                <a:gd name="T52" fmla="*/ 44 w 44"/>
                <a:gd name="T53" fmla="*/ 26 h 52"/>
                <a:gd name="T54" fmla="*/ 44 w 44"/>
                <a:gd name="T55" fmla="*/ 45 h 52"/>
                <a:gd name="T56" fmla="*/ 37 w 44"/>
                <a:gd name="T57" fmla="*/ 52 h 52"/>
                <a:gd name="T58" fmla="*/ 33 w 44"/>
                <a:gd name="T59" fmla="*/ 49 h 52"/>
                <a:gd name="T60" fmla="*/ 30 w 44"/>
                <a:gd name="T61" fmla="*/ 49 h 52"/>
                <a:gd name="T62" fmla="*/ 18 w 44"/>
                <a:gd name="T63" fmla="*/ 45 h 52"/>
                <a:gd name="T64" fmla="*/ 15 w 44"/>
                <a:gd name="T65" fmla="*/ 45 h 52"/>
                <a:gd name="T66" fmla="*/ 15 w 44"/>
                <a:gd name="T67" fmla="*/ 45 h 52"/>
                <a:gd name="T68" fmla="*/ 15 w 44"/>
                <a:gd name="T69" fmla="*/ 41 h 52"/>
                <a:gd name="T70" fmla="*/ 11 w 44"/>
                <a:gd name="T71" fmla="*/ 37 h 52"/>
                <a:gd name="T72" fmla="*/ 15 w 44"/>
                <a:gd name="T73" fmla="*/ 37 h 52"/>
                <a:gd name="T74" fmla="*/ 15 w 44"/>
                <a:gd name="T75" fmla="*/ 37 h 52"/>
                <a:gd name="T76" fmla="*/ 11 w 44"/>
                <a:gd name="T77" fmla="*/ 37 h 52"/>
                <a:gd name="T78" fmla="*/ 7 w 44"/>
                <a:gd name="T79" fmla="*/ 34 h 52"/>
                <a:gd name="T80" fmla="*/ 7 w 44"/>
                <a:gd name="T81" fmla="*/ 30 h 52"/>
                <a:gd name="T82" fmla="*/ 4 w 44"/>
                <a:gd name="T83" fmla="*/ 26 h 52"/>
                <a:gd name="T84" fmla="*/ 0 w 44"/>
                <a:gd name="T85" fmla="*/ 26 h 52"/>
                <a:gd name="T86" fmla="*/ 0 w 44"/>
                <a:gd name="T87" fmla="*/ 23 h 52"/>
                <a:gd name="T88" fmla="*/ 4 w 44"/>
                <a:gd name="T89" fmla="*/ 19 h 52"/>
                <a:gd name="T90" fmla="*/ 0 w 44"/>
                <a:gd name="T91" fmla="*/ 19 h 52"/>
                <a:gd name="T92" fmla="*/ 0 w 44"/>
                <a:gd name="T93" fmla="*/ 15 h 52"/>
                <a:gd name="T94" fmla="*/ 4 w 44"/>
                <a:gd name="T95" fmla="*/ 11 h 52"/>
                <a:gd name="T96" fmla="*/ 4 w 44"/>
                <a:gd name="T97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2">
                  <a:moveTo>
                    <a:pt x="11" y="45"/>
                  </a:move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4" y="11"/>
                  </a:moveTo>
                  <a:lnTo>
                    <a:pt x="4" y="11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37" y="8"/>
                  </a:lnTo>
                  <a:lnTo>
                    <a:pt x="44" y="11"/>
                  </a:lnTo>
                  <a:lnTo>
                    <a:pt x="41" y="15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45"/>
                  </a:lnTo>
                  <a:lnTo>
                    <a:pt x="37" y="52"/>
                  </a:lnTo>
                  <a:lnTo>
                    <a:pt x="33" y="49"/>
                  </a:lnTo>
                  <a:lnTo>
                    <a:pt x="30" y="49"/>
                  </a:lnTo>
                  <a:lnTo>
                    <a:pt x="18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4" y="11"/>
                  </a:ln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1" name="Freeform 123"/>
            <p:cNvSpPr/>
            <p:nvPr/>
          </p:nvSpPr>
          <p:spPr bwMode="auto">
            <a:xfrm>
              <a:off x="4060141" y="3009994"/>
              <a:ext cx="84918" cy="81058"/>
            </a:xfrm>
            <a:custGeom>
              <a:avLst/>
              <a:gdLst>
                <a:gd name="T0" fmla="*/ 0 w 66"/>
                <a:gd name="T1" fmla="*/ 26 h 63"/>
                <a:gd name="T2" fmla="*/ 0 w 66"/>
                <a:gd name="T3" fmla="*/ 26 h 63"/>
                <a:gd name="T4" fmla="*/ 3 w 66"/>
                <a:gd name="T5" fmla="*/ 22 h 63"/>
                <a:gd name="T6" fmla="*/ 7 w 66"/>
                <a:gd name="T7" fmla="*/ 18 h 63"/>
                <a:gd name="T8" fmla="*/ 11 w 66"/>
                <a:gd name="T9" fmla="*/ 14 h 63"/>
                <a:gd name="T10" fmla="*/ 11 w 66"/>
                <a:gd name="T11" fmla="*/ 14 h 63"/>
                <a:gd name="T12" fmla="*/ 11 w 66"/>
                <a:gd name="T13" fmla="*/ 11 h 63"/>
                <a:gd name="T14" fmla="*/ 14 w 66"/>
                <a:gd name="T15" fmla="*/ 7 h 63"/>
                <a:gd name="T16" fmla="*/ 14 w 66"/>
                <a:gd name="T17" fmla="*/ 7 h 63"/>
                <a:gd name="T18" fmla="*/ 14 w 66"/>
                <a:gd name="T19" fmla="*/ 3 h 63"/>
                <a:gd name="T20" fmla="*/ 18 w 66"/>
                <a:gd name="T21" fmla="*/ 0 h 63"/>
                <a:gd name="T22" fmla="*/ 18 w 66"/>
                <a:gd name="T23" fmla="*/ 3 h 63"/>
                <a:gd name="T24" fmla="*/ 25 w 66"/>
                <a:gd name="T25" fmla="*/ 0 h 63"/>
                <a:gd name="T26" fmla="*/ 29 w 66"/>
                <a:gd name="T27" fmla="*/ 0 h 63"/>
                <a:gd name="T28" fmla="*/ 33 w 66"/>
                <a:gd name="T29" fmla="*/ 3 h 63"/>
                <a:gd name="T30" fmla="*/ 37 w 66"/>
                <a:gd name="T31" fmla="*/ 7 h 63"/>
                <a:gd name="T32" fmla="*/ 33 w 66"/>
                <a:gd name="T33" fmla="*/ 11 h 63"/>
                <a:gd name="T34" fmla="*/ 33 w 66"/>
                <a:gd name="T35" fmla="*/ 14 h 63"/>
                <a:gd name="T36" fmla="*/ 37 w 66"/>
                <a:gd name="T37" fmla="*/ 18 h 63"/>
                <a:gd name="T38" fmla="*/ 40 w 66"/>
                <a:gd name="T39" fmla="*/ 18 h 63"/>
                <a:gd name="T40" fmla="*/ 44 w 66"/>
                <a:gd name="T41" fmla="*/ 14 h 63"/>
                <a:gd name="T42" fmla="*/ 48 w 66"/>
                <a:gd name="T43" fmla="*/ 14 h 63"/>
                <a:gd name="T44" fmla="*/ 48 w 66"/>
                <a:gd name="T45" fmla="*/ 18 h 63"/>
                <a:gd name="T46" fmla="*/ 51 w 66"/>
                <a:gd name="T47" fmla="*/ 18 h 63"/>
                <a:gd name="T48" fmla="*/ 48 w 66"/>
                <a:gd name="T49" fmla="*/ 22 h 63"/>
                <a:gd name="T50" fmla="*/ 51 w 66"/>
                <a:gd name="T51" fmla="*/ 26 h 63"/>
                <a:gd name="T52" fmla="*/ 48 w 66"/>
                <a:gd name="T53" fmla="*/ 29 h 63"/>
                <a:gd name="T54" fmla="*/ 44 w 66"/>
                <a:gd name="T55" fmla="*/ 33 h 63"/>
                <a:gd name="T56" fmla="*/ 48 w 66"/>
                <a:gd name="T57" fmla="*/ 33 h 63"/>
                <a:gd name="T58" fmla="*/ 48 w 66"/>
                <a:gd name="T59" fmla="*/ 37 h 63"/>
                <a:gd name="T60" fmla="*/ 51 w 66"/>
                <a:gd name="T61" fmla="*/ 33 h 63"/>
                <a:gd name="T62" fmla="*/ 51 w 66"/>
                <a:gd name="T63" fmla="*/ 33 h 63"/>
                <a:gd name="T64" fmla="*/ 55 w 66"/>
                <a:gd name="T65" fmla="*/ 37 h 63"/>
                <a:gd name="T66" fmla="*/ 59 w 66"/>
                <a:gd name="T67" fmla="*/ 37 h 63"/>
                <a:gd name="T68" fmla="*/ 59 w 66"/>
                <a:gd name="T69" fmla="*/ 37 h 63"/>
                <a:gd name="T70" fmla="*/ 59 w 66"/>
                <a:gd name="T71" fmla="*/ 40 h 63"/>
                <a:gd name="T72" fmla="*/ 63 w 66"/>
                <a:gd name="T73" fmla="*/ 40 h 63"/>
                <a:gd name="T74" fmla="*/ 66 w 66"/>
                <a:gd name="T75" fmla="*/ 40 h 63"/>
                <a:gd name="T76" fmla="*/ 66 w 66"/>
                <a:gd name="T77" fmla="*/ 44 h 63"/>
                <a:gd name="T78" fmla="*/ 63 w 66"/>
                <a:gd name="T79" fmla="*/ 48 h 63"/>
                <a:gd name="T80" fmla="*/ 66 w 66"/>
                <a:gd name="T81" fmla="*/ 48 h 63"/>
                <a:gd name="T82" fmla="*/ 63 w 66"/>
                <a:gd name="T83" fmla="*/ 51 h 63"/>
                <a:gd name="T84" fmla="*/ 63 w 66"/>
                <a:gd name="T85" fmla="*/ 51 h 63"/>
                <a:gd name="T86" fmla="*/ 63 w 66"/>
                <a:gd name="T87" fmla="*/ 55 h 63"/>
                <a:gd name="T88" fmla="*/ 63 w 66"/>
                <a:gd name="T89" fmla="*/ 59 h 63"/>
                <a:gd name="T90" fmla="*/ 63 w 66"/>
                <a:gd name="T91" fmla="*/ 63 h 63"/>
                <a:gd name="T92" fmla="*/ 63 w 66"/>
                <a:gd name="T93" fmla="*/ 63 h 63"/>
                <a:gd name="T94" fmla="*/ 48 w 66"/>
                <a:gd name="T95" fmla="*/ 59 h 63"/>
                <a:gd name="T96" fmla="*/ 37 w 66"/>
                <a:gd name="T97" fmla="*/ 51 h 63"/>
                <a:gd name="T98" fmla="*/ 33 w 66"/>
                <a:gd name="T99" fmla="*/ 51 h 63"/>
                <a:gd name="T100" fmla="*/ 22 w 66"/>
                <a:gd name="T101" fmla="*/ 40 h 63"/>
                <a:gd name="T102" fmla="*/ 14 w 66"/>
                <a:gd name="T103" fmla="*/ 37 h 63"/>
                <a:gd name="T104" fmla="*/ 11 w 66"/>
                <a:gd name="T105" fmla="*/ 37 h 63"/>
                <a:gd name="T106" fmla="*/ 7 w 66"/>
                <a:gd name="T107" fmla="*/ 33 h 63"/>
                <a:gd name="T108" fmla="*/ 7 w 66"/>
                <a:gd name="T109" fmla="*/ 29 h 63"/>
                <a:gd name="T110" fmla="*/ 7 w 66"/>
                <a:gd name="T111" fmla="*/ 29 h 63"/>
                <a:gd name="T112" fmla="*/ 3 w 66"/>
                <a:gd name="T113" fmla="*/ 26 h 63"/>
                <a:gd name="T114" fmla="*/ 0 w 66"/>
                <a:gd name="T115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" h="63">
                  <a:moveTo>
                    <a:pt x="0" y="26"/>
                  </a:moveTo>
                  <a:lnTo>
                    <a:pt x="0" y="26"/>
                  </a:lnTo>
                  <a:lnTo>
                    <a:pt x="3" y="22"/>
                  </a:lnTo>
                  <a:lnTo>
                    <a:pt x="7" y="18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1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3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29" y="0"/>
                  </a:lnTo>
                  <a:lnTo>
                    <a:pt x="33" y="3"/>
                  </a:lnTo>
                  <a:lnTo>
                    <a:pt x="37" y="7"/>
                  </a:lnTo>
                  <a:lnTo>
                    <a:pt x="33" y="11"/>
                  </a:lnTo>
                  <a:lnTo>
                    <a:pt x="33" y="14"/>
                  </a:lnTo>
                  <a:lnTo>
                    <a:pt x="37" y="18"/>
                  </a:lnTo>
                  <a:lnTo>
                    <a:pt x="40" y="18"/>
                  </a:lnTo>
                  <a:lnTo>
                    <a:pt x="44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48" y="22"/>
                  </a:lnTo>
                  <a:lnTo>
                    <a:pt x="51" y="26"/>
                  </a:lnTo>
                  <a:lnTo>
                    <a:pt x="48" y="29"/>
                  </a:lnTo>
                  <a:lnTo>
                    <a:pt x="44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1" y="33"/>
                  </a:lnTo>
                  <a:lnTo>
                    <a:pt x="51" y="33"/>
                  </a:lnTo>
                  <a:lnTo>
                    <a:pt x="55" y="37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9" y="40"/>
                  </a:lnTo>
                  <a:lnTo>
                    <a:pt x="63" y="40"/>
                  </a:lnTo>
                  <a:lnTo>
                    <a:pt x="66" y="40"/>
                  </a:lnTo>
                  <a:lnTo>
                    <a:pt x="66" y="44"/>
                  </a:lnTo>
                  <a:lnTo>
                    <a:pt x="63" y="48"/>
                  </a:lnTo>
                  <a:lnTo>
                    <a:pt x="66" y="48"/>
                  </a:lnTo>
                  <a:lnTo>
                    <a:pt x="63" y="51"/>
                  </a:lnTo>
                  <a:lnTo>
                    <a:pt x="63" y="51"/>
                  </a:lnTo>
                  <a:lnTo>
                    <a:pt x="63" y="55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48" y="59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2" y="40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3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2" name="Freeform 124"/>
            <p:cNvSpPr/>
            <p:nvPr/>
          </p:nvSpPr>
          <p:spPr bwMode="auto">
            <a:xfrm>
              <a:off x="4116751" y="2966247"/>
              <a:ext cx="133810" cy="128663"/>
            </a:xfrm>
            <a:custGeom>
              <a:avLst/>
              <a:gdLst>
                <a:gd name="T0" fmla="*/ 19 w 104"/>
                <a:gd name="T1" fmla="*/ 97 h 100"/>
                <a:gd name="T2" fmla="*/ 19 w 104"/>
                <a:gd name="T3" fmla="*/ 89 h 100"/>
                <a:gd name="T4" fmla="*/ 19 w 104"/>
                <a:gd name="T5" fmla="*/ 85 h 100"/>
                <a:gd name="T6" fmla="*/ 19 w 104"/>
                <a:gd name="T7" fmla="*/ 82 h 100"/>
                <a:gd name="T8" fmla="*/ 22 w 104"/>
                <a:gd name="T9" fmla="*/ 74 h 100"/>
                <a:gd name="T10" fmla="*/ 15 w 104"/>
                <a:gd name="T11" fmla="*/ 74 h 100"/>
                <a:gd name="T12" fmla="*/ 15 w 104"/>
                <a:gd name="T13" fmla="*/ 71 h 100"/>
                <a:gd name="T14" fmla="*/ 7 w 104"/>
                <a:gd name="T15" fmla="*/ 67 h 100"/>
                <a:gd name="T16" fmla="*/ 4 w 104"/>
                <a:gd name="T17" fmla="*/ 71 h 100"/>
                <a:gd name="T18" fmla="*/ 0 w 104"/>
                <a:gd name="T19" fmla="*/ 67 h 100"/>
                <a:gd name="T20" fmla="*/ 7 w 104"/>
                <a:gd name="T21" fmla="*/ 60 h 100"/>
                <a:gd name="T22" fmla="*/ 7 w 104"/>
                <a:gd name="T23" fmla="*/ 52 h 100"/>
                <a:gd name="T24" fmla="*/ 15 w 104"/>
                <a:gd name="T25" fmla="*/ 45 h 100"/>
                <a:gd name="T26" fmla="*/ 11 w 104"/>
                <a:gd name="T27" fmla="*/ 41 h 100"/>
                <a:gd name="T28" fmla="*/ 11 w 104"/>
                <a:gd name="T29" fmla="*/ 34 h 100"/>
                <a:gd name="T30" fmla="*/ 15 w 104"/>
                <a:gd name="T31" fmla="*/ 34 h 100"/>
                <a:gd name="T32" fmla="*/ 11 w 104"/>
                <a:gd name="T33" fmla="*/ 30 h 100"/>
                <a:gd name="T34" fmla="*/ 11 w 104"/>
                <a:gd name="T35" fmla="*/ 22 h 100"/>
                <a:gd name="T36" fmla="*/ 11 w 104"/>
                <a:gd name="T37" fmla="*/ 11 h 100"/>
                <a:gd name="T38" fmla="*/ 11 w 104"/>
                <a:gd name="T39" fmla="*/ 11 h 100"/>
                <a:gd name="T40" fmla="*/ 22 w 104"/>
                <a:gd name="T41" fmla="*/ 4 h 100"/>
                <a:gd name="T42" fmla="*/ 26 w 104"/>
                <a:gd name="T43" fmla="*/ 8 h 100"/>
                <a:gd name="T44" fmla="*/ 37 w 104"/>
                <a:gd name="T45" fmla="*/ 4 h 100"/>
                <a:gd name="T46" fmla="*/ 41 w 104"/>
                <a:gd name="T47" fmla="*/ 4 h 100"/>
                <a:gd name="T48" fmla="*/ 44 w 104"/>
                <a:gd name="T49" fmla="*/ 4 h 100"/>
                <a:gd name="T50" fmla="*/ 52 w 104"/>
                <a:gd name="T51" fmla="*/ 8 h 100"/>
                <a:gd name="T52" fmla="*/ 56 w 104"/>
                <a:gd name="T53" fmla="*/ 0 h 100"/>
                <a:gd name="T54" fmla="*/ 67 w 104"/>
                <a:gd name="T55" fmla="*/ 8 h 100"/>
                <a:gd name="T56" fmla="*/ 70 w 104"/>
                <a:gd name="T57" fmla="*/ 8 h 100"/>
                <a:gd name="T58" fmla="*/ 78 w 104"/>
                <a:gd name="T59" fmla="*/ 11 h 100"/>
                <a:gd name="T60" fmla="*/ 85 w 104"/>
                <a:gd name="T61" fmla="*/ 15 h 100"/>
                <a:gd name="T62" fmla="*/ 93 w 104"/>
                <a:gd name="T63" fmla="*/ 11 h 100"/>
                <a:gd name="T64" fmla="*/ 96 w 104"/>
                <a:gd name="T65" fmla="*/ 15 h 100"/>
                <a:gd name="T66" fmla="*/ 100 w 104"/>
                <a:gd name="T67" fmla="*/ 15 h 100"/>
                <a:gd name="T68" fmla="*/ 100 w 104"/>
                <a:gd name="T69" fmla="*/ 22 h 100"/>
                <a:gd name="T70" fmla="*/ 104 w 104"/>
                <a:gd name="T71" fmla="*/ 30 h 100"/>
                <a:gd name="T72" fmla="*/ 104 w 104"/>
                <a:gd name="T73" fmla="*/ 37 h 100"/>
                <a:gd name="T74" fmla="*/ 100 w 104"/>
                <a:gd name="T75" fmla="*/ 41 h 100"/>
                <a:gd name="T76" fmla="*/ 93 w 104"/>
                <a:gd name="T77" fmla="*/ 52 h 100"/>
                <a:gd name="T78" fmla="*/ 93 w 104"/>
                <a:gd name="T79" fmla="*/ 56 h 100"/>
                <a:gd name="T80" fmla="*/ 93 w 104"/>
                <a:gd name="T81" fmla="*/ 63 h 100"/>
                <a:gd name="T82" fmla="*/ 89 w 104"/>
                <a:gd name="T83" fmla="*/ 67 h 100"/>
                <a:gd name="T84" fmla="*/ 93 w 104"/>
                <a:gd name="T85" fmla="*/ 74 h 100"/>
                <a:gd name="T86" fmla="*/ 100 w 104"/>
                <a:gd name="T87" fmla="*/ 78 h 100"/>
                <a:gd name="T88" fmla="*/ 100 w 104"/>
                <a:gd name="T89" fmla="*/ 85 h 100"/>
                <a:gd name="T90" fmla="*/ 93 w 104"/>
                <a:gd name="T91" fmla="*/ 85 h 100"/>
                <a:gd name="T92" fmla="*/ 93 w 104"/>
                <a:gd name="T93" fmla="*/ 82 h 100"/>
                <a:gd name="T94" fmla="*/ 89 w 104"/>
                <a:gd name="T95" fmla="*/ 89 h 100"/>
                <a:gd name="T96" fmla="*/ 70 w 104"/>
                <a:gd name="T97" fmla="*/ 85 h 100"/>
                <a:gd name="T98" fmla="*/ 44 w 104"/>
                <a:gd name="T99" fmla="*/ 89 h 100"/>
                <a:gd name="T100" fmla="*/ 33 w 104"/>
                <a:gd name="T101" fmla="*/ 93 h 100"/>
                <a:gd name="T102" fmla="*/ 26 w 104"/>
                <a:gd name="T103" fmla="*/ 93 h 100"/>
                <a:gd name="T104" fmla="*/ 19 w 104"/>
                <a:gd name="T105" fmla="*/ 9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4" h="100">
                  <a:moveTo>
                    <a:pt x="19" y="97"/>
                  </a:moveTo>
                  <a:lnTo>
                    <a:pt x="19" y="97"/>
                  </a:lnTo>
                  <a:lnTo>
                    <a:pt x="19" y="93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22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19" y="74"/>
                  </a:lnTo>
                  <a:lnTo>
                    <a:pt x="15" y="74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1" y="71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4" y="71"/>
                  </a:lnTo>
                  <a:lnTo>
                    <a:pt x="4" y="67"/>
                  </a:lnTo>
                  <a:lnTo>
                    <a:pt x="0" y="67"/>
                  </a:lnTo>
                  <a:lnTo>
                    <a:pt x="4" y="63"/>
                  </a:lnTo>
                  <a:lnTo>
                    <a:pt x="7" y="60"/>
                  </a:lnTo>
                  <a:lnTo>
                    <a:pt x="4" y="56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6" y="8"/>
                  </a:lnTo>
                  <a:lnTo>
                    <a:pt x="33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52" y="8"/>
                  </a:lnTo>
                  <a:lnTo>
                    <a:pt x="56" y="4"/>
                  </a:lnTo>
                  <a:lnTo>
                    <a:pt x="56" y="0"/>
                  </a:lnTo>
                  <a:lnTo>
                    <a:pt x="63" y="4"/>
                  </a:lnTo>
                  <a:lnTo>
                    <a:pt x="67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4" y="8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6" y="15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6"/>
                  </a:lnTo>
                  <a:lnTo>
                    <a:pt x="104" y="30"/>
                  </a:lnTo>
                  <a:lnTo>
                    <a:pt x="104" y="34"/>
                  </a:lnTo>
                  <a:lnTo>
                    <a:pt x="104" y="37"/>
                  </a:lnTo>
                  <a:lnTo>
                    <a:pt x="104" y="37"/>
                  </a:lnTo>
                  <a:lnTo>
                    <a:pt x="100" y="41"/>
                  </a:lnTo>
                  <a:lnTo>
                    <a:pt x="93" y="48"/>
                  </a:lnTo>
                  <a:lnTo>
                    <a:pt x="93" y="52"/>
                  </a:lnTo>
                  <a:lnTo>
                    <a:pt x="93" y="52"/>
                  </a:lnTo>
                  <a:lnTo>
                    <a:pt x="93" y="56"/>
                  </a:lnTo>
                  <a:lnTo>
                    <a:pt x="93" y="60"/>
                  </a:lnTo>
                  <a:lnTo>
                    <a:pt x="93" y="63"/>
                  </a:lnTo>
                  <a:lnTo>
                    <a:pt x="89" y="67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74"/>
                  </a:lnTo>
                  <a:lnTo>
                    <a:pt x="96" y="78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0" y="85"/>
                  </a:lnTo>
                  <a:lnTo>
                    <a:pt x="96" y="85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3" y="82"/>
                  </a:lnTo>
                  <a:lnTo>
                    <a:pt x="89" y="85"/>
                  </a:lnTo>
                  <a:lnTo>
                    <a:pt x="89" y="89"/>
                  </a:lnTo>
                  <a:lnTo>
                    <a:pt x="78" y="85"/>
                  </a:lnTo>
                  <a:lnTo>
                    <a:pt x="70" y="85"/>
                  </a:lnTo>
                  <a:lnTo>
                    <a:pt x="48" y="85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33" y="93"/>
                  </a:lnTo>
                  <a:lnTo>
                    <a:pt x="30" y="93"/>
                  </a:lnTo>
                  <a:lnTo>
                    <a:pt x="26" y="93"/>
                  </a:lnTo>
                  <a:lnTo>
                    <a:pt x="22" y="100"/>
                  </a:lnTo>
                  <a:lnTo>
                    <a:pt x="19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3" name="Freeform 125"/>
            <p:cNvSpPr/>
            <p:nvPr/>
          </p:nvSpPr>
          <p:spPr bwMode="auto">
            <a:xfrm>
              <a:off x="4231263" y="2957242"/>
              <a:ext cx="90064" cy="128663"/>
            </a:xfrm>
            <a:custGeom>
              <a:avLst/>
              <a:gdLst>
                <a:gd name="T0" fmla="*/ 4 w 70"/>
                <a:gd name="T1" fmla="*/ 92 h 100"/>
                <a:gd name="T2" fmla="*/ 11 w 70"/>
                <a:gd name="T3" fmla="*/ 92 h 100"/>
                <a:gd name="T4" fmla="*/ 11 w 70"/>
                <a:gd name="T5" fmla="*/ 85 h 100"/>
                <a:gd name="T6" fmla="*/ 4 w 70"/>
                <a:gd name="T7" fmla="*/ 81 h 100"/>
                <a:gd name="T8" fmla="*/ 0 w 70"/>
                <a:gd name="T9" fmla="*/ 74 h 100"/>
                <a:gd name="T10" fmla="*/ 4 w 70"/>
                <a:gd name="T11" fmla="*/ 70 h 100"/>
                <a:gd name="T12" fmla="*/ 4 w 70"/>
                <a:gd name="T13" fmla="*/ 63 h 100"/>
                <a:gd name="T14" fmla="*/ 4 w 70"/>
                <a:gd name="T15" fmla="*/ 59 h 100"/>
                <a:gd name="T16" fmla="*/ 11 w 70"/>
                <a:gd name="T17" fmla="*/ 48 h 100"/>
                <a:gd name="T18" fmla="*/ 15 w 70"/>
                <a:gd name="T19" fmla="*/ 44 h 100"/>
                <a:gd name="T20" fmla="*/ 15 w 70"/>
                <a:gd name="T21" fmla="*/ 37 h 100"/>
                <a:gd name="T22" fmla="*/ 11 w 70"/>
                <a:gd name="T23" fmla="*/ 29 h 100"/>
                <a:gd name="T24" fmla="*/ 11 w 70"/>
                <a:gd name="T25" fmla="*/ 22 h 100"/>
                <a:gd name="T26" fmla="*/ 7 w 70"/>
                <a:gd name="T27" fmla="*/ 15 h 100"/>
                <a:gd name="T28" fmla="*/ 7 w 70"/>
                <a:gd name="T29" fmla="*/ 7 h 100"/>
                <a:gd name="T30" fmla="*/ 11 w 70"/>
                <a:gd name="T31" fmla="*/ 3 h 100"/>
                <a:gd name="T32" fmla="*/ 26 w 70"/>
                <a:gd name="T33" fmla="*/ 3 h 100"/>
                <a:gd name="T34" fmla="*/ 41 w 70"/>
                <a:gd name="T35" fmla="*/ 3 h 100"/>
                <a:gd name="T36" fmla="*/ 48 w 70"/>
                <a:gd name="T37" fmla="*/ 0 h 100"/>
                <a:gd name="T38" fmla="*/ 52 w 70"/>
                <a:gd name="T39" fmla="*/ 3 h 100"/>
                <a:gd name="T40" fmla="*/ 52 w 70"/>
                <a:gd name="T41" fmla="*/ 7 h 100"/>
                <a:gd name="T42" fmla="*/ 59 w 70"/>
                <a:gd name="T43" fmla="*/ 15 h 100"/>
                <a:gd name="T44" fmla="*/ 59 w 70"/>
                <a:gd name="T45" fmla="*/ 18 h 100"/>
                <a:gd name="T46" fmla="*/ 63 w 70"/>
                <a:gd name="T47" fmla="*/ 26 h 100"/>
                <a:gd name="T48" fmla="*/ 63 w 70"/>
                <a:gd name="T49" fmla="*/ 33 h 100"/>
                <a:gd name="T50" fmla="*/ 63 w 70"/>
                <a:gd name="T51" fmla="*/ 37 h 100"/>
                <a:gd name="T52" fmla="*/ 63 w 70"/>
                <a:gd name="T53" fmla="*/ 41 h 100"/>
                <a:gd name="T54" fmla="*/ 63 w 70"/>
                <a:gd name="T55" fmla="*/ 44 h 100"/>
                <a:gd name="T56" fmla="*/ 63 w 70"/>
                <a:gd name="T57" fmla="*/ 52 h 100"/>
                <a:gd name="T58" fmla="*/ 63 w 70"/>
                <a:gd name="T59" fmla="*/ 63 h 100"/>
                <a:gd name="T60" fmla="*/ 63 w 70"/>
                <a:gd name="T61" fmla="*/ 70 h 100"/>
                <a:gd name="T62" fmla="*/ 63 w 70"/>
                <a:gd name="T63" fmla="*/ 78 h 100"/>
                <a:gd name="T64" fmla="*/ 67 w 70"/>
                <a:gd name="T65" fmla="*/ 78 h 100"/>
                <a:gd name="T66" fmla="*/ 63 w 70"/>
                <a:gd name="T67" fmla="*/ 81 h 100"/>
                <a:gd name="T68" fmla="*/ 44 w 70"/>
                <a:gd name="T69" fmla="*/ 92 h 100"/>
                <a:gd name="T70" fmla="*/ 22 w 70"/>
                <a:gd name="T71" fmla="*/ 100 h 100"/>
                <a:gd name="T72" fmla="*/ 4 w 70"/>
                <a:gd name="T73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0" h="100">
                  <a:moveTo>
                    <a:pt x="4" y="92"/>
                  </a:moveTo>
                  <a:lnTo>
                    <a:pt x="4" y="92"/>
                  </a:lnTo>
                  <a:lnTo>
                    <a:pt x="7" y="92"/>
                  </a:lnTo>
                  <a:lnTo>
                    <a:pt x="11" y="92"/>
                  </a:lnTo>
                  <a:lnTo>
                    <a:pt x="11" y="89"/>
                  </a:lnTo>
                  <a:lnTo>
                    <a:pt x="11" y="85"/>
                  </a:lnTo>
                  <a:lnTo>
                    <a:pt x="7" y="85"/>
                  </a:lnTo>
                  <a:lnTo>
                    <a:pt x="4" y="81"/>
                  </a:lnTo>
                  <a:lnTo>
                    <a:pt x="4" y="7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4" y="70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4" y="55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1"/>
                  </a:lnTo>
                  <a:lnTo>
                    <a:pt x="15" y="37"/>
                  </a:lnTo>
                  <a:lnTo>
                    <a:pt x="11" y="3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1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3"/>
                  </a:lnTo>
                  <a:lnTo>
                    <a:pt x="11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3" y="3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5" y="11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59" y="18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63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7" y="59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63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7" y="78"/>
                  </a:lnTo>
                  <a:lnTo>
                    <a:pt x="67" y="78"/>
                  </a:lnTo>
                  <a:lnTo>
                    <a:pt x="70" y="81"/>
                  </a:lnTo>
                  <a:lnTo>
                    <a:pt x="63" y="81"/>
                  </a:lnTo>
                  <a:lnTo>
                    <a:pt x="52" y="85"/>
                  </a:lnTo>
                  <a:lnTo>
                    <a:pt x="44" y="92"/>
                  </a:lnTo>
                  <a:lnTo>
                    <a:pt x="33" y="92"/>
                  </a:lnTo>
                  <a:lnTo>
                    <a:pt x="22" y="100"/>
                  </a:lnTo>
                  <a:lnTo>
                    <a:pt x="15" y="96"/>
                  </a:lnTo>
                  <a:lnTo>
                    <a:pt x="4" y="96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4" name="Freeform 126"/>
            <p:cNvSpPr/>
            <p:nvPr/>
          </p:nvSpPr>
          <p:spPr bwMode="auto">
            <a:xfrm>
              <a:off x="4293020" y="2957242"/>
              <a:ext cx="42459" cy="104218"/>
            </a:xfrm>
            <a:custGeom>
              <a:avLst/>
              <a:gdLst>
                <a:gd name="T0" fmla="*/ 19 w 33"/>
                <a:gd name="T1" fmla="*/ 3 h 81"/>
                <a:gd name="T2" fmla="*/ 4 w 33"/>
                <a:gd name="T3" fmla="*/ 0 h 81"/>
                <a:gd name="T4" fmla="*/ 0 w 33"/>
                <a:gd name="T5" fmla="*/ 0 h 81"/>
                <a:gd name="T6" fmla="*/ 4 w 33"/>
                <a:gd name="T7" fmla="*/ 3 h 81"/>
                <a:gd name="T8" fmla="*/ 4 w 33"/>
                <a:gd name="T9" fmla="*/ 7 h 81"/>
                <a:gd name="T10" fmla="*/ 4 w 33"/>
                <a:gd name="T11" fmla="*/ 7 h 81"/>
                <a:gd name="T12" fmla="*/ 7 w 33"/>
                <a:gd name="T13" fmla="*/ 11 h 81"/>
                <a:gd name="T14" fmla="*/ 11 w 33"/>
                <a:gd name="T15" fmla="*/ 15 h 81"/>
                <a:gd name="T16" fmla="*/ 11 w 33"/>
                <a:gd name="T17" fmla="*/ 15 h 81"/>
                <a:gd name="T18" fmla="*/ 11 w 33"/>
                <a:gd name="T19" fmla="*/ 18 h 81"/>
                <a:gd name="T20" fmla="*/ 11 w 33"/>
                <a:gd name="T21" fmla="*/ 26 h 81"/>
                <a:gd name="T22" fmla="*/ 15 w 33"/>
                <a:gd name="T23" fmla="*/ 26 h 81"/>
                <a:gd name="T24" fmla="*/ 15 w 33"/>
                <a:gd name="T25" fmla="*/ 26 h 81"/>
                <a:gd name="T26" fmla="*/ 15 w 33"/>
                <a:gd name="T27" fmla="*/ 33 h 81"/>
                <a:gd name="T28" fmla="*/ 15 w 33"/>
                <a:gd name="T29" fmla="*/ 33 h 81"/>
                <a:gd name="T30" fmla="*/ 15 w 33"/>
                <a:gd name="T31" fmla="*/ 37 h 81"/>
                <a:gd name="T32" fmla="*/ 15 w 33"/>
                <a:gd name="T33" fmla="*/ 37 h 81"/>
                <a:gd name="T34" fmla="*/ 15 w 33"/>
                <a:gd name="T35" fmla="*/ 41 h 81"/>
                <a:gd name="T36" fmla="*/ 15 w 33"/>
                <a:gd name="T37" fmla="*/ 41 h 81"/>
                <a:gd name="T38" fmla="*/ 15 w 33"/>
                <a:gd name="T39" fmla="*/ 44 h 81"/>
                <a:gd name="T40" fmla="*/ 15 w 33"/>
                <a:gd name="T41" fmla="*/ 48 h 81"/>
                <a:gd name="T42" fmla="*/ 15 w 33"/>
                <a:gd name="T43" fmla="*/ 52 h 81"/>
                <a:gd name="T44" fmla="*/ 19 w 33"/>
                <a:gd name="T45" fmla="*/ 59 h 81"/>
                <a:gd name="T46" fmla="*/ 15 w 33"/>
                <a:gd name="T47" fmla="*/ 63 h 81"/>
                <a:gd name="T48" fmla="*/ 15 w 33"/>
                <a:gd name="T49" fmla="*/ 67 h 81"/>
                <a:gd name="T50" fmla="*/ 15 w 33"/>
                <a:gd name="T51" fmla="*/ 70 h 81"/>
                <a:gd name="T52" fmla="*/ 15 w 33"/>
                <a:gd name="T53" fmla="*/ 74 h 81"/>
                <a:gd name="T54" fmla="*/ 15 w 33"/>
                <a:gd name="T55" fmla="*/ 78 h 81"/>
                <a:gd name="T56" fmla="*/ 19 w 33"/>
                <a:gd name="T57" fmla="*/ 78 h 81"/>
                <a:gd name="T58" fmla="*/ 19 w 33"/>
                <a:gd name="T59" fmla="*/ 78 h 81"/>
                <a:gd name="T60" fmla="*/ 22 w 33"/>
                <a:gd name="T61" fmla="*/ 81 h 81"/>
                <a:gd name="T62" fmla="*/ 22 w 33"/>
                <a:gd name="T63" fmla="*/ 81 h 81"/>
                <a:gd name="T64" fmla="*/ 33 w 33"/>
                <a:gd name="T65" fmla="*/ 78 h 81"/>
                <a:gd name="T66" fmla="*/ 33 w 33"/>
                <a:gd name="T67" fmla="*/ 78 h 81"/>
                <a:gd name="T68" fmla="*/ 33 w 33"/>
                <a:gd name="T69" fmla="*/ 74 h 81"/>
                <a:gd name="T70" fmla="*/ 33 w 33"/>
                <a:gd name="T71" fmla="*/ 70 h 81"/>
                <a:gd name="T72" fmla="*/ 33 w 33"/>
                <a:gd name="T73" fmla="*/ 67 h 81"/>
                <a:gd name="T74" fmla="*/ 30 w 33"/>
                <a:gd name="T75" fmla="*/ 63 h 81"/>
                <a:gd name="T76" fmla="*/ 30 w 33"/>
                <a:gd name="T77" fmla="*/ 44 h 81"/>
                <a:gd name="T78" fmla="*/ 33 w 33"/>
                <a:gd name="T79" fmla="*/ 41 h 81"/>
                <a:gd name="T80" fmla="*/ 33 w 33"/>
                <a:gd name="T81" fmla="*/ 41 h 81"/>
                <a:gd name="T82" fmla="*/ 33 w 33"/>
                <a:gd name="T83" fmla="*/ 37 h 81"/>
                <a:gd name="T84" fmla="*/ 33 w 33"/>
                <a:gd name="T85" fmla="*/ 33 h 81"/>
                <a:gd name="T86" fmla="*/ 33 w 33"/>
                <a:gd name="T87" fmla="*/ 29 h 81"/>
                <a:gd name="T88" fmla="*/ 30 w 33"/>
                <a:gd name="T89" fmla="*/ 22 h 81"/>
                <a:gd name="T90" fmla="*/ 26 w 33"/>
                <a:gd name="T91" fmla="*/ 15 h 81"/>
                <a:gd name="T92" fmla="*/ 26 w 33"/>
                <a:gd name="T93" fmla="*/ 15 h 81"/>
                <a:gd name="T94" fmla="*/ 22 w 33"/>
                <a:gd name="T95" fmla="*/ 15 h 81"/>
                <a:gd name="T96" fmla="*/ 19 w 33"/>
                <a:gd name="T97" fmla="*/ 11 h 81"/>
                <a:gd name="T98" fmla="*/ 19 w 33"/>
                <a:gd name="T99" fmla="*/ 7 h 81"/>
                <a:gd name="T100" fmla="*/ 19 w 33"/>
                <a:gd name="T10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" h="81">
                  <a:moveTo>
                    <a:pt x="19" y="3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5" y="48"/>
                  </a:lnTo>
                  <a:lnTo>
                    <a:pt x="15" y="52"/>
                  </a:lnTo>
                  <a:lnTo>
                    <a:pt x="19" y="59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30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3" y="37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2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5" name="Freeform 127"/>
            <p:cNvSpPr/>
            <p:nvPr/>
          </p:nvSpPr>
          <p:spPr bwMode="auto">
            <a:xfrm>
              <a:off x="4317467" y="2932796"/>
              <a:ext cx="65619" cy="124804"/>
            </a:xfrm>
            <a:custGeom>
              <a:avLst/>
              <a:gdLst>
                <a:gd name="T0" fmla="*/ 25 w 51"/>
                <a:gd name="T1" fmla="*/ 8 h 97"/>
                <a:gd name="T2" fmla="*/ 18 w 51"/>
                <a:gd name="T3" fmla="*/ 11 h 97"/>
                <a:gd name="T4" fmla="*/ 11 w 51"/>
                <a:gd name="T5" fmla="*/ 11 h 97"/>
                <a:gd name="T6" fmla="*/ 7 w 51"/>
                <a:gd name="T7" fmla="*/ 15 h 97"/>
                <a:gd name="T8" fmla="*/ 7 w 51"/>
                <a:gd name="T9" fmla="*/ 22 h 97"/>
                <a:gd name="T10" fmla="*/ 0 w 51"/>
                <a:gd name="T11" fmla="*/ 26 h 97"/>
                <a:gd name="T12" fmla="*/ 3 w 51"/>
                <a:gd name="T13" fmla="*/ 34 h 97"/>
                <a:gd name="T14" fmla="*/ 7 w 51"/>
                <a:gd name="T15" fmla="*/ 34 h 97"/>
                <a:gd name="T16" fmla="*/ 14 w 51"/>
                <a:gd name="T17" fmla="*/ 48 h 97"/>
                <a:gd name="T18" fmla="*/ 14 w 51"/>
                <a:gd name="T19" fmla="*/ 56 h 97"/>
                <a:gd name="T20" fmla="*/ 14 w 51"/>
                <a:gd name="T21" fmla="*/ 60 h 97"/>
                <a:gd name="T22" fmla="*/ 11 w 51"/>
                <a:gd name="T23" fmla="*/ 82 h 97"/>
                <a:gd name="T24" fmla="*/ 14 w 51"/>
                <a:gd name="T25" fmla="*/ 89 h 97"/>
                <a:gd name="T26" fmla="*/ 14 w 51"/>
                <a:gd name="T27" fmla="*/ 97 h 97"/>
                <a:gd name="T28" fmla="*/ 33 w 51"/>
                <a:gd name="T29" fmla="*/ 93 h 97"/>
                <a:gd name="T30" fmla="*/ 33 w 51"/>
                <a:gd name="T31" fmla="*/ 89 h 97"/>
                <a:gd name="T32" fmla="*/ 33 w 51"/>
                <a:gd name="T33" fmla="*/ 78 h 97"/>
                <a:gd name="T34" fmla="*/ 33 w 51"/>
                <a:gd name="T35" fmla="*/ 71 h 97"/>
                <a:gd name="T36" fmla="*/ 33 w 51"/>
                <a:gd name="T37" fmla="*/ 67 h 97"/>
                <a:gd name="T38" fmla="*/ 33 w 51"/>
                <a:gd name="T39" fmla="*/ 67 h 97"/>
                <a:gd name="T40" fmla="*/ 33 w 51"/>
                <a:gd name="T41" fmla="*/ 63 h 97"/>
                <a:gd name="T42" fmla="*/ 33 w 51"/>
                <a:gd name="T43" fmla="*/ 56 h 97"/>
                <a:gd name="T44" fmla="*/ 33 w 51"/>
                <a:gd name="T45" fmla="*/ 52 h 97"/>
                <a:gd name="T46" fmla="*/ 37 w 51"/>
                <a:gd name="T47" fmla="*/ 52 h 97"/>
                <a:gd name="T48" fmla="*/ 40 w 51"/>
                <a:gd name="T49" fmla="*/ 48 h 97"/>
                <a:gd name="T50" fmla="*/ 44 w 51"/>
                <a:gd name="T51" fmla="*/ 41 h 97"/>
                <a:gd name="T52" fmla="*/ 48 w 51"/>
                <a:gd name="T53" fmla="*/ 41 h 97"/>
                <a:gd name="T54" fmla="*/ 44 w 51"/>
                <a:gd name="T55" fmla="*/ 34 h 97"/>
                <a:gd name="T56" fmla="*/ 48 w 51"/>
                <a:gd name="T57" fmla="*/ 30 h 97"/>
                <a:gd name="T58" fmla="*/ 51 w 51"/>
                <a:gd name="T59" fmla="*/ 30 h 97"/>
                <a:gd name="T60" fmla="*/ 48 w 51"/>
                <a:gd name="T61" fmla="*/ 19 h 97"/>
                <a:gd name="T62" fmla="*/ 44 w 51"/>
                <a:gd name="T63" fmla="*/ 15 h 97"/>
                <a:gd name="T64" fmla="*/ 44 w 51"/>
                <a:gd name="T65" fmla="*/ 11 h 97"/>
                <a:gd name="T66" fmla="*/ 37 w 51"/>
                <a:gd name="T67" fmla="*/ 8 h 97"/>
                <a:gd name="T68" fmla="*/ 29 w 51"/>
                <a:gd name="T69" fmla="*/ 0 h 97"/>
                <a:gd name="T70" fmla="*/ 29 w 51"/>
                <a:gd name="T71" fmla="*/ 4 h 97"/>
                <a:gd name="T72" fmla="*/ 25 w 51"/>
                <a:gd name="T73" fmla="*/ 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" h="97">
                  <a:moveTo>
                    <a:pt x="25" y="4"/>
                  </a:moveTo>
                  <a:lnTo>
                    <a:pt x="25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3" y="19"/>
                  </a:lnTo>
                  <a:lnTo>
                    <a:pt x="7" y="22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3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11" y="41"/>
                  </a:lnTo>
                  <a:lnTo>
                    <a:pt x="14" y="48"/>
                  </a:lnTo>
                  <a:lnTo>
                    <a:pt x="14" y="52"/>
                  </a:lnTo>
                  <a:lnTo>
                    <a:pt x="14" y="56"/>
                  </a:lnTo>
                  <a:lnTo>
                    <a:pt x="14" y="60"/>
                  </a:lnTo>
                  <a:lnTo>
                    <a:pt x="14" y="60"/>
                  </a:lnTo>
                  <a:lnTo>
                    <a:pt x="11" y="63"/>
                  </a:lnTo>
                  <a:lnTo>
                    <a:pt x="11" y="82"/>
                  </a:lnTo>
                  <a:lnTo>
                    <a:pt x="14" y="86"/>
                  </a:lnTo>
                  <a:lnTo>
                    <a:pt x="14" y="89"/>
                  </a:lnTo>
                  <a:lnTo>
                    <a:pt x="14" y="93"/>
                  </a:lnTo>
                  <a:lnTo>
                    <a:pt x="14" y="97"/>
                  </a:lnTo>
                  <a:lnTo>
                    <a:pt x="22" y="97"/>
                  </a:lnTo>
                  <a:lnTo>
                    <a:pt x="33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3" y="82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3" y="60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7" y="52"/>
                  </a:lnTo>
                  <a:lnTo>
                    <a:pt x="37" y="52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4" y="45"/>
                  </a:lnTo>
                  <a:lnTo>
                    <a:pt x="44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37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8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6" name="Freeform 128"/>
            <p:cNvSpPr>
              <a:spLocks noEditPoints="1"/>
            </p:cNvSpPr>
            <p:nvPr/>
          </p:nvSpPr>
          <p:spPr bwMode="auto">
            <a:xfrm>
              <a:off x="4550346" y="2714068"/>
              <a:ext cx="247033" cy="319084"/>
            </a:xfrm>
            <a:custGeom>
              <a:avLst/>
              <a:gdLst>
                <a:gd name="T0" fmla="*/ 189 w 192"/>
                <a:gd name="T1" fmla="*/ 63 h 248"/>
                <a:gd name="T2" fmla="*/ 185 w 192"/>
                <a:gd name="T3" fmla="*/ 122 h 248"/>
                <a:gd name="T4" fmla="*/ 174 w 192"/>
                <a:gd name="T5" fmla="*/ 126 h 248"/>
                <a:gd name="T6" fmla="*/ 174 w 192"/>
                <a:gd name="T7" fmla="*/ 133 h 248"/>
                <a:gd name="T8" fmla="*/ 167 w 192"/>
                <a:gd name="T9" fmla="*/ 141 h 248"/>
                <a:gd name="T10" fmla="*/ 167 w 192"/>
                <a:gd name="T11" fmla="*/ 148 h 248"/>
                <a:gd name="T12" fmla="*/ 167 w 192"/>
                <a:gd name="T13" fmla="*/ 155 h 248"/>
                <a:gd name="T14" fmla="*/ 159 w 192"/>
                <a:gd name="T15" fmla="*/ 166 h 248"/>
                <a:gd name="T16" fmla="*/ 163 w 192"/>
                <a:gd name="T17" fmla="*/ 166 h 248"/>
                <a:gd name="T18" fmla="*/ 163 w 192"/>
                <a:gd name="T19" fmla="*/ 170 h 248"/>
                <a:gd name="T20" fmla="*/ 167 w 192"/>
                <a:gd name="T21" fmla="*/ 178 h 248"/>
                <a:gd name="T22" fmla="*/ 174 w 192"/>
                <a:gd name="T23" fmla="*/ 185 h 248"/>
                <a:gd name="T24" fmla="*/ 174 w 192"/>
                <a:gd name="T25" fmla="*/ 192 h 248"/>
                <a:gd name="T26" fmla="*/ 167 w 192"/>
                <a:gd name="T27" fmla="*/ 196 h 248"/>
                <a:gd name="T28" fmla="*/ 155 w 192"/>
                <a:gd name="T29" fmla="*/ 200 h 248"/>
                <a:gd name="T30" fmla="*/ 152 w 192"/>
                <a:gd name="T31" fmla="*/ 204 h 248"/>
                <a:gd name="T32" fmla="*/ 148 w 192"/>
                <a:gd name="T33" fmla="*/ 207 h 248"/>
                <a:gd name="T34" fmla="*/ 144 w 192"/>
                <a:gd name="T35" fmla="*/ 215 h 248"/>
                <a:gd name="T36" fmla="*/ 141 w 192"/>
                <a:gd name="T37" fmla="*/ 218 h 248"/>
                <a:gd name="T38" fmla="*/ 130 w 192"/>
                <a:gd name="T39" fmla="*/ 226 h 248"/>
                <a:gd name="T40" fmla="*/ 118 w 192"/>
                <a:gd name="T41" fmla="*/ 222 h 248"/>
                <a:gd name="T42" fmla="*/ 111 w 192"/>
                <a:gd name="T43" fmla="*/ 226 h 248"/>
                <a:gd name="T44" fmla="*/ 115 w 192"/>
                <a:gd name="T45" fmla="*/ 230 h 248"/>
                <a:gd name="T46" fmla="*/ 107 w 192"/>
                <a:gd name="T47" fmla="*/ 237 h 248"/>
                <a:gd name="T48" fmla="*/ 89 w 192"/>
                <a:gd name="T49" fmla="*/ 241 h 248"/>
                <a:gd name="T50" fmla="*/ 78 w 192"/>
                <a:gd name="T51" fmla="*/ 248 h 248"/>
                <a:gd name="T52" fmla="*/ 74 w 192"/>
                <a:gd name="T53" fmla="*/ 241 h 248"/>
                <a:gd name="T54" fmla="*/ 70 w 192"/>
                <a:gd name="T55" fmla="*/ 248 h 248"/>
                <a:gd name="T56" fmla="*/ 59 w 192"/>
                <a:gd name="T57" fmla="*/ 248 h 248"/>
                <a:gd name="T58" fmla="*/ 55 w 192"/>
                <a:gd name="T59" fmla="*/ 241 h 248"/>
                <a:gd name="T60" fmla="*/ 48 w 192"/>
                <a:gd name="T61" fmla="*/ 233 h 248"/>
                <a:gd name="T62" fmla="*/ 33 w 192"/>
                <a:gd name="T63" fmla="*/ 222 h 248"/>
                <a:gd name="T64" fmla="*/ 33 w 192"/>
                <a:gd name="T65" fmla="*/ 215 h 248"/>
                <a:gd name="T66" fmla="*/ 33 w 192"/>
                <a:gd name="T67" fmla="*/ 211 h 248"/>
                <a:gd name="T68" fmla="*/ 41 w 192"/>
                <a:gd name="T69" fmla="*/ 211 h 248"/>
                <a:gd name="T70" fmla="*/ 48 w 192"/>
                <a:gd name="T71" fmla="*/ 211 h 248"/>
                <a:gd name="T72" fmla="*/ 55 w 192"/>
                <a:gd name="T73" fmla="*/ 211 h 248"/>
                <a:gd name="T74" fmla="*/ 52 w 192"/>
                <a:gd name="T75" fmla="*/ 207 h 248"/>
                <a:gd name="T76" fmla="*/ 44 w 192"/>
                <a:gd name="T77" fmla="*/ 200 h 248"/>
                <a:gd name="T78" fmla="*/ 48 w 192"/>
                <a:gd name="T79" fmla="*/ 189 h 248"/>
                <a:gd name="T80" fmla="*/ 48 w 192"/>
                <a:gd name="T81" fmla="*/ 185 h 248"/>
                <a:gd name="T82" fmla="*/ 44 w 192"/>
                <a:gd name="T83" fmla="*/ 178 h 248"/>
                <a:gd name="T84" fmla="*/ 37 w 192"/>
                <a:gd name="T85" fmla="*/ 166 h 248"/>
                <a:gd name="T86" fmla="*/ 26 w 192"/>
                <a:gd name="T87" fmla="*/ 159 h 248"/>
                <a:gd name="T88" fmla="*/ 18 w 192"/>
                <a:gd name="T89" fmla="*/ 137 h 248"/>
                <a:gd name="T90" fmla="*/ 22 w 192"/>
                <a:gd name="T91" fmla="*/ 133 h 248"/>
                <a:gd name="T92" fmla="*/ 52 w 192"/>
                <a:gd name="T93" fmla="*/ 85 h 248"/>
                <a:gd name="T94" fmla="*/ 59 w 192"/>
                <a:gd name="T95" fmla="*/ 48 h 248"/>
                <a:gd name="T96" fmla="*/ 48 w 192"/>
                <a:gd name="T97" fmla="*/ 29 h 248"/>
                <a:gd name="T98" fmla="*/ 41 w 192"/>
                <a:gd name="T99" fmla="*/ 7 h 248"/>
                <a:gd name="T100" fmla="*/ 0 w 192"/>
                <a:gd name="T101" fmla="*/ 16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2" h="248">
                  <a:moveTo>
                    <a:pt x="41" y="7"/>
                  </a:moveTo>
                  <a:lnTo>
                    <a:pt x="59" y="0"/>
                  </a:lnTo>
                  <a:lnTo>
                    <a:pt x="189" y="63"/>
                  </a:lnTo>
                  <a:lnTo>
                    <a:pt x="192" y="122"/>
                  </a:lnTo>
                  <a:lnTo>
                    <a:pt x="189" y="122"/>
                  </a:lnTo>
                  <a:lnTo>
                    <a:pt x="185" y="122"/>
                  </a:lnTo>
                  <a:lnTo>
                    <a:pt x="181" y="122"/>
                  </a:lnTo>
                  <a:lnTo>
                    <a:pt x="178" y="122"/>
                  </a:lnTo>
                  <a:lnTo>
                    <a:pt x="174" y="126"/>
                  </a:lnTo>
                  <a:lnTo>
                    <a:pt x="174" y="129"/>
                  </a:lnTo>
                  <a:lnTo>
                    <a:pt x="178" y="129"/>
                  </a:lnTo>
                  <a:lnTo>
                    <a:pt x="174" y="133"/>
                  </a:lnTo>
                  <a:lnTo>
                    <a:pt x="170" y="141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4"/>
                  </a:lnTo>
                  <a:lnTo>
                    <a:pt x="167" y="144"/>
                  </a:lnTo>
                  <a:lnTo>
                    <a:pt x="167" y="148"/>
                  </a:lnTo>
                  <a:lnTo>
                    <a:pt x="163" y="152"/>
                  </a:lnTo>
                  <a:lnTo>
                    <a:pt x="163" y="152"/>
                  </a:lnTo>
                  <a:lnTo>
                    <a:pt x="167" y="155"/>
                  </a:lnTo>
                  <a:lnTo>
                    <a:pt x="167" y="159"/>
                  </a:lnTo>
                  <a:lnTo>
                    <a:pt x="163" y="159"/>
                  </a:lnTo>
                  <a:lnTo>
                    <a:pt x="159" y="166"/>
                  </a:lnTo>
                  <a:lnTo>
                    <a:pt x="159" y="170"/>
                  </a:lnTo>
                  <a:lnTo>
                    <a:pt x="159" y="170"/>
                  </a:lnTo>
                  <a:lnTo>
                    <a:pt x="163" y="166"/>
                  </a:lnTo>
                  <a:lnTo>
                    <a:pt x="167" y="166"/>
                  </a:lnTo>
                  <a:lnTo>
                    <a:pt x="167" y="170"/>
                  </a:lnTo>
                  <a:lnTo>
                    <a:pt x="163" y="170"/>
                  </a:lnTo>
                  <a:lnTo>
                    <a:pt x="167" y="174"/>
                  </a:lnTo>
                  <a:lnTo>
                    <a:pt x="167" y="174"/>
                  </a:lnTo>
                  <a:lnTo>
                    <a:pt x="167" y="178"/>
                  </a:lnTo>
                  <a:lnTo>
                    <a:pt x="167" y="181"/>
                  </a:lnTo>
                  <a:lnTo>
                    <a:pt x="167" y="185"/>
                  </a:lnTo>
                  <a:lnTo>
                    <a:pt x="174" y="185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74" y="192"/>
                  </a:lnTo>
                  <a:lnTo>
                    <a:pt x="174" y="192"/>
                  </a:lnTo>
                  <a:lnTo>
                    <a:pt x="170" y="196"/>
                  </a:lnTo>
                  <a:lnTo>
                    <a:pt x="167" y="196"/>
                  </a:lnTo>
                  <a:lnTo>
                    <a:pt x="163" y="196"/>
                  </a:lnTo>
                  <a:lnTo>
                    <a:pt x="159" y="196"/>
                  </a:lnTo>
                  <a:lnTo>
                    <a:pt x="155" y="200"/>
                  </a:lnTo>
                  <a:lnTo>
                    <a:pt x="155" y="200"/>
                  </a:lnTo>
                  <a:lnTo>
                    <a:pt x="155" y="204"/>
                  </a:lnTo>
                  <a:lnTo>
                    <a:pt x="152" y="204"/>
                  </a:lnTo>
                  <a:lnTo>
                    <a:pt x="152" y="207"/>
                  </a:lnTo>
                  <a:lnTo>
                    <a:pt x="148" y="207"/>
                  </a:lnTo>
                  <a:lnTo>
                    <a:pt x="148" y="207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5"/>
                  </a:lnTo>
                  <a:lnTo>
                    <a:pt x="141" y="215"/>
                  </a:lnTo>
                  <a:lnTo>
                    <a:pt x="144" y="218"/>
                  </a:lnTo>
                  <a:lnTo>
                    <a:pt x="141" y="218"/>
                  </a:lnTo>
                  <a:lnTo>
                    <a:pt x="141" y="222"/>
                  </a:lnTo>
                  <a:lnTo>
                    <a:pt x="137" y="222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26"/>
                  </a:lnTo>
                  <a:lnTo>
                    <a:pt x="118" y="222"/>
                  </a:lnTo>
                  <a:lnTo>
                    <a:pt x="115" y="222"/>
                  </a:lnTo>
                  <a:lnTo>
                    <a:pt x="111" y="222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5" y="233"/>
                  </a:lnTo>
                  <a:lnTo>
                    <a:pt x="111" y="233"/>
                  </a:lnTo>
                  <a:lnTo>
                    <a:pt x="107" y="237"/>
                  </a:lnTo>
                  <a:lnTo>
                    <a:pt x="104" y="237"/>
                  </a:lnTo>
                  <a:lnTo>
                    <a:pt x="93" y="241"/>
                  </a:lnTo>
                  <a:lnTo>
                    <a:pt x="89" y="241"/>
                  </a:lnTo>
                  <a:lnTo>
                    <a:pt x="85" y="244"/>
                  </a:lnTo>
                  <a:lnTo>
                    <a:pt x="81" y="244"/>
                  </a:lnTo>
                  <a:lnTo>
                    <a:pt x="78" y="248"/>
                  </a:lnTo>
                  <a:lnTo>
                    <a:pt x="78" y="244"/>
                  </a:lnTo>
                  <a:lnTo>
                    <a:pt x="74" y="241"/>
                  </a:lnTo>
                  <a:lnTo>
                    <a:pt x="74" y="241"/>
                  </a:lnTo>
                  <a:lnTo>
                    <a:pt x="70" y="241"/>
                  </a:lnTo>
                  <a:lnTo>
                    <a:pt x="70" y="244"/>
                  </a:lnTo>
                  <a:lnTo>
                    <a:pt x="70" y="248"/>
                  </a:lnTo>
                  <a:lnTo>
                    <a:pt x="67" y="248"/>
                  </a:lnTo>
                  <a:lnTo>
                    <a:pt x="63" y="248"/>
                  </a:lnTo>
                  <a:lnTo>
                    <a:pt x="59" y="248"/>
                  </a:lnTo>
                  <a:lnTo>
                    <a:pt x="59" y="244"/>
                  </a:lnTo>
                  <a:lnTo>
                    <a:pt x="55" y="244"/>
                  </a:lnTo>
                  <a:lnTo>
                    <a:pt x="55" y="241"/>
                  </a:lnTo>
                  <a:lnTo>
                    <a:pt x="55" y="237"/>
                  </a:lnTo>
                  <a:lnTo>
                    <a:pt x="52" y="233"/>
                  </a:lnTo>
                  <a:lnTo>
                    <a:pt x="48" y="233"/>
                  </a:lnTo>
                  <a:lnTo>
                    <a:pt x="44" y="226"/>
                  </a:lnTo>
                  <a:lnTo>
                    <a:pt x="37" y="222"/>
                  </a:lnTo>
                  <a:lnTo>
                    <a:pt x="33" y="222"/>
                  </a:lnTo>
                  <a:lnTo>
                    <a:pt x="33" y="218"/>
                  </a:lnTo>
                  <a:lnTo>
                    <a:pt x="33" y="218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7" y="211"/>
                  </a:lnTo>
                  <a:lnTo>
                    <a:pt x="37" y="211"/>
                  </a:lnTo>
                  <a:lnTo>
                    <a:pt x="41" y="211"/>
                  </a:lnTo>
                  <a:lnTo>
                    <a:pt x="44" y="211"/>
                  </a:lnTo>
                  <a:lnTo>
                    <a:pt x="44" y="211"/>
                  </a:lnTo>
                  <a:lnTo>
                    <a:pt x="48" y="211"/>
                  </a:lnTo>
                  <a:lnTo>
                    <a:pt x="52" y="211"/>
                  </a:lnTo>
                  <a:lnTo>
                    <a:pt x="52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2" y="207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4" y="200"/>
                  </a:lnTo>
                  <a:lnTo>
                    <a:pt x="44" y="196"/>
                  </a:lnTo>
                  <a:lnTo>
                    <a:pt x="44" y="192"/>
                  </a:lnTo>
                  <a:lnTo>
                    <a:pt x="48" y="189"/>
                  </a:lnTo>
                  <a:lnTo>
                    <a:pt x="44" y="189"/>
                  </a:lnTo>
                  <a:lnTo>
                    <a:pt x="44" y="185"/>
                  </a:lnTo>
                  <a:lnTo>
                    <a:pt x="48" y="185"/>
                  </a:lnTo>
                  <a:lnTo>
                    <a:pt x="48" y="181"/>
                  </a:lnTo>
                  <a:lnTo>
                    <a:pt x="44" y="178"/>
                  </a:lnTo>
                  <a:lnTo>
                    <a:pt x="44" y="178"/>
                  </a:lnTo>
                  <a:lnTo>
                    <a:pt x="44" y="174"/>
                  </a:lnTo>
                  <a:lnTo>
                    <a:pt x="41" y="170"/>
                  </a:lnTo>
                  <a:lnTo>
                    <a:pt x="37" y="166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26" y="159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18" y="137"/>
                  </a:lnTo>
                  <a:lnTo>
                    <a:pt x="18" y="133"/>
                  </a:lnTo>
                  <a:lnTo>
                    <a:pt x="22" y="133"/>
                  </a:lnTo>
                  <a:lnTo>
                    <a:pt x="22" y="133"/>
                  </a:lnTo>
                  <a:lnTo>
                    <a:pt x="26" y="129"/>
                  </a:lnTo>
                  <a:lnTo>
                    <a:pt x="52" y="107"/>
                  </a:lnTo>
                  <a:lnTo>
                    <a:pt x="52" y="85"/>
                  </a:lnTo>
                  <a:lnTo>
                    <a:pt x="55" y="55"/>
                  </a:lnTo>
                  <a:lnTo>
                    <a:pt x="59" y="55"/>
                  </a:lnTo>
                  <a:lnTo>
                    <a:pt x="59" y="48"/>
                  </a:lnTo>
                  <a:lnTo>
                    <a:pt x="48" y="37"/>
                  </a:lnTo>
                  <a:lnTo>
                    <a:pt x="48" y="33"/>
                  </a:lnTo>
                  <a:lnTo>
                    <a:pt x="48" y="29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close/>
                  <a:moveTo>
                    <a:pt x="4" y="163"/>
                  </a:moveTo>
                  <a:lnTo>
                    <a:pt x="4" y="16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4" y="1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7" name="Freeform 129"/>
            <p:cNvSpPr/>
            <p:nvPr/>
          </p:nvSpPr>
          <p:spPr bwMode="auto">
            <a:xfrm>
              <a:off x="4302026" y="2717929"/>
              <a:ext cx="324231" cy="229020"/>
            </a:xfrm>
            <a:custGeom>
              <a:avLst/>
              <a:gdLst>
                <a:gd name="T0" fmla="*/ 52 w 252"/>
                <a:gd name="T1" fmla="*/ 175 h 178"/>
                <a:gd name="T2" fmla="*/ 49 w 252"/>
                <a:gd name="T3" fmla="*/ 171 h 178"/>
                <a:gd name="T4" fmla="*/ 41 w 252"/>
                <a:gd name="T5" fmla="*/ 167 h 178"/>
                <a:gd name="T6" fmla="*/ 37 w 252"/>
                <a:gd name="T7" fmla="*/ 171 h 178"/>
                <a:gd name="T8" fmla="*/ 30 w 252"/>
                <a:gd name="T9" fmla="*/ 167 h 178"/>
                <a:gd name="T10" fmla="*/ 34 w 252"/>
                <a:gd name="T11" fmla="*/ 163 h 178"/>
                <a:gd name="T12" fmla="*/ 30 w 252"/>
                <a:gd name="T13" fmla="*/ 160 h 178"/>
                <a:gd name="T14" fmla="*/ 23 w 252"/>
                <a:gd name="T15" fmla="*/ 160 h 178"/>
                <a:gd name="T16" fmla="*/ 15 w 252"/>
                <a:gd name="T17" fmla="*/ 152 h 178"/>
                <a:gd name="T18" fmla="*/ 0 w 252"/>
                <a:gd name="T19" fmla="*/ 138 h 178"/>
                <a:gd name="T20" fmla="*/ 4 w 252"/>
                <a:gd name="T21" fmla="*/ 130 h 178"/>
                <a:gd name="T22" fmla="*/ 8 w 252"/>
                <a:gd name="T23" fmla="*/ 130 h 178"/>
                <a:gd name="T24" fmla="*/ 23 w 252"/>
                <a:gd name="T25" fmla="*/ 130 h 178"/>
                <a:gd name="T26" fmla="*/ 34 w 252"/>
                <a:gd name="T27" fmla="*/ 126 h 178"/>
                <a:gd name="T28" fmla="*/ 41 w 252"/>
                <a:gd name="T29" fmla="*/ 123 h 178"/>
                <a:gd name="T30" fmla="*/ 52 w 252"/>
                <a:gd name="T31" fmla="*/ 123 h 178"/>
                <a:gd name="T32" fmla="*/ 63 w 252"/>
                <a:gd name="T33" fmla="*/ 115 h 178"/>
                <a:gd name="T34" fmla="*/ 63 w 252"/>
                <a:gd name="T35" fmla="*/ 108 h 178"/>
                <a:gd name="T36" fmla="*/ 67 w 252"/>
                <a:gd name="T37" fmla="*/ 67 h 178"/>
                <a:gd name="T38" fmla="*/ 111 w 252"/>
                <a:gd name="T39" fmla="*/ 45 h 178"/>
                <a:gd name="T40" fmla="*/ 215 w 252"/>
                <a:gd name="T41" fmla="*/ 8 h 178"/>
                <a:gd name="T42" fmla="*/ 234 w 252"/>
                <a:gd name="T43" fmla="*/ 4 h 178"/>
                <a:gd name="T44" fmla="*/ 241 w 252"/>
                <a:gd name="T45" fmla="*/ 26 h 178"/>
                <a:gd name="T46" fmla="*/ 241 w 252"/>
                <a:gd name="T47" fmla="*/ 34 h 178"/>
                <a:gd name="T48" fmla="*/ 252 w 252"/>
                <a:gd name="T49" fmla="*/ 52 h 178"/>
                <a:gd name="T50" fmla="*/ 245 w 252"/>
                <a:gd name="T51" fmla="*/ 82 h 178"/>
                <a:gd name="T52" fmla="*/ 219 w 252"/>
                <a:gd name="T53" fmla="*/ 126 h 178"/>
                <a:gd name="T54" fmla="*/ 215 w 252"/>
                <a:gd name="T55" fmla="*/ 130 h 178"/>
                <a:gd name="T56" fmla="*/ 211 w 252"/>
                <a:gd name="T57" fmla="*/ 134 h 178"/>
                <a:gd name="T58" fmla="*/ 211 w 252"/>
                <a:gd name="T59" fmla="*/ 149 h 178"/>
                <a:gd name="T60" fmla="*/ 208 w 252"/>
                <a:gd name="T61" fmla="*/ 156 h 178"/>
                <a:gd name="T62" fmla="*/ 204 w 252"/>
                <a:gd name="T63" fmla="*/ 156 h 178"/>
                <a:gd name="T64" fmla="*/ 200 w 252"/>
                <a:gd name="T65" fmla="*/ 156 h 178"/>
                <a:gd name="T66" fmla="*/ 197 w 252"/>
                <a:gd name="T67" fmla="*/ 160 h 178"/>
                <a:gd name="T68" fmla="*/ 189 w 252"/>
                <a:gd name="T69" fmla="*/ 160 h 178"/>
                <a:gd name="T70" fmla="*/ 182 w 252"/>
                <a:gd name="T71" fmla="*/ 156 h 178"/>
                <a:gd name="T72" fmla="*/ 171 w 252"/>
                <a:gd name="T73" fmla="*/ 156 h 178"/>
                <a:gd name="T74" fmla="*/ 156 w 252"/>
                <a:gd name="T75" fmla="*/ 156 h 178"/>
                <a:gd name="T76" fmla="*/ 149 w 252"/>
                <a:gd name="T77" fmla="*/ 163 h 178"/>
                <a:gd name="T78" fmla="*/ 141 w 252"/>
                <a:gd name="T79" fmla="*/ 163 h 178"/>
                <a:gd name="T80" fmla="*/ 130 w 252"/>
                <a:gd name="T81" fmla="*/ 160 h 178"/>
                <a:gd name="T82" fmla="*/ 126 w 252"/>
                <a:gd name="T83" fmla="*/ 156 h 178"/>
                <a:gd name="T84" fmla="*/ 123 w 252"/>
                <a:gd name="T85" fmla="*/ 156 h 178"/>
                <a:gd name="T86" fmla="*/ 115 w 252"/>
                <a:gd name="T87" fmla="*/ 156 h 178"/>
                <a:gd name="T88" fmla="*/ 111 w 252"/>
                <a:gd name="T89" fmla="*/ 156 h 178"/>
                <a:gd name="T90" fmla="*/ 108 w 252"/>
                <a:gd name="T91" fmla="*/ 160 h 178"/>
                <a:gd name="T92" fmla="*/ 100 w 252"/>
                <a:gd name="T93" fmla="*/ 152 h 178"/>
                <a:gd name="T94" fmla="*/ 97 w 252"/>
                <a:gd name="T95" fmla="*/ 149 h 178"/>
                <a:gd name="T96" fmla="*/ 89 w 252"/>
                <a:gd name="T97" fmla="*/ 149 h 178"/>
                <a:gd name="T98" fmla="*/ 86 w 252"/>
                <a:gd name="T99" fmla="*/ 149 h 178"/>
                <a:gd name="T100" fmla="*/ 82 w 252"/>
                <a:gd name="T101" fmla="*/ 149 h 178"/>
                <a:gd name="T102" fmla="*/ 74 w 252"/>
                <a:gd name="T103" fmla="*/ 149 h 178"/>
                <a:gd name="T104" fmla="*/ 67 w 252"/>
                <a:gd name="T105" fmla="*/ 149 h 178"/>
                <a:gd name="T106" fmla="*/ 63 w 252"/>
                <a:gd name="T107" fmla="*/ 152 h 178"/>
                <a:gd name="T108" fmla="*/ 60 w 252"/>
                <a:gd name="T109" fmla="*/ 156 h 178"/>
                <a:gd name="T110" fmla="*/ 60 w 252"/>
                <a:gd name="T111" fmla="*/ 156 h 178"/>
                <a:gd name="T112" fmla="*/ 60 w 252"/>
                <a:gd name="T113" fmla="*/ 160 h 178"/>
                <a:gd name="T114" fmla="*/ 63 w 252"/>
                <a:gd name="T115" fmla="*/ 163 h 178"/>
                <a:gd name="T116" fmla="*/ 56 w 252"/>
                <a:gd name="T117" fmla="*/ 167 h 178"/>
                <a:gd name="T118" fmla="*/ 56 w 252"/>
                <a:gd name="T119" fmla="*/ 171 h 178"/>
                <a:gd name="T120" fmla="*/ 60 w 252"/>
                <a:gd name="T121" fmla="*/ 175 h 178"/>
                <a:gd name="T122" fmla="*/ 56 w 252"/>
                <a:gd name="T123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2" h="178">
                  <a:moveTo>
                    <a:pt x="56" y="178"/>
                  </a:moveTo>
                  <a:lnTo>
                    <a:pt x="52" y="175"/>
                  </a:lnTo>
                  <a:lnTo>
                    <a:pt x="49" y="175"/>
                  </a:lnTo>
                  <a:lnTo>
                    <a:pt x="49" y="171"/>
                  </a:lnTo>
                  <a:lnTo>
                    <a:pt x="41" y="167"/>
                  </a:lnTo>
                  <a:lnTo>
                    <a:pt x="41" y="167"/>
                  </a:lnTo>
                  <a:lnTo>
                    <a:pt x="41" y="171"/>
                  </a:lnTo>
                  <a:lnTo>
                    <a:pt x="37" y="171"/>
                  </a:lnTo>
                  <a:lnTo>
                    <a:pt x="34" y="171"/>
                  </a:lnTo>
                  <a:lnTo>
                    <a:pt x="30" y="167"/>
                  </a:lnTo>
                  <a:lnTo>
                    <a:pt x="34" y="163"/>
                  </a:lnTo>
                  <a:lnTo>
                    <a:pt x="34" y="163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23" y="160"/>
                  </a:lnTo>
                  <a:lnTo>
                    <a:pt x="15" y="156"/>
                  </a:lnTo>
                  <a:lnTo>
                    <a:pt x="15" y="152"/>
                  </a:lnTo>
                  <a:lnTo>
                    <a:pt x="0" y="141"/>
                  </a:lnTo>
                  <a:lnTo>
                    <a:pt x="0" y="138"/>
                  </a:lnTo>
                  <a:lnTo>
                    <a:pt x="4" y="134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8" y="130"/>
                  </a:lnTo>
                  <a:lnTo>
                    <a:pt x="19" y="130"/>
                  </a:lnTo>
                  <a:lnTo>
                    <a:pt x="23" y="130"/>
                  </a:lnTo>
                  <a:lnTo>
                    <a:pt x="26" y="126"/>
                  </a:lnTo>
                  <a:lnTo>
                    <a:pt x="34" y="126"/>
                  </a:lnTo>
                  <a:lnTo>
                    <a:pt x="37" y="126"/>
                  </a:lnTo>
                  <a:lnTo>
                    <a:pt x="41" y="123"/>
                  </a:lnTo>
                  <a:lnTo>
                    <a:pt x="49" y="123"/>
                  </a:lnTo>
                  <a:lnTo>
                    <a:pt x="52" y="123"/>
                  </a:lnTo>
                  <a:lnTo>
                    <a:pt x="60" y="119"/>
                  </a:lnTo>
                  <a:lnTo>
                    <a:pt x="63" y="115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93"/>
                  </a:lnTo>
                  <a:lnTo>
                    <a:pt x="67" y="67"/>
                  </a:lnTo>
                  <a:lnTo>
                    <a:pt x="93" y="60"/>
                  </a:lnTo>
                  <a:lnTo>
                    <a:pt x="111" y="45"/>
                  </a:lnTo>
                  <a:lnTo>
                    <a:pt x="186" y="0"/>
                  </a:lnTo>
                  <a:lnTo>
                    <a:pt x="215" y="8"/>
                  </a:lnTo>
                  <a:lnTo>
                    <a:pt x="219" y="11"/>
                  </a:lnTo>
                  <a:lnTo>
                    <a:pt x="234" y="4"/>
                  </a:lnTo>
                  <a:lnTo>
                    <a:pt x="234" y="8"/>
                  </a:lnTo>
                  <a:lnTo>
                    <a:pt x="241" y="26"/>
                  </a:lnTo>
                  <a:lnTo>
                    <a:pt x="241" y="30"/>
                  </a:lnTo>
                  <a:lnTo>
                    <a:pt x="241" y="34"/>
                  </a:lnTo>
                  <a:lnTo>
                    <a:pt x="252" y="45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5" y="82"/>
                  </a:lnTo>
                  <a:lnTo>
                    <a:pt x="245" y="104"/>
                  </a:lnTo>
                  <a:lnTo>
                    <a:pt x="219" y="126"/>
                  </a:lnTo>
                  <a:lnTo>
                    <a:pt x="215" y="130"/>
                  </a:lnTo>
                  <a:lnTo>
                    <a:pt x="215" y="130"/>
                  </a:lnTo>
                  <a:lnTo>
                    <a:pt x="211" y="130"/>
                  </a:lnTo>
                  <a:lnTo>
                    <a:pt x="211" y="134"/>
                  </a:lnTo>
                  <a:lnTo>
                    <a:pt x="215" y="152"/>
                  </a:lnTo>
                  <a:lnTo>
                    <a:pt x="211" y="149"/>
                  </a:lnTo>
                  <a:lnTo>
                    <a:pt x="208" y="152"/>
                  </a:lnTo>
                  <a:lnTo>
                    <a:pt x="208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6"/>
                  </a:lnTo>
                  <a:lnTo>
                    <a:pt x="197" y="156"/>
                  </a:lnTo>
                  <a:lnTo>
                    <a:pt x="197" y="160"/>
                  </a:lnTo>
                  <a:lnTo>
                    <a:pt x="193" y="160"/>
                  </a:lnTo>
                  <a:lnTo>
                    <a:pt x="189" y="160"/>
                  </a:lnTo>
                  <a:lnTo>
                    <a:pt x="186" y="160"/>
                  </a:lnTo>
                  <a:lnTo>
                    <a:pt x="182" y="156"/>
                  </a:lnTo>
                  <a:lnTo>
                    <a:pt x="174" y="156"/>
                  </a:lnTo>
                  <a:lnTo>
                    <a:pt x="171" y="156"/>
                  </a:lnTo>
                  <a:lnTo>
                    <a:pt x="160" y="156"/>
                  </a:lnTo>
                  <a:lnTo>
                    <a:pt x="156" y="156"/>
                  </a:lnTo>
                  <a:lnTo>
                    <a:pt x="152" y="163"/>
                  </a:lnTo>
                  <a:lnTo>
                    <a:pt x="149" y="163"/>
                  </a:lnTo>
                  <a:lnTo>
                    <a:pt x="145" y="163"/>
                  </a:lnTo>
                  <a:lnTo>
                    <a:pt x="141" y="163"/>
                  </a:lnTo>
                  <a:lnTo>
                    <a:pt x="137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56"/>
                  </a:lnTo>
                  <a:lnTo>
                    <a:pt x="126" y="156"/>
                  </a:lnTo>
                  <a:lnTo>
                    <a:pt x="123" y="156"/>
                  </a:lnTo>
                  <a:lnTo>
                    <a:pt x="123" y="156"/>
                  </a:lnTo>
                  <a:lnTo>
                    <a:pt x="115" y="156"/>
                  </a:lnTo>
                  <a:lnTo>
                    <a:pt x="115" y="156"/>
                  </a:lnTo>
                  <a:lnTo>
                    <a:pt x="111" y="156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100" y="152"/>
                  </a:lnTo>
                  <a:lnTo>
                    <a:pt x="97" y="149"/>
                  </a:lnTo>
                  <a:lnTo>
                    <a:pt x="93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82" y="149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7" y="149"/>
                  </a:lnTo>
                  <a:lnTo>
                    <a:pt x="63" y="152"/>
                  </a:lnTo>
                  <a:lnTo>
                    <a:pt x="60" y="152"/>
                  </a:lnTo>
                  <a:lnTo>
                    <a:pt x="60" y="156"/>
                  </a:lnTo>
                  <a:lnTo>
                    <a:pt x="63" y="156"/>
                  </a:lnTo>
                  <a:lnTo>
                    <a:pt x="60" y="156"/>
                  </a:lnTo>
                  <a:lnTo>
                    <a:pt x="60" y="160"/>
                  </a:lnTo>
                  <a:lnTo>
                    <a:pt x="60" y="160"/>
                  </a:lnTo>
                  <a:lnTo>
                    <a:pt x="63" y="163"/>
                  </a:lnTo>
                  <a:lnTo>
                    <a:pt x="63" y="163"/>
                  </a:lnTo>
                  <a:lnTo>
                    <a:pt x="60" y="163"/>
                  </a:lnTo>
                  <a:lnTo>
                    <a:pt x="56" y="167"/>
                  </a:lnTo>
                  <a:lnTo>
                    <a:pt x="56" y="171"/>
                  </a:lnTo>
                  <a:lnTo>
                    <a:pt x="56" y="171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60" y="178"/>
                  </a:lnTo>
                  <a:lnTo>
                    <a:pt x="56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8" name="Freeform 130"/>
            <p:cNvSpPr/>
            <p:nvPr/>
          </p:nvSpPr>
          <p:spPr bwMode="auto">
            <a:xfrm>
              <a:off x="4359925" y="2909636"/>
              <a:ext cx="238027" cy="185275"/>
            </a:xfrm>
            <a:custGeom>
              <a:avLst/>
              <a:gdLst>
                <a:gd name="T0" fmla="*/ 174 w 185"/>
                <a:gd name="T1" fmla="*/ 7 h 144"/>
                <a:gd name="T2" fmla="*/ 163 w 185"/>
                <a:gd name="T3" fmla="*/ 3 h 144"/>
                <a:gd name="T4" fmla="*/ 159 w 185"/>
                <a:gd name="T5" fmla="*/ 7 h 144"/>
                <a:gd name="T6" fmla="*/ 152 w 185"/>
                <a:gd name="T7" fmla="*/ 7 h 144"/>
                <a:gd name="T8" fmla="*/ 144 w 185"/>
                <a:gd name="T9" fmla="*/ 11 h 144"/>
                <a:gd name="T10" fmla="*/ 129 w 185"/>
                <a:gd name="T11" fmla="*/ 7 h 144"/>
                <a:gd name="T12" fmla="*/ 111 w 185"/>
                <a:gd name="T13" fmla="*/ 7 h 144"/>
                <a:gd name="T14" fmla="*/ 100 w 185"/>
                <a:gd name="T15" fmla="*/ 14 h 144"/>
                <a:gd name="T16" fmla="*/ 85 w 185"/>
                <a:gd name="T17" fmla="*/ 11 h 144"/>
                <a:gd name="T18" fmla="*/ 81 w 185"/>
                <a:gd name="T19" fmla="*/ 7 h 144"/>
                <a:gd name="T20" fmla="*/ 70 w 185"/>
                <a:gd name="T21" fmla="*/ 7 h 144"/>
                <a:gd name="T22" fmla="*/ 66 w 185"/>
                <a:gd name="T23" fmla="*/ 11 h 144"/>
                <a:gd name="T24" fmla="*/ 55 w 185"/>
                <a:gd name="T25" fmla="*/ 3 h 144"/>
                <a:gd name="T26" fmla="*/ 48 w 185"/>
                <a:gd name="T27" fmla="*/ 0 h 144"/>
                <a:gd name="T28" fmla="*/ 41 w 185"/>
                <a:gd name="T29" fmla="*/ 0 h 144"/>
                <a:gd name="T30" fmla="*/ 29 w 185"/>
                <a:gd name="T31" fmla="*/ 0 h 144"/>
                <a:gd name="T32" fmla="*/ 22 w 185"/>
                <a:gd name="T33" fmla="*/ 0 h 144"/>
                <a:gd name="T34" fmla="*/ 15 w 185"/>
                <a:gd name="T35" fmla="*/ 3 h 144"/>
                <a:gd name="T36" fmla="*/ 15 w 185"/>
                <a:gd name="T37" fmla="*/ 7 h 144"/>
                <a:gd name="T38" fmla="*/ 18 w 185"/>
                <a:gd name="T39" fmla="*/ 14 h 144"/>
                <a:gd name="T40" fmla="*/ 11 w 185"/>
                <a:gd name="T41" fmla="*/ 18 h 144"/>
                <a:gd name="T42" fmla="*/ 15 w 185"/>
                <a:gd name="T43" fmla="*/ 26 h 144"/>
                <a:gd name="T44" fmla="*/ 11 w 185"/>
                <a:gd name="T45" fmla="*/ 29 h 144"/>
                <a:gd name="T46" fmla="*/ 15 w 185"/>
                <a:gd name="T47" fmla="*/ 37 h 144"/>
                <a:gd name="T48" fmla="*/ 18 w 185"/>
                <a:gd name="T49" fmla="*/ 48 h 144"/>
                <a:gd name="T50" fmla="*/ 11 w 185"/>
                <a:gd name="T51" fmla="*/ 52 h 144"/>
                <a:gd name="T52" fmla="*/ 15 w 185"/>
                <a:gd name="T53" fmla="*/ 59 h 144"/>
                <a:gd name="T54" fmla="*/ 7 w 185"/>
                <a:gd name="T55" fmla="*/ 66 h 144"/>
                <a:gd name="T56" fmla="*/ 4 w 185"/>
                <a:gd name="T57" fmla="*/ 70 h 144"/>
                <a:gd name="T58" fmla="*/ 0 w 185"/>
                <a:gd name="T59" fmla="*/ 74 h 144"/>
                <a:gd name="T60" fmla="*/ 0 w 185"/>
                <a:gd name="T61" fmla="*/ 81 h 144"/>
                <a:gd name="T62" fmla="*/ 0 w 185"/>
                <a:gd name="T63" fmla="*/ 85 h 144"/>
                <a:gd name="T64" fmla="*/ 0 w 185"/>
                <a:gd name="T65" fmla="*/ 96 h 144"/>
                <a:gd name="T66" fmla="*/ 0 w 185"/>
                <a:gd name="T67" fmla="*/ 107 h 144"/>
                <a:gd name="T68" fmla="*/ 11 w 185"/>
                <a:gd name="T69" fmla="*/ 111 h 144"/>
                <a:gd name="T70" fmla="*/ 33 w 185"/>
                <a:gd name="T71" fmla="*/ 129 h 144"/>
                <a:gd name="T72" fmla="*/ 37 w 185"/>
                <a:gd name="T73" fmla="*/ 141 h 144"/>
                <a:gd name="T74" fmla="*/ 63 w 185"/>
                <a:gd name="T75" fmla="*/ 144 h 144"/>
                <a:gd name="T76" fmla="*/ 78 w 185"/>
                <a:gd name="T77" fmla="*/ 141 h 144"/>
                <a:gd name="T78" fmla="*/ 85 w 185"/>
                <a:gd name="T79" fmla="*/ 137 h 144"/>
                <a:gd name="T80" fmla="*/ 89 w 185"/>
                <a:gd name="T81" fmla="*/ 141 h 144"/>
                <a:gd name="T82" fmla="*/ 96 w 185"/>
                <a:gd name="T83" fmla="*/ 129 h 144"/>
                <a:gd name="T84" fmla="*/ 96 w 185"/>
                <a:gd name="T85" fmla="*/ 122 h 144"/>
                <a:gd name="T86" fmla="*/ 104 w 185"/>
                <a:gd name="T87" fmla="*/ 115 h 144"/>
                <a:gd name="T88" fmla="*/ 107 w 185"/>
                <a:gd name="T89" fmla="*/ 107 h 144"/>
                <a:gd name="T90" fmla="*/ 115 w 185"/>
                <a:gd name="T91" fmla="*/ 104 h 144"/>
                <a:gd name="T92" fmla="*/ 122 w 185"/>
                <a:gd name="T93" fmla="*/ 104 h 144"/>
                <a:gd name="T94" fmla="*/ 129 w 185"/>
                <a:gd name="T95" fmla="*/ 111 h 144"/>
                <a:gd name="T96" fmla="*/ 137 w 185"/>
                <a:gd name="T97" fmla="*/ 107 h 144"/>
                <a:gd name="T98" fmla="*/ 141 w 185"/>
                <a:gd name="T99" fmla="*/ 104 h 144"/>
                <a:gd name="T100" fmla="*/ 144 w 185"/>
                <a:gd name="T101" fmla="*/ 96 h 144"/>
                <a:gd name="T102" fmla="*/ 148 w 185"/>
                <a:gd name="T103" fmla="*/ 85 h 144"/>
                <a:gd name="T104" fmla="*/ 159 w 185"/>
                <a:gd name="T105" fmla="*/ 78 h 144"/>
                <a:gd name="T106" fmla="*/ 159 w 185"/>
                <a:gd name="T107" fmla="*/ 66 h 144"/>
                <a:gd name="T108" fmla="*/ 166 w 185"/>
                <a:gd name="T109" fmla="*/ 63 h 144"/>
                <a:gd name="T110" fmla="*/ 170 w 185"/>
                <a:gd name="T111" fmla="*/ 52 h 144"/>
                <a:gd name="T112" fmla="*/ 174 w 185"/>
                <a:gd name="T113" fmla="*/ 44 h 144"/>
                <a:gd name="T114" fmla="*/ 181 w 185"/>
                <a:gd name="T115" fmla="*/ 40 h 144"/>
                <a:gd name="T116" fmla="*/ 185 w 185"/>
                <a:gd name="T117" fmla="*/ 33 h 144"/>
                <a:gd name="T118" fmla="*/ 185 w 185"/>
                <a:gd name="T119" fmla="*/ 26 h 144"/>
                <a:gd name="T120" fmla="*/ 181 w 185"/>
                <a:gd name="T121" fmla="*/ 18 h 144"/>
                <a:gd name="T122" fmla="*/ 178 w 185"/>
                <a:gd name="T123" fmla="*/ 1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5" h="144">
                  <a:moveTo>
                    <a:pt x="178" y="11"/>
                  </a:moveTo>
                  <a:lnTo>
                    <a:pt x="178" y="11"/>
                  </a:lnTo>
                  <a:lnTo>
                    <a:pt x="174" y="7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3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59" y="7"/>
                  </a:lnTo>
                  <a:lnTo>
                    <a:pt x="159" y="7"/>
                  </a:lnTo>
                  <a:lnTo>
                    <a:pt x="155" y="7"/>
                  </a:lnTo>
                  <a:lnTo>
                    <a:pt x="152" y="7"/>
                  </a:lnTo>
                  <a:lnTo>
                    <a:pt x="152" y="11"/>
                  </a:lnTo>
                  <a:lnTo>
                    <a:pt x="148" y="11"/>
                  </a:lnTo>
                  <a:lnTo>
                    <a:pt x="144" y="11"/>
                  </a:lnTo>
                  <a:lnTo>
                    <a:pt x="141" y="11"/>
                  </a:lnTo>
                  <a:lnTo>
                    <a:pt x="137" y="7"/>
                  </a:lnTo>
                  <a:lnTo>
                    <a:pt x="129" y="7"/>
                  </a:lnTo>
                  <a:lnTo>
                    <a:pt x="126" y="7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07" y="14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4"/>
                  </a:lnTo>
                  <a:lnTo>
                    <a:pt x="85" y="11"/>
                  </a:lnTo>
                  <a:lnTo>
                    <a:pt x="81" y="11"/>
                  </a:lnTo>
                  <a:lnTo>
                    <a:pt x="81" y="7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6" y="7"/>
                  </a:lnTo>
                  <a:lnTo>
                    <a:pt x="66" y="11"/>
                  </a:lnTo>
                  <a:lnTo>
                    <a:pt x="63" y="11"/>
                  </a:lnTo>
                  <a:lnTo>
                    <a:pt x="59" y="1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5" y="3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5" y="48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5" y="55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4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100"/>
                  </a:lnTo>
                  <a:lnTo>
                    <a:pt x="0" y="107"/>
                  </a:lnTo>
                  <a:lnTo>
                    <a:pt x="0" y="111"/>
                  </a:lnTo>
                  <a:lnTo>
                    <a:pt x="7" y="111"/>
                  </a:lnTo>
                  <a:lnTo>
                    <a:pt x="11" y="111"/>
                  </a:lnTo>
                  <a:lnTo>
                    <a:pt x="22" y="115"/>
                  </a:lnTo>
                  <a:lnTo>
                    <a:pt x="29" y="122"/>
                  </a:lnTo>
                  <a:lnTo>
                    <a:pt x="33" y="129"/>
                  </a:lnTo>
                  <a:lnTo>
                    <a:pt x="33" y="133"/>
                  </a:lnTo>
                  <a:lnTo>
                    <a:pt x="37" y="133"/>
                  </a:lnTo>
                  <a:lnTo>
                    <a:pt x="37" y="141"/>
                  </a:lnTo>
                  <a:lnTo>
                    <a:pt x="41" y="144"/>
                  </a:lnTo>
                  <a:lnTo>
                    <a:pt x="48" y="144"/>
                  </a:lnTo>
                  <a:lnTo>
                    <a:pt x="63" y="144"/>
                  </a:lnTo>
                  <a:lnTo>
                    <a:pt x="66" y="141"/>
                  </a:lnTo>
                  <a:lnTo>
                    <a:pt x="70" y="144"/>
                  </a:lnTo>
                  <a:lnTo>
                    <a:pt x="78" y="141"/>
                  </a:lnTo>
                  <a:lnTo>
                    <a:pt x="81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37"/>
                  </a:lnTo>
                  <a:lnTo>
                    <a:pt x="96" y="133"/>
                  </a:lnTo>
                  <a:lnTo>
                    <a:pt x="96" y="129"/>
                  </a:lnTo>
                  <a:lnTo>
                    <a:pt x="96" y="126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96" y="118"/>
                  </a:lnTo>
                  <a:lnTo>
                    <a:pt x="100" y="118"/>
                  </a:lnTo>
                  <a:lnTo>
                    <a:pt x="104" y="115"/>
                  </a:lnTo>
                  <a:lnTo>
                    <a:pt x="104" y="115"/>
                  </a:lnTo>
                  <a:lnTo>
                    <a:pt x="107" y="111"/>
                  </a:lnTo>
                  <a:lnTo>
                    <a:pt x="107" y="107"/>
                  </a:lnTo>
                  <a:lnTo>
                    <a:pt x="111" y="107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8" y="107"/>
                  </a:lnTo>
                  <a:lnTo>
                    <a:pt x="122" y="104"/>
                  </a:lnTo>
                  <a:lnTo>
                    <a:pt x="126" y="107"/>
                  </a:lnTo>
                  <a:lnTo>
                    <a:pt x="126" y="111"/>
                  </a:lnTo>
                  <a:lnTo>
                    <a:pt x="129" y="111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7" y="107"/>
                  </a:lnTo>
                  <a:lnTo>
                    <a:pt x="137" y="107"/>
                  </a:lnTo>
                  <a:lnTo>
                    <a:pt x="137" y="104"/>
                  </a:lnTo>
                  <a:lnTo>
                    <a:pt x="141" y="104"/>
                  </a:lnTo>
                  <a:lnTo>
                    <a:pt x="144" y="100"/>
                  </a:lnTo>
                  <a:lnTo>
                    <a:pt x="144" y="100"/>
                  </a:lnTo>
                  <a:lnTo>
                    <a:pt x="144" y="96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8" y="85"/>
                  </a:lnTo>
                  <a:lnTo>
                    <a:pt x="152" y="85"/>
                  </a:lnTo>
                  <a:lnTo>
                    <a:pt x="155" y="81"/>
                  </a:lnTo>
                  <a:lnTo>
                    <a:pt x="159" y="78"/>
                  </a:lnTo>
                  <a:lnTo>
                    <a:pt x="159" y="74"/>
                  </a:lnTo>
                  <a:lnTo>
                    <a:pt x="159" y="74"/>
                  </a:lnTo>
                  <a:lnTo>
                    <a:pt x="159" y="66"/>
                  </a:lnTo>
                  <a:lnTo>
                    <a:pt x="163" y="66"/>
                  </a:lnTo>
                  <a:lnTo>
                    <a:pt x="166" y="63"/>
                  </a:lnTo>
                  <a:lnTo>
                    <a:pt x="166" y="63"/>
                  </a:lnTo>
                  <a:lnTo>
                    <a:pt x="170" y="59"/>
                  </a:lnTo>
                  <a:lnTo>
                    <a:pt x="170" y="55"/>
                  </a:lnTo>
                  <a:lnTo>
                    <a:pt x="170" y="52"/>
                  </a:lnTo>
                  <a:lnTo>
                    <a:pt x="170" y="48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4" y="40"/>
                  </a:lnTo>
                  <a:lnTo>
                    <a:pt x="178" y="40"/>
                  </a:lnTo>
                  <a:lnTo>
                    <a:pt x="181" y="40"/>
                  </a:lnTo>
                  <a:lnTo>
                    <a:pt x="181" y="37"/>
                  </a:lnTo>
                  <a:lnTo>
                    <a:pt x="185" y="37"/>
                  </a:lnTo>
                  <a:lnTo>
                    <a:pt x="185" y="33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6"/>
                  </a:lnTo>
                  <a:lnTo>
                    <a:pt x="181" y="26"/>
                  </a:lnTo>
                  <a:lnTo>
                    <a:pt x="181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8" y="11"/>
                  </a:lnTo>
                  <a:lnTo>
                    <a:pt x="17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9" name="Freeform 131"/>
            <p:cNvSpPr/>
            <p:nvPr/>
          </p:nvSpPr>
          <p:spPr bwMode="auto">
            <a:xfrm>
              <a:off x="4430689" y="3172109"/>
              <a:ext cx="5147" cy="3860"/>
            </a:xfrm>
            <a:custGeom>
              <a:avLst/>
              <a:gdLst>
                <a:gd name="T0" fmla="*/ 0 w 4"/>
                <a:gd name="T1" fmla="*/ 3 h 3"/>
                <a:gd name="T2" fmla="*/ 0 w 4"/>
                <a:gd name="T3" fmla="*/ 0 h 3"/>
                <a:gd name="T4" fmla="*/ 0 w 4"/>
                <a:gd name="T5" fmla="*/ 0 h 3"/>
                <a:gd name="T6" fmla="*/ 4 w 4"/>
                <a:gd name="T7" fmla="*/ 0 h 3"/>
                <a:gd name="T8" fmla="*/ 4 w 4"/>
                <a:gd name="T9" fmla="*/ 3 h 3"/>
                <a:gd name="T10" fmla="*/ 0 w 4"/>
                <a:gd name="T11" fmla="*/ 3 h 3"/>
                <a:gd name="T12" fmla="*/ 0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0" name="Freeform 132"/>
            <p:cNvSpPr/>
            <p:nvPr/>
          </p:nvSpPr>
          <p:spPr bwMode="auto">
            <a:xfrm>
              <a:off x="4469289" y="3105203"/>
              <a:ext cx="9007" cy="14153"/>
            </a:xfrm>
            <a:custGeom>
              <a:avLst/>
              <a:gdLst>
                <a:gd name="T0" fmla="*/ 0 w 7"/>
                <a:gd name="T1" fmla="*/ 7 h 11"/>
                <a:gd name="T2" fmla="*/ 0 w 7"/>
                <a:gd name="T3" fmla="*/ 3 h 11"/>
                <a:gd name="T4" fmla="*/ 4 w 7"/>
                <a:gd name="T5" fmla="*/ 3 h 11"/>
                <a:gd name="T6" fmla="*/ 4 w 7"/>
                <a:gd name="T7" fmla="*/ 0 h 11"/>
                <a:gd name="T8" fmla="*/ 7 w 7"/>
                <a:gd name="T9" fmla="*/ 0 h 11"/>
                <a:gd name="T10" fmla="*/ 7 w 7"/>
                <a:gd name="T11" fmla="*/ 0 h 11"/>
                <a:gd name="T12" fmla="*/ 7 w 7"/>
                <a:gd name="T13" fmla="*/ 3 h 11"/>
                <a:gd name="T14" fmla="*/ 7 w 7"/>
                <a:gd name="T15" fmla="*/ 11 h 11"/>
                <a:gd name="T16" fmla="*/ 4 w 7"/>
                <a:gd name="T17" fmla="*/ 7 h 11"/>
                <a:gd name="T18" fmla="*/ 0 w 7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1">
                  <a:moveTo>
                    <a:pt x="0" y="7"/>
                  </a:moveTo>
                  <a:lnTo>
                    <a:pt x="0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11"/>
                  </a:lnTo>
                  <a:lnTo>
                    <a:pt x="4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1" name="Freeform 133"/>
            <p:cNvSpPr/>
            <p:nvPr/>
          </p:nvSpPr>
          <p:spPr bwMode="auto">
            <a:xfrm>
              <a:off x="4474436" y="2923790"/>
              <a:ext cx="162115" cy="218727"/>
            </a:xfrm>
            <a:custGeom>
              <a:avLst/>
              <a:gdLst>
                <a:gd name="T0" fmla="*/ 7 w 126"/>
                <a:gd name="T1" fmla="*/ 122 h 170"/>
                <a:gd name="T2" fmla="*/ 7 w 126"/>
                <a:gd name="T3" fmla="*/ 111 h 170"/>
                <a:gd name="T4" fmla="*/ 11 w 126"/>
                <a:gd name="T5" fmla="*/ 107 h 170"/>
                <a:gd name="T6" fmla="*/ 18 w 126"/>
                <a:gd name="T7" fmla="*/ 100 h 170"/>
                <a:gd name="T8" fmla="*/ 26 w 126"/>
                <a:gd name="T9" fmla="*/ 93 h 170"/>
                <a:gd name="T10" fmla="*/ 29 w 126"/>
                <a:gd name="T11" fmla="*/ 96 h 170"/>
                <a:gd name="T12" fmla="*/ 37 w 126"/>
                <a:gd name="T13" fmla="*/ 100 h 170"/>
                <a:gd name="T14" fmla="*/ 44 w 126"/>
                <a:gd name="T15" fmla="*/ 100 h 170"/>
                <a:gd name="T16" fmla="*/ 48 w 126"/>
                <a:gd name="T17" fmla="*/ 93 h 170"/>
                <a:gd name="T18" fmla="*/ 55 w 126"/>
                <a:gd name="T19" fmla="*/ 89 h 170"/>
                <a:gd name="T20" fmla="*/ 59 w 126"/>
                <a:gd name="T21" fmla="*/ 78 h 170"/>
                <a:gd name="T22" fmla="*/ 66 w 126"/>
                <a:gd name="T23" fmla="*/ 70 h 170"/>
                <a:gd name="T24" fmla="*/ 70 w 126"/>
                <a:gd name="T25" fmla="*/ 63 h 170"/>
                <a:gd name="T26" fmla="*/ 77 w 126"/>
                <a:gd name="T27" fmla="*/ 52 h 170"/>
                <a:gd name="T28" fmla="*/ 81 w 126"/>
                <a:gd name="T29" fmla="*/ 44 h 170"/>
                <a:gd name="T30" fmla="*/ 85 w 126"/>
                <a:gd name="T31" fmla="*/ 33 h 170"/>
                <a:gd name="T32" fmla="*/ 89 w 126"/>
                <a:gd name="T33" fmla="*/ 29 h 170"/>
                <a:gd name="T34" fmla="*/ 96 w 126"/>
                <a:gd name="T35" fmla="*/ 26 h 170"/>
                <a:gd name="T36" fmla="*/ 96 w 126"/>
                <a:gd name="T37" fmla="*/ 18 h 170"/>
                <a:gd name="T38" fmla="*/ 92 w 126"/>
                <a:gd name="T39" fmla="*/ 11 h 170"/>
                <a:gd name="T40" fmla="*/ 89 w 126"/>
                <a:gd name="T41" fmla="*/ 0 h 170"/>
                <a:gd name="T42" fmla="*/ 103 w 126"/>
                <a:gd name="T43" fmla="*/ 11 h 170"/>
                <a:gd name="T44" fmla="*/ 107 w 126"/>
                <a:gd name="T45" fmla="*/ 18 h 170"/>
                <a:gd name="T46" fmla="*/ 103 w 126"/>
                <a:gd name="T47" fmla="*/ 26 h 170"/>
                <a:gd name="T48" fmla="*/ 103 w 126"/>
                <a:gd name="T49" fmla="*/ 33 h 170"/>
                <a:gd name="T50" fmla="*/ 107 w 126"/>
                <a:gd name="T51" fmla="*/ 41 h 170"/>
                <a:gd name="T52" fmla="*/ 114 w 126"/>
                <a:gd name="T53" fmla="*/ 48 h 170"/>
                <a:gd name="T54" fmla="*/ 111 w 126"/>
                <a:gd name="T55" fmla="*/ 48 h 170"/>
                <a:gd name="T56" fmla="*/ 103 w 126"/>
                <a:gd name="T57" fmla="*/ 48 h 170"/>
                <a:gd name="T58" fmla="*/ 96 w 126"/>
                <a:gd name="T59" fmla="*/ 48 h 170"/>
                <a:gd name="T60" fmla="*/ 92 w 126"/>
                <a:gd name="T61" fmla="*/ 52 h 170"/>
                <a:gd name="T62" fmla="*/ 92 w 126"/>
                <a:gd name="T63" fmla="*/ 55 h 170"/>
                <a:gd name="T64" fmla="*/ 103 w 126"/>
                <a:gd name="T65" fmla="*/ 63 h 170"/>
                <a:gd name="T66" fmla="*/ 114 w 126"/>
                <a:gd name="T67" fmla="*/ 74 h 170"/>
                <a:gd name="T68" fmla="*/ 114 w 126"/>
                <a:gd name="T69" fmla="*/ 85 h 170"/>
                <a:gd name="T70" fmla="*/ 107 w 126"/>
                <a:gd name="T71" fmla="*/ 96 h 170"/>
                <a:gd name="T72" fmla="*/ 100 w 126"/>
                <a:gd name="T73" fmla="*/ 104 h 170"/>
                <a:gd name="T74" fmla="*/ 100 w 126"/>
                <a:gd name="T75" fmla="*/ 111 h 170"/>
                <a:gd name="T76" fmla="*/ 100 w 126"/>
                <a:gd name="T77" fmla="*/ 122 h 170"/>
                <a:gd name="T78" fmla="*/ 107 w 126"/>
                <a:gd name="T79" fmla="*/ 133 h 170"/>
                <a:gd name="T80" fmla="*/ 114 w 126"/>
                <a:gd name="T81" fmla="*/ 144 h 170"/>
                <a:gd name="T82" fmla="*/ 126 w 126"/>
                <a:gd name="T83" fmla="*/ 152 h 170"/>
                <a:gd name="T84" fmla="*/ 126 w 126"/>
                <a:gd name="T85" fmla="*/ 159 h 170"/>
                <a:gd name="T86" fmla="*/ 126 w 126"/>
                <a:gd name="T87" fmla="*/ 163 h 170"/>
                <a:gd name="T88" fmla="*/ 122 w 126"/>
                <a:gd name="T89" fmla="*/ 170 h 170"/>
                <a:gd name="T90" fmla="*/ 122 w 126"/>
                <a:gd name="T91" fmla="*/ 170 h 170"/>
                <a:gd name="T92" fmla="*/ 118 w 126"/>
                <a:gd name="T93" fmla="*/ 170 h 170"/>
                <a:gd name="T94" fmla="*/ 111 w 126"/>
                <a:gd name="T95" fmla="*/ 167 h 170"/>
                <a:gd name="T96" fmla="*/ 107 w 126"/>
                <a:gd name="T97" fmla="*/ 170 h 170"/>
                <a:gd name="T98" fmla="*/ 100 w 126"/>
                <a:gd name="T99" fmla="*/ 167 h 170"/>
                <a:gd name="T100" fmla="*/ 96 w 126"/>
                <a:gd name="T101" fmla="*/ 167 h 170"/>
                <a:gd name="T102" fmla="*/ 74 w 126"/>
                <a:gd name="T103" fmla="*/ 163 h 170"/>
                <a:gd name="T104" fmla="*/ 66 w 126"/>
                <a:gd name="T105" fmla="*/ 163 h 170"/>
                <a:gd name="T106" fmla="*/ 63 w 126"/>
                <a:gd name="T107" fmla="*/ 163 h 170"/>
                <a:gd name="T108" fmla="*/ 55 w 126"/>
                <a:gd name="T109" fmla="*/ 163 h 170"/>
                <a:gd name="T110" fmla="*/ 48 w 126"/>
                <a:gd name="T111" fmla="*/ 163 h 170"/>
                <a:gd name="T112" fmla="*/ 44 w 126"/>
                <a:gd name="T113" fmla="*/ 167 h 170"/>
                <a:gd name="T114" fmla="*/ 22 w 126"/>
                <a:gd name="T115" fmla="*/ 167 h 170"/>
                <a:gd name="T116" fmla="*/ 18 w 126"/>
                <a:gd name="T117" fmla="*/ 163 h 170"/>
                <a:gd name="T118" fmla="*/ 18 w 126"/>
                <a:gd name="T119" fmla="*/ 148 h 170"/>
                <a:gd name="T120" fmla="*/ 18 w 126"/>
                <a:gd name="T121" fmla="*/ 137 h 170"/>
                <a:gd name="T122" fmla="*/ 7 w 126"/>
                <a:gd name="T123" fmla="*/ 137 h 170"/>
                <a:gd name="T124" fmla="*/ 0 w 126"/>
                <a:gd name="T125" fmla="*/ 13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6" h="170">
                  <a:moveTo>
                    <a:pt x="0" y="130"/>
                  </a:moveTo>
                  <a:lnTo>
                    <a:pt x="0" y="126"/>
                  </a:lnTo>
                  <a:lnTo>
                    <a:pt x="7" y="122"/>
                  </a:lnTo>
                  <a:lnTo>
                    <a:pt x="7" y="118"/>
                  </a:lnTo>
                  <a:lnTo>
                    <a:pt x="7" y="115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07"/>
                  </a:lnTo>
                  <a:lnTo>
                    <a:pt x="11" y="107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8" y="100"/>
                  </a:lnTo>
                  <a:lnTo>
                    <a:pt x="18" y="96"/>
                  </a:lnTo>
                  <a:lnTo>
                    <a:pt x="22" y="96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9" y="96"/>
                  </a:lnTo>
                  <a:lnTo>
                    <a:pt x="33" y="93"/>
                  </a:lnTo>
                  <a:lnTo>
                    <a:pt x="37" y="96"/>
                  </a:lnTo>
                  <a:lnTo>
                    <a:pt x="37" y="100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4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48" y="93"/>
                  </a:lnTo>
                  <a:lnTo>
                    <a:pt x="52" y="93"/>
                  </a:lnTo>
                  <a:lnTo>
                    <a:pt x="55" y="89"/>
                  </a:lnTo>
                  <a:lnTo>
                    <a:pt x="55" y="89"/>
                  </a:lnTo>
                  <a:lnTo>
                    <a:pt x="55" y="85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63" y="74"/>
                  </a:lnTo>
                  <a:lnTo>
                    <a:pt x="66" y="70"/>
                  </a:lnTo>
                  <a:lnTo>
                    <a:pt x="70" y="67"/>
                  </a:lnTo>
                  <a:lnTo>
                    <a:pt x="70" y="63"/>
                  </a:lnTo>
                  <a:lnTo>
                    <a:pt x="70" y="63"/>
                  </a:lnTo>
                  <a:lnTo>
                    <a:pt x="70" y="55"/>
                  </a:lnTo>
                  <a:lnTo>
                    <a:pt x="74" y="55"/>
                  </a:lnTo>
                  <a:lnTo>
                    <a:pt x="77" y="52"/>
                  </a:lnTo>
                  <a:lnTo>
                    <a:pt x="77" y="52"/>
                  </a:lnTo>
                  <a:lnTo>
                    <a:pt x="81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29"/>
                  </a:lnTo>
                  <a:lnTo>
                    <a:pt x="89" y="29"/>
                  </a:lnTo>
                  <a:lnTo>
                    <a:pt x="92" y="29"/>
                  </a:lnTo>
                  <a:lnTo>
                    <a:pt x="92" y="26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5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92" y="7"/>
                  </a:lnTo>
                  <a:lnTo>
                    <a:pt x="92" y="3"/>
                  </a:lnTo>
                  <a:lnTo>
                    <a:pt x="89" y="0"/>
                  </a:lnTo>
                  <a:lnTo>
                    <a:pt x="96" y="3"/>
                  </a:lnTo>
                  <a:lnTo>
                    <a:pt x="100" y="7"/>
                  </a:lnTo>
                  <a:lnTo>
                    <a:pt x="103" y="11"/>
                  </a:lnTo>
                  <a:lnTo>
                    <a:pt x="103" y="15"/>
                  </a:lnTo>
                  <a:lnTo>
                    <a:pt x="103" y="15"/>
                  </a:lnTo>
                  <a:lnTo>
                    <a:pt x="107" y="18"/>
                  </a:lnTo>
                  <a:lnTo>
                    <a:pt x="107" y="22"/>
                  </a:lnTo>
                  <a:lnTo>
                    <a:pt x="103" y="22"/>
                  </a:lnTo>
                  <a:lnTo>
                    <a:pt x="103" y="26"/>
                  </a:lnTo>
                  <a:lnTo>
                    <a:pt x="107" y="26"/>
                  </a:lnTo>
                  <a:lnTo>
                    <a:pt x="103" y="29"/>
                  </a:lnTo>
                  <a:lnTo>
                    <a:pt x="103" y="33"/>
                  </a:lnTo>
                  <a:lnTo>
                    <a:pt x="103" y="37"/>
                  </a:lnTo>
                  <a:lnTo>
                    <a:pt x="107" y="41"/>
                  </a:lnTo>
                  <a:lnTo>
                    <a:pt x="107" y="41"/>
                  </a:lnTo>
                  <a:lnTo>
                    <a:pt x="111" y="44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1" y="48"/>
                  </a:lnTo>
                  <a:lnTo>
                    <a:pt x="111" y="48"/>
                  </a:lnTo>
                  <a:lnTo>
                    <a:pt x="107" y="48"/>
                  </a:lnTo>
                  <a:lnTo>
                    <a:pt x="103" y="48"/>
                  </a:lnTo>
                  <a:lnTo>
                    <a:pt x="103" y="48"/>
                  </a:lnTo>
                  <a:lnTo>
                    <a:pt x="100" y="48"/>
                  </a:lnTo>
                  <a:lnTo>
                    <a:pt x="96" y="48"/>
                  </a:lnTo>
                  <a:lnTo>
                    <a:pt x="96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2" y="55"/>
                  </a:lnTo>
                  <a:lnTo>
                    <a:pt x="92" y="55"/>
                  </a:lnTo>
                  <a:lnTo>
                    <a:pt x="92" y="59"/>
                  </a:lnTo>
                  <a:lnTo>
                    <a:pt x="96" y="59"/>
                  </a:lnTo>
                  <a:lnTo>
                    <a:pt x="103" y="63"/>
                  </a:lnTo>
                  <a:lnTo>
                    <a:pt x="107" y="70"/>
                  </a:lnTo>
                  <a:lnTo>
                    <a:pt x="111" y="70"/>
                  </a:lnTo>
                  <a:lnTo>
                    <a:pt x="114" y="74"/>
                  </a:lnTo>
                  <a:lnTo>
                    <a:pt x="114" y="78"/>
                  </a:lnTo>
                  <a:lnTo>
                    <a:pt x="114" y="81"/>
                  </a:lnTo>
                  <a:lnTo>
                    <a:pt x="114" y="85"/>
                  </a:lnTo>
                  <a:lnTo>
                    <a:pt x="111" y="85"/>
                  </a:lnTo>
                  <a:lnTo>
                    <a:pt x="111" y="89"/>
                  </a:lnTo>
                  <a:lnTo>
                    <a:pt x="107" y="96"/>
                  </a:lnTo>
                  <a:lnTo>
                    <a:pt x="103" y="100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0" y="111"/>
                  </a:lnTo>
                  <a:lnTo>
                    <a:pt x="100" y="115"/>
                  </a:lnTo>
                  <a:lnTo>
                    <a:pt x="100" y="118"/>
                  </a:lnTo>
                  <a:lnTo>
                    <a:pt x="100" y="122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7" y="133"/>
                  </a:lnTo>
                  <a:lnTo>
                    <a:pt x="111" y="137"/>
                  </a:lnTo>
                  <a:lnTo>
                    <a:pt x="111" y="137"/>
                  </a:lnTo>
                  <a:lnTo>
                    <a:pt x="114" y="144"/>
                  </a:lnTo>
                  <a:lnTo>
                    <a:pt x="118" y="148"/>
                  </a:lnTo>
                  <a:lnTo>
                    <a:pt x="118" y="152"/>
                  </a:lnTo>
                  <a:lnTo>
                    <a:pt x="126" y="152"/>
                  </a:lnTo>
                  <a:lnTo>
                    <a:pt x="126" y="156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63"/>
                  </a:lnTo>
                  <a:lnTo>
                    <a:pt x="122" y="167"/>
                  </a:lnTo>
                  <a:lnTo>
                    <a:pt x="122" y="167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4" y="170"/>
                  </a:lnTo>
                  <a:lnTo>
                    <a:pt x="111" y="170"/>
                  </a:lnTo>
                  <a:lnTo>
                    <a:pt x="111" y="167"/>
                  </a:lnTo>
                  <a:lnTo>
                    <a:pt x="107" y="167"/>
                  </a:lnTo>
                  <a:lnTo>
                    <a:pt x="107" y="170"/>
                  </a:lnTo>
                  <a:lnTo>
                    <a:pt x="107" y="170"/>
                  </a:lnTo>
                  <a:lnTo>
                    <a:pt x="103" y="167"/>
                  </a:lnTo>
                  <a:lnTo>
                    <a:pt x="103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96" y="167"/>
                  </a:lnTo>
                  <a:lnTo>
                    <a:pt x="96" y="167"/>
                  </a:lnTo>
                  <a:lnTo>
                    <a:pt x="74" y="167"/>
                  </a:lnTo>
                  <a:lnTo>
                    <a:pt x="74" y="163"/>
                  </a:lnTo>
                  <a:lnTo>
                    <a:pt x="74" y="163"/>
                  </a:lnTo>
                  <a:lnTo>
                    <a:pt x="70" y="167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9" y="163"/>
                  </a:lnTo>
                  <a:lnTo>
                    <a:pt x="55" y="163"/>
                  </a:lnTo>
                  <a:lnTo>
                    <a:pt x="55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8" y="167"/>
                  </a:lnTo>
                  <a:lnTo>
                    <a:pt x="22" y="163"/>
                  </a:lnTo>
                  <a:lnTo>
                    <a:pt x="18" y="163"/>
                  </a:lnTo>
                  <a:lnTo>
                    <a:pt x="22" y="156"/>
                  </a:lnTo>
                  <a:lnTo>
                    <a:pt x="22" y="152"/>
                  </a:lnTo>
                  <a:lnTo>
                    <a:pt x="18" y="148"/>
                  </a:lnTo>
                  <a:lnTo>
                    <a:pt x="18" y="141"/>
                  </a:lnTo>
                  <a:lnTo>
                    <a:pt x="18" y="141"/>
                  </a:lnTo>
                  <a:lnTo>
                    <a:pt x="18" y="137"/>
                  </a:lnTo>
                  <a:lnTo>
                    <a:pt x="11" y="137"/>
                  </a:lnTo>
                  <a:lnTo>
                    <a:pt x="11" y="137"/>
                  </a:lnTo>
                  <a:lnTo>
                    <a:pt x="7" y="137"/>
                  </a:lnTo>
                  <a:lnTo>
                    <a:pt x="7" y="126"/>
                  </a:lnTo>
                  <a:lnTo>
                    <a:pt x="3" y="130"/>
                  </a:lnTo>
                  <a:lnTo>
                    <a:pt x="0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2" name="Freeform 134"/>
            <p:cNvSpPr/>
            <p:nvPr/>
          </p:nvSpPr>
          <p:spPr bwMode="auto">
            <a:xfrm>
              <a:off x="4478295" y="3133509"/>
              <a:ext cx="119657" cy="119657"/>
            </a:xfrm>
            <a:custGeom>
              <a:avLst/>
              <a:gdLst>
                <a:gd name="T0" fmla="*/ 41 w 93"/>
                <a:gd name="T1" fmla="*/ 4 h 93"/>
                <a:gd name="T2" fmla="*/ 45 w 93"/>
                <a:gd name="T3" fmla="*/ 0 h 93"/>
                <a:gd name="T4" fmla="*/ 52 w 93"/>
                <a:gd name="T5" fmla="*/ 0 h 93"/>
                <a:gd name="T6" fmla="*/ 56 w 93"/>
                <a:gd name="T7" fmla="*/ 0 h 93"/>
                <a:gd name="T8" fmla="*/ 63 w 93"/>
                <a:gd name="T9" fmla="*/ 0 h 93"/>
                <a:gd name="T10" fmla="*/ 63 w 93"/>
                <a:gd name="T11" fmla="*/ 0 h 93"/>
                <a:gd name="T12" fmla="*/ 71 w 93"/>
                <a:gd name="T13" fmla="*/ 0 h 93"/>
                <a:gd name="T14" fmla="*/ 71 w 93"/>
                <a:gd name="T15" fmla="*/ 4 h 93"/>
                <a:gd name="T16" fmla="*/ 71 w 93"/>
                <a:gd name="T17" fmla="*/ 7 h 93"/>
                <a:gd name="T18" fmla="*/ 71 w 93"/>
                <a:gd name="T19" fmla="*/ 11 h 93"/>
                <a:gd name="T20" fmla="*/ 71 w 93"/>
                <a:gd name="T21" fmla="*/ 15 h 93"/>
                <a:gd name="T22" fmla="*/ 74 w 93"/>
                <a:gd name="T23" fmla="*/ 15 h 93"/>
                <a:gd name="T24" fmla="*/ 82 w 93"/>
                <a:gd name="T25" fmla="*/ 15 h 93"/>
                <a:gd name="T26" fmla="*/ 89 w 93"/>
                <a:gd name="T27" fmla="*/ 15 h 93"/>
                <a:gd name="T28" fmla="*/ 93 w 93"/>
                <a:gd name="T29" fmla="*/ 19 h 93"/>
                <a:gd name="T30" fmla="*/ 93 w 93"/>
                <a:gd name="T31" fmla="*/ 22 h 93"/>
                <a:gd name="T32" fmla="*/ 89 w 93"/>
                <a:gd name="T33" fmla="*/ 26 h 93"/>
                <a:gd name="T34" fmla="*/ 86 w 93"/>
                <a:gd name="T35" fmla="*/ 30 h 93"/>
                <a:gd name="T36" fmla="*/ 86 w 93"/>
                <a:gd name="T37" fmla="*/ 33 h 93"/>
                <a:gd name="T38" fmla="*/ 86 w 93"/>
                <a:gd name="T39" fmla="*/ 33 h 93"/>
                <a:gd name="T40" fmla="*/ 82 w 93"/>
                <a:gd name="T41" fmla="*/ 37 h 93"/>
                <a:gd name="T42" fmla="*/ 86 w 93"/>
                <a:gd name="T43" fmla="*/ 41 h 93"/>
                <a:gd name="T44" fmla="*/ 89 w 93"/>
                <a:gd name="T45" fmla="*/ 41 h 93"/>
                <a:gd name="T46" fmla="*/ 89 w 93"/>
                <a:gd name="T47" fmla="*/ 45 h 93"/>
                <a:gd name="T48" fmla="*/ 93 w 93"/>
                <a:gd name="T49" fmla="*/ 48 h 93"/>
                <a:gd name="T50" fmla="*/ 86 w 93"/>
                <a:gd name="T51" fmla="*/ 67 h 93"/>
                <a:gd name="T52" fmla="*/ 86 w 93"/>
                <a:gd name="T53" fmla="*/ 70 h 93"/>
                <a:gd name="T54" fmla="*/ 86 w 93"/>
                <a:gd name="T55" fmla="*/ 70 h 93"/>
                <a:gd name="T56" fmla="*/ 78 w 93"/>
                <a:gd name="T57" fmla="*/ 67 h 93"/>
                <a:gd name="T58" fmla="*/ 74 w 93"/>
                <a:gd name="T59" fmla="*/ 70 h 93"/>
                <a:gd name="T60" fmla="*/ 67 w 93"/>
                <a:gd name="T61" fmla="*/ 67 h 93"/>
                <a:gd name="T62" fmla="*/ 63 w 93"/>
                <a:gd name="T63" fmla="*/ 63 h 93"/>
                <a:gd name="T64" fmla="*/ 60 w 93"/>
                <a:gd name="T65" fmla="*/ 67 h 93"/>
                <a:gd name="T66" fmla="*/ 56 w 93"/>
                <a:gd name="T67" fmla="*/ 70 h 93"/>
                <a:gd name="T68" fmla="*/ 52 w 93"/>
                <a:gd name="T69" fmla="*/ 70 h 93"/>
                <a:gd name="T70" fmla="*/ 45 w 93"/>
                <a:gd name="T71" fmla="*/ 70 h 93"/>
                <a:gd name="T72" fmla="*/ 41 w 93"/>
                <a:gd name="T73" fmla="*/ 74 h 93"/>
                <a:gd name="T74" fmla="*/ 41 w 93"/>
                <a:gd name="T75" fmla="*/ 78 h 93"/>
                <a:gd name="T76" fmla="*/ 49 w 93"/>
                <a:gd name="T77" fmla="*/ 78 h 93"/>
                <a:gd name="T78" fmla="*/ 52 w 93"/>
                <a:gd name="T79" fmla="*/ 78 h 93"/>
                <a:gd name="T80" fmla="*/ 52 w 93"/>
                <a:gd name="T81" fmla="*/ 89 h 93"/>
                <a:gd name="T82" fmla="*/ 45 w 93"/>
                <a:gd name="T83" fmla="*/ 85 h 93"/>
                <a:gd name="T84" fmla="*/ 41 w 93"/>
                <a:gd name="T85" fmla="*/ 89 h 93"/>
                <a:gd name="T86" fmla="*/ 41 w 93"/>
                <a:gd name="T87" fmla="*/ 89 h 93"/>
                <a:gd name="T88" fmla="*/ 37 w 93"/>
                <a:gd name="T89" fmla="*/ 93 h 93"/>
                <a:gd name="T90" fmla="*/ 34 w 93"/>
                <a:gd name="T91" fmla="*/ 89 h 93"/>
                <a:gd name="T92" fmla="*/ 26 w 93"/>
                <a:gd name="T93" fmla="*/ 82 h 93"/>
                <a:gd name="T94" fmla="*/ 15 w 93"/>
                <a:gd name="T95" fmla="*/ 74 h 93"/>
                <a:gd name="T96" fmla="*/ 12 w 93"/>
                <a:gd name="T97" fmla="*/ 70 h 93"/>
                <a:gd name="T98" fmla="*/ 8 w 93"/>
                <a:gd name="T99" fmla="*/ 63 h 93"/>
                <a:gd name="T100" fmla="*/ 4 w 93"/>
                <a:gd name="T101" fmla="*/ 56 h 93"/>
                <a:gd name="T102" fmla="*/ 4 w 93"/>
                <a:gd name="T103" fmla="*/ 52 h 93"/>
                <a:gd name="T104" fmla="*/ 0 w 93"/>
                <a:gd name="T105" fmla="*/ 45 h 93"/>
                <a:gd name="T106" fmla="*/ 8 w 93"/>
                <a:gd name="T107" fmla="*/ 45 h 93"/>
                <a:gd name="T108" fmla="*/ 8 w 93"/>
                <a:gd name="T109" fmla="*/ 30 h 93"/>
                <a:gd name="T110" fmla="*/ 15 w 93"/>
                <a:gd name="T111" fmla="*/ 30 h 93"/>
                <a:gd name="T112" fmla="*/ 8 w 93"/>
                <a:gd name="T113" fmla="*/ 26 h 93"/>
                <a:gd name="T114" fmla="*/ 12 w 93"/>
                <a:gd name="T115" fmla="*/ 22 h 93"/>
                <a:gd name="T116" fmla="*/ 15 w 93"/>
                <a:gd name="T117" fmla="*/ 19 h 93"/>
                <a:gd name="T118" fmla="*/ 19 w 93"/>
                <a:gd name="T119" fmla="*/ 22 h 93"/>
                <a:gd name="T120" fmla="*/ 41 w 93"/>
                <a:gd name="T121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93">
                  <a:moveTo>
                    <a:pt x="41" y="4"/>
                  </a:moveTo>
                  <a:lnTo>
                    <a:pt x="41" y="4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5"/>
                  </a:lnTo>
                  <a:lnTo>
                    <a:pt x="86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9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6" y="30"/>
                  </a:lnTo>
                  <a:lnTo>
                    <a:pt x="86" y="30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2" y="37"/>
                  </a:lnTo>
                  <a:lnTo>
                    <a:pt x="82" y="37"/>
                  </a:lnTo>
                  <a:lnTo>
                    <a:pt x="86" y="37"/>
                  </a:lnTo>
                  <a:lnTo>
                    <a:pt x="86" y="41"/>
                  </a:lnTo>
                  <a:lnTo>
                    <a:pt x="86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3" y="45"/>
                  </a:lnTo>
                  <a:lnTo>
                    <a:pt x="93" y="48"/>
                  </a:lnTo>
                  <a:lnTo>
                    <a:pt x="89" y="56"/>
                  </a:lnTo>
                  <a:lnTo>
                    <a:pt x="86" y="67"/>
                  </a:lnTo>
                  <a:lnTo>
                    <a:pt x="89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2" y="67"/>
                  </a:lnTo>
                  <a:lnTo>
                    <a:pt x="78" y="67"/>
                  </a:lnTo>
                  <a:lnTo>
                    <a:pt x="74" y="70"/>
                  </a:lnTo>
                  <a:lnTo>
                    <a:pt x="74" y="70"/>
                  </a:lnTo>
                  <a:lnTo>
                    <a:pt x="71" y="70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63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70"/>
                  </a:lnTo>
                  <a:lnTo>
                    <a:pt x="56" y="70"/>
                  </a:lnTo>
                  <a:lnTo>
                    <a:pt x="52" y="70"/>
                  </a:lnTo>
                  <a:lnTo>
                    <a:pt x="52" y="70"/>
                  </a:lnTo>
                  <a:lnTo>
                    <a:pt x="49" y="74"/>
                  </a:lnTo>
                  <a:lnTo>
                    <a:pt x="45" y="70"/>
                  </a:lnTo>
                  <a:lnTo>
                    <a:pt x="45" y="70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9" y="78"/>
                  </a:lnTo>
                  <a:lnTo>
                    <a:pt x="49" y="78"/>
                  </a:lnTo>
                  <a:lnTo>
                    <a:pt x="52" y="78"/>
                  </a:lnTo>
                  <a:lnTo>
                    <a:pt x="52" y="85"/>
                  </a:lnTo>
                  <a:lnTo>
                    <a:pt x="52" y="89"/>
                  </a:lnTo>
                  <a:lnTo>
                    <a:pt x="49" y="85"/>
                  </a:lnTo>
                  <a:lnTo>
                    <a:pt x="45" y="85"/>
                  </a:lnTo>
                  <a:lnTo>
                    <a:pt x="45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37" y="93"/>
                  </a:lnTo>
                  <a:lnTo>
                    <a:pt x="37" y="93"/>
                  </a:lnTo>
                  <a:lnTo>
                    <a:pt x="34" y="93"/>
                  </a:lnTo>
                  <a:lnTo>
                    <a:pt x="34" y="89"/>
                  </a:lnTo>
                  <a:lnTo>
                    <a:pt x="26" y="85"/>
                  </a:lnTo>
                  <a:lnTo>
                    <a:pt x="26" y="82"/>
                  </a:lnTo>
                  <a:lnTo>
                    <a:pt x="19" y="78"/>
                  </a:lnTo>
                  <a:lnTo>
                    <a:pt x="15" y="74"/>
                  </a:lnTo>
                  <a:lnTo>
                    <a:pt x="15" y="74"/>
                  </a:lnTo>
                  <a:lnTo>
                    <a:pt x="12" y="70"/>
                  </a:lnTo>
                  <a:lnTo>
                    <a:pt x="8" y="67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8" y="33"/>
                  </a:lnTo>
                  <a:lnTo>
                    <a:pt x="15" y="30"/>
                  </a:lnTo>
                  <a:lnTo>
                    <a:pt x="12" y="30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41" y="22"/>
                  </a:lnTo>
                  <a:lnTo>
                    <a:pt x="41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3" name="Freeform 135"/>
            <p:cNvSpPr/>
            <p:nvPr/>
          </p:nvSpPr>
          <p:spPr bwMode="auto">
            <a:xfrm>
              <a:off x="4488588" y="3138657"/>
              <a:ext cx="42459" cy="23159"/>
            </a:xfrm>
            <a:custGeom>
              <a:avLst/>
              <a:gdLst>
                <a:gd name="T0" fmla="*/ 4 w 33"/>
                <a:gd name="T1" fmla="*/ 18 h 18"/>
                <a:gd name="T2" fmla="*/ 7 w 33"/>
                <a:gd name="T3" fmla="*/ 18 h 18"/>
                <a:gd name="T4" fmla="*/ 7 w 33"/>
                <a:gd name="T5" fmla="*/ 15 h 18"/>
                <a:gd name="T6" fmla="*/ 11 w 33"/>
                <a:gd name="T7" fmla="*/ 15 h 18"/>
                <a:gd name="T8" fmla="*/ 11 w 33"/>
                <a:gd name="T9" fmla="*/ 18 h 18"/>
                <a:gd name="T10" fmla="*/ 33 w 33"/>
                <a:gd name="T11" fmla="*/ 18 h 18"/>
                <a:gd name="T12" fmla="*/ 33 w 33"/>
                <a:gd name="T13" fmla="*/ 0 h 18"/>
                <a:gd name="T14" fmla="*/ 15 w 33"/>
                <a:gd name="T15" fmla="*/ 0 h 18"/>
                <a:gd name="T16" fmla="*/ 11 w 33"/>
                <a:gd name="T17" fmla="*/ 0 h 18"/>
                <a:gd name="T18" fmla="*/ 11 w 33"/>
                <a:gd name="T19" fmla="*/ 0 h 18"/>
                <a:gd name="T20" fmla="*/ 7 w 33"/>
                <a:gd name="T21" fmla="*/ 0 h 18"/>
                <a:gd name="T22" fmla="*/ 7 w 33"/>
                <a:gd name="T23" fmla="*/ 0 h 18"/>
                <a:gd name="T24" fmla="*/ 11 w 33"/>
                <a:gd name="T25" fmla="*/ 3 h 18"/>
                <a:gd name="T26" fmla="*/ 4 w 33"/>
                <a:gd name="T27" fmla="*/ 7 h 18"/>
                <a:gd name="T28" fmla="*/ 0 w 33"/>
                <a:gd name="T29" fmla="*/ 15 h 18"/>
                <a:gd name="T30" fmla="*/ 4 w 33"/>
                <a:gd name="T31" fmla="*/ 15 h 18"/>
                <a:gd name="T32" fmla="*/ 4 w 33"/>
                <a:gd name="T3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18">
                  <a:moveTo>
                    <a:pt x="4" y="18"/>
                  </a:moveTo>
                  <a:lnTo>
                    <a:pt x="7" y="18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33" y="18"/>
                  </a:lnTo>
                  <a:lnTo>
                    <a:pt x="33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4" y="7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4" name="Freeform 136"/>
            <p:cNvSpPr/>
            <p:nvPr/>
          </p:nvSpPr>
          <p:spPr bwMode="auto">
            <a:xfrm>
              <a:off x="4525901" y="3105204"/>
              <a:ext cx="162115" cy="171122"/>
            </a:xfrm>
            <a:custGeom>
              <a:avLst/>
              <a:gdLst>
                <a:gd name="T0" fmla="*/ 4 w 126"/>
                <a:gd name="T1" fmla="*/ 111 h 133"/>
                <a:gd name="T2" fmla="*/ 8 w 126"/>
                <a:gd name="T3" fmla="*/ 107 h 133"/>
                <a:gd name="T4" fmla="*/ 15 w 126"/>
                <a:gd name="T5" fmla="*/ 107 h 133"/>
                <a:gd name="T6" fmla="*/ 12 w 126"/>
                <a:gd name="T7" fmla="*/ 100 h 133"/>
                <a:gd name="T8" fmla="*/ 4 w 126"/>
                <a:gd name="T9" fmla="*/ 96 h 133"/>
                <a:gd name="T10" fmla="*/ 8 w 126"/>
                <a:gd name="T11" fmla="*/ 92 h 133"/>
                <a:gd name="T12" fmla="*/ 15 w 126"/>
                <a:gd name="T13" fmla="*/ 92 h 133"/>
                <a:gd name="T14" fmla="*/ 23 w 126"/>
                <a:gd name="T15" fmla="*/ 89 h 133"/>
                <a:gd name="T16" fmla="*/ 30 w 126"/>
                <a:gd name="T17" fmla="*/ 85 h 133"/>
                <a:gd name="T18" fmla="*/ 37 w 126"/>
                <a:gd name="T19" fmla="*/ 92 h 133"/>
                <a:gd name="T20" fmla="*/ 45 w 126"/>
                <a:gd name="T21" fmla="*/ 89 h 133"/>
                <a:gd name="T22" fmla="*/ 49 w 126"/>
                <a:gd name="T23" fmla="*/ 92 h 133"/>
                <a:gd name="T24" fmla="*/ 52 w 126"/>
                <a:gd name="T25" fmla="*/ 78 h 133"/>
                <a:gd name="T26" fmla="*/ 52 w 126"/>
                <a:gd name="T27" fmla="*/ 67 h 133"/>
                <a:gd name="T28" fmla="*/ 49 w 126"/>
                <a:gd name="T29" fmla="*/ 63 h 133"/>
                <a:gd name="T30" fmla="*/ 45 w 126"/>
                <a:gd name="T31" fmla="*/ 59 h 133"/>
                <a:gd name="T32" fmla="*/ 49 w 126"/>
                <a:gd name="T33" fmla="*/ 55 h 133"/>
                <a:gd name="T34" fmla="*/ 49 w 126"/>
                <a:gd name="T35" fmla="*/ 52 h 133"/>
                <a:gd name="T36" fmla="*/ 56 w 126"/>
                <a:gd name="T37" fmla="*/ 48 h 133"/>
                <a:gd name="T38" fmla="*/ 56 w 126"/>
                <a:gd name="T39" fmla="*/ 41 h 133"/>
                <a:gd name="T40" fmla="*/ 49 w 126"/>
                <a:gd name="T41" fmla="*/ 37 h 133"/>
                <a:gd name="T42" fmla="*/ 37 w 126"/>
                <a:gd name="T43" fmla="*/ 37 h 133"/>
                <a:gd name="T44" fmla="*/ 34 w 126"/>
                <a:gd name="T45" fmla="*/ 37 h 133"/>
                <a:gd name="T46" fmla="*/ 34 w 126"/>
                <a:gd name="T47" fmla="*/ 29 h 133"/>
                <a:gd name="T48" fmla="*/ 56 w 126"/>
                <a:gd name="T49" fmla="*/ 26 h 133"/>
                <a:gd name="T50" fmla="*/ 60 w 126"/>
                <a:gd name="T51" fmla="*/ 26 h 133"/>
                <a:gd name="T52" fmla="*/ 67 w 126"/>
                <a:gd name="T53" fmla="*/ 29 h 133"/>
                <a:gd name="T54" fmla="*/ 71 w 126"/>
                <a:gd name="T55" fmla="*/ 26 h 133"/>
                <a:gd name="T56" fmla="*/ 78 w 126"/>
                <a:gd name="T57" fmla="*/ 29 h 133"/>
                <a:gd name="T58" fmla="*/ 82 w 126"/>
                <a:gd name="T59" fmla="*/ 29 h 133"/>
                <a:gd name="T60" fmla="*/ 82 w 126"/>
                <a:gd name="T61" fmla="*/ 29 h 133"/>
                <a:gd name="T62" fmla="*/ 86 w 126"/>
                <a:gd name="T63" fmla="*/ 22 h 133"/>
                <a:gd name="T64" fmla="*/ 97 w 126"/>
                <a:gd name="T65" fmla="*/ 3 h 133"/>
                <a:gd name="T66" fmla="*/ 108 w 126"/>
                <a:gd name="T67" fmla="*/ 0 h 133"/>
                <a:gd name="T68" fmla="*/ 115 w 126"/>
                <a:gd name="T69" fmla="*/ 0 h 133"/>
                <a:gd name="T70" fmla="*/ 123 w 126"/>
                <a:gd name="T71" fmla="*/ 3 h 133"/>
                <a:gd name="T72" fmla="*/ 126 w 126"/>
                <a:gd name="T73" fmla="*/ 3 h 133"/>
                <a:gd name="T74" fmla="*/ 123 w 126"/>
                <a:gd name="T75" fmla="*/ 11 h 133"/>
                <a:gd name="T76" fmla="*/ 119 w 126"/>
                <a:gd name="T77" fmla="*/ 29 h 133"/>
                <a:gd name="T78" fmla="*/ 115 w 126"/>
                <a:gd name="T79" fmla="*/ 37 h 133"/>
                <a:gd name="T80" fmla="*/ 112 w 126"/>
                <a:gd name="T81" fmla="*/ 48 h 133"/>
                <a:gd name="T82" fmla="*/ 112 w 126"/>
                <a:gd name="T83" fmla="*/ 55 h 133"/>
                <a:gd name="T84" fmla="*/ 104 w 126"/>
                <a:gd name="T85" fmla="*/ 70 h 133"/>
                <a:gd name="T86" fmla="*/ 97 w 126"/>
                <a:gd name="T87" fmla="*/ 74 h 133"/>
                <a:gd name="T88" fmla="*/ 89 w 126"/>
                <a:gd name="T89" fmla="*/ 85 h 133"/>
                <a:gd name="T90" fmla="*/ 82 w 126"/>
                <a:gd name="T91" fmla="*/ 96 h 133"/>
                <a:gd name="T92" fmla="*/ 82 w 126"/>
                <a:gd name="T93" fmla="*/ 107 h 133"/>
                <a:gd name="T94" fmla="*/ 78 w 126"/>
                <a:gd name="T95" fmla="*/ 115 h 133"/>
                <a:gd name="T96" fmla="*/ 67 w 126"/>
                <a:gd name="T97" fmla="*/ 126 h 133"/>
                <a:gd name="T98" fmla="*/ 56 w 126"/>
                <a:gd name="T99" fmla="*/ 130 h 133"/>
                <a:gd name="T100" fmla="*/ 56 w 126"/>
                <a:gd name="T101" fmla="*/ 122 h 133"/>
                <a:gd name="T102" fmla="*/ 49 w 126"/>
                <a:gd name="T103" fmla="*/ 126 h 133"/>
                <a:gd name="T104" fmla="*/ 45 w 126"/>
                <a:gd name="T105" fmla="*/ 126 h 133"/>
                <a:gd name="T106" fmla="*/ 37 w 126"/>
                <a:gd name="T107" fmla="*/ 130 h 133"/>
                <a:gd name="T108" fmla="*/ 34 w 126"/>
                <a:gd name="T109" fmla="*/ 126 h 133"/>
                <a:gd name="T110" fmla="*/ 30 w 126"/>
                <a:gd name="T111" fmla="*/ 122 h 133"/>
                <a:gd name="T112" fmla="*/ 26 w 126"/>
                <a:gd name="T113" fmla="*/ 126 h 133"/>
                <a:gd name="T114" fmla="*/ 19 w 126"/>
                <a:gd name="T115" fmla="*/ 130 h 133"/>
                <a:gd name="T116" fmla="*/ 15 w 126"/>
                <a:gd name="T117" fmla="*/ 133 h 133"/>
                <a:gd name="T118" fmla="*/ 12 w 126"/>
                <a:gd name="T119" fmla="*/ 126 h 133"/>
                <a:gd name="T120" fmla="*/ 4 w 126"/>
                <a:gd name="T121" fmla="*/ 11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" h="133">
                  <a:moveTo>
                    <a:pt x="0" y="115"/>
                  </a:moveTo>
                  <a:lnTo>
                    <a:pt x="4" y="111"/>
                  </a:lnTo>
                  <a:lnTo>
                    <a:pt x="4" y="111"/>
                  </a:lnTo>
                  <a:lnTo>
                    <a:pt x="4" y="111"/>
                  </a:lnTo>
                  <a:lnTo>
                    <a:pt x="8" y="111"/>
                  </a:lnTo>
                  <a:lnTo>
                    <a:pt x="8" y="107"/>
                  </a:lnTo>
                  <a:lnTo>
                    <a:pt x="12" y="107"/>
                  </a:lnTo>
                  <a:lnTo>
                    <a:pt x="15" y="111"/>
                  </a:lnTo>
                  <a:lnTo>
                    <a:pt x="15" y="107"/>
                  </a:lnTo>
                  <a:lnTo>
                    <a:pt x="15" y="100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8" y="100"/>
                  </a:ln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2"/>
                  </a:lnTo>
                  <a:lnTo>
                    <a:pt x="8" y="92"/>
                  </a:lnTo>
                  <a:lnTo>
                    <a:pt x="12" y="96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9" y="92"/>
                  </a:lnTo>
                  <a:lnTo>
                    <a:pt x="23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9"/>
                  </a:lnTo>
                  <a:lnTo>
                    <a:pt x="34" y="92"/>
                  </a:lnTo>
                  <a:lnTo>
                    <a:pt x="37" y="92"/>
                  </a:lnTo>
                  <a:lnTo>
                    <a:pt x="37" y="92"/>
                  </a:lnTo>
                  <a:lnTo>
                    <a:pt x="41" y="89"/>
                  </a:lnTo>
                  <a:lnTo>
                    <a:pt x="45" y="89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52" y="92"/>
                  </a:lnTo>
                  <a:lnTo>
                    <a:pt x="49" y="89"/>
                  </a:lnTo>
                  <a:lnTo>
                    <a:pt x="52" y="78"/>
                  </a:lnTo>
                  <a:lnTo>
                    <a:pt x="56" y="70"/>
                  </a:lnTo>
                  <a:lnTo>
                    <a:pt x="56" y="67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9" y="59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7"/>
                  </a:lnTo>
                  <a:lnTo>
                    <a:pt x="49" y="37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37" y="37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7" y="29"/>
                  </a:lnTo>
                  <a:lnTo>
                    <a:pt x="67" y="26"/>
                  </a:lnTo>
                  <a:lnTo>
                    <a:pt x="71" y="26"/>
                  </a:lnTo>
                  <a:lnTo>
                    <a:pt x="71" y="29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6" y="22"/>
                  </a:lnTo>
                  <a:lnTo>
                    <a:pt x="86" y="18"/>
                  </a:lnTo>
                  <a:lnTo>
                    <a:pt x="93" y="7"/>
                  </a:lnTo>
                  <a:lnTo>
                    <a:pt x="97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8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5" y="0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3" y="3"/>
                  </a:lnTo>
                  <a:lnTo>
                    <a:pt x="123" y="0"/>
                  </a:lnTo>
                  <a:lnTo>
                    <a:pt x="126" y="0"/>
                  </a:lnTo>
                  <a:lnTo>
                    <a:pt x="126" y="3"/>
                  </a:lnTo>
                  <a:lnTo>
                    <a:pt x="126" y="3"/>
                  </a:lnTo>
                  <a:lnTo>
                    <a:pt x="126" y="11"/>
                  </a:lnTo>
                  <a:lnTo>
                    <a:pt x="123" y="11"/>
                  </a:lnTo>
                  <a:lnTo>
                    <a:pt x="123" y="15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7"/>
                  </a:lnTo>
                  <a:lnTo>
                    <a:pt x="112" y="41"/>
                  </a:lnTo>
                  <a:lnTo>
                    <a:pt x="115" y="44"/>
                  </a:lnTo>
                  <a:lnTo>
                    <a:pt x="112" y="48"/>
                  </a:lnTo>
                  <a:lnTo>
                    <a:pt x="115" y="48"/>
                  </a:lnTo>
                  <a:lnTo>
                    <a:pt x="112" y="52"/>
                  </a:lnTo>
                  <a:lnTo>
                    <a:pt x="112" y="55"/>
                  </a:lnTo>
                  <a:lnTo>
                    <a:pt x="108" y="59"/>
                  </a:lnTo>
                  <a:lnTo>
                    <a:pt x="108" y="63"/>
                  </a:lnTo>
                  <a:lnTo>
                    <a:pt x="104" y="70"/>
                  </a:lnTo>
                  <a:lnTo>
                    <a:pt x="100" y="74"/>
                  </a:lnTo>
                  <a:lnTo>
                    <a:pt x="97" y="74"/>
                  </a:lnTo>
                  <a:lnTo>
                    <a:pt x="97" y="74"/>
                  </a:lnTo>
                  <a:lnTo>
                    <a:pt x="93" y="78"/>
                  </a:lnTo>
                  <a:lnTo>
                    <a:pt x="89" y="81"/>
                  </a:lnTo>
                  <a:lnTo>
                    <a:pt x="89" y="85"/>
                  </a:lnTo>
                  <a:lnTo>
                    <a:pt x="86" y="89"/>
                  </a:lnTo>
                  <a:lnTo>
                    <a:pt x="82" y="92"/>
                  </a:lnTo>
                  <a:lnTo>
                    <a:pt x="82" y="96"/>
                  </a:lnTo>
                  <a:lnTo>
                    <a:pt x="82" y="96"/>
                  </a:lnTo>
                  <a:lnTo>
                    <a:pt x="82" y="104"/>
                  </a:lnTo>
                  <a:lnTo>
                    <a:pt x="82" y="107"/>
                  </a:lnTo>
                  <a:lnTo>
                    <a:pt x="82" y="111"/>
                  </a:lnTo>
                  <a:lnTo>
                    <a:pt x="78" y="115"/>
                  </a:lnTo>
                  <a:lnTo>
                    <a:pt x="78" y="115"/>
                  </a:lnTo>
                  <a:lnTo>
                    <a:pt x="74" y="118"/>
                  </a:lnTo>
                  <a:lnTo>
                    <a:pt x="74" y="118"/>
                  </a:lnTo>
                  <a:lnTo>
                    <a:pt x="67" y="126"/>
                  </a:lnTo>
                  <a:lnTo>
                    <a:pt x="63" y="130"/>
                  </a:lnTo>
                  <a:lnTo>
                    <a:pt x="60" y="130"/>
                  </a:lnTo>
                  <a:lnTo>
                    <a:pt x="56" y="130"/>
                  </a:lnTo>
                  <a:lnTo>
                    <a:pt x="56" y="126"/>
                  </a:lnTo>
                  <a:lnTo>
                    <a:pt x="52" y="126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52" y="122"/>
                  </a:lnTo>
                  <a:lnTo>
                    <a:pt x="49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7" y="130"/>
                  </a:lnTo>
                  <a:lnTo>
                    <a:pt x="37" y="126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34" y="130"/>
                  </a:lnTo>
                  <a:lnTo>
                    <a:pt x="34" y="126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26" y="122"/>
                  </a:lnTo>
                  <a:lnTo>
                    <a:pt x="26" y="126"/>
                  </a:lnTo>
                  <a:lnTo>
                    <a:pt x="23" y="126"/>
                  </a:lnTo>
                  <a:lnTo>
                    <a:pt x="23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3"/>
                  </a:lnTo>
                  <a:lnTo>
                    <a:pt x="15" y="133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12" y="122"/>
                  </a:lnTo>
                  <a:lnTo>
                    <a:pt x="4" y="118"/>
                  </a:lnTo>
                  <a:lnTo>
                    <a:pt x="4" y="118"/>
                  </a:ln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5" name="Freeform 137"/>
            <p:cNvSpPr/>
            <p:nvPr/>
          </p:nvSpPr>
          <p:spPr bwMode="auto">
            <a:xfrm>
              <a:off x="4545201" y="3262173"/>
              <a:ext cx="24446" cy="28306"/>
            </a:xfrm>
            <a:custGeom>
              <a:avLst/>
              <a:gdLst>
                <a:gd name="T0" fmla="*/ 19 w 19"/>
                <a:gd name="T1" fmla="*/ 8 h 22"/>
                <a:gd name="T2" fmla="*/ 19 w 19"/>
                <a:gd name="T3" fmla="*/ 4 h 22"/>
                <a:gd name="T4" fmla="*/ 15 w 19"/>
                <a:gd name="T5" fmla="*/ 0 h 22"/>
                <a:gd name="T6" fmla="*/ 15 w 19"/>
                <a:gd name="T7" fmla="*/ 0 h 22"/>
                <a:gd name="T8" fmla="*/ 11 w 19"/>
                <a:gd name="T9" fmla="*/ 0 h 22"/>
                <a:gd name="T10" fmla="*/ 11 w 19"/>
                <a:gd name="T11" fmla="*/ 4 h 22"/>
                <a:gd name="T12" fmla="*/ 8 w 19"/>
                <a:gd name="T13" fmla="*/ 4 h 22"/>
                <a:gd name="T14" fmla="*/ 8 w 19"/>
                <a:gd name="T15" fmla="*/ 4 h 22"/>
                <a:gd name="T16" fmla="*/ 4 w 19"/>
                <a:gd name="T17" fmla="*/ 8 h 22"/>
                <a:gd name="T18" fmla="*/ 4 w 19"/>
                <a:gd name="T19" fmla="*/ 8 h 22"/>
                <a:gd name="T20" fmla="*/ 0 w 19"/>
                <a:gd name="T21" fmla="*/ 11 h 22"/>
                <a:gd name="T22" fmla="*/ 0 w 19"/>
                <a:gd name="T23" fmla="*/ 11 h 22"/>
                <a:gd name="T24" fmla="*/ 0 w 19"/>
                <a:gd name="T25" fmla="*/ 11 h 22"/>
                <a:gd name="T26" fmla="*/ 4 w 19"/>
                <a:gd name="T27" fmla="*/ 19 h 22"/>
                <a:gd name="T28" fmla="*/ 0 w 19"/>
                <a:gd name="T29" fmla="*/ 19 h 22"/>
                <a:gd name="T30" fmla="*/ 0 w 19"/>
                <a:gd name="T31" fmla="*/ 22 h 22"/>
                <a:gd name="T32" fmla="*/ 4 w 19"/>
                <a:gd name="T33" fmla="*/ 19 h 22"/>
                <a:gd name="T34" fmla="*/ 8 w 19"/>
                <a:gd name="T35" fmla="*/ 19 h 22"/>
                <a:gd name="T36" fmla="*/ 11 w 19"/>
                <a:gd name="T37" fmla="*/ 19 h 22"/>
                <a:gd name="T38" fmla="*/ 8 w 19"/>
                <a:gd name="T39" fmla="*/ 11 h 22"/>
                <a:gd name="T40" fmla="*/ 11 w 19"/>
                <a:gd name="T41" fmla="*/ 11 h 22"/>
                <a:gd name="T42" fmla="*/ 15 w 19"/>
                <a:gd name="T43" fmla="*/ 8 h 22"/>
                <a:gd name="T44" fmla="*/ 19 w 19"/>
                <a:gd name="T4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2">
                  <a:moveTo>
                    <a:pt x="19" y="8"/>
                  </a:moveTo>
                  <a:lnTo>
                    <a:pt x="19" y="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4" y="19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6" name="Freeform 138"/>
            <p:cNvSpPr/>
            <p:nvPr/>
          </p:nvSpPr>
          <p:spPr bwMode="auto">
            <a:xfrm>
              <a:off x="4911889" y="3195268"/>
              <a:ext cx="238027" cy="220014"/>
            </a:xfrm>
            <a:custGeom>
              <a:avLst/>
              <a:gdLst>
                <a:gd name="T0" fmla="*/ 23 w 185"/>
                <a:gd name="T1" fmla="*/ 4 h 171"/>
                <a:gd name="T2" fmla="*/ 78 w 185"/>
                <a:gd name="T3" fmla="*/ 0 h 171"/>
                <a:gd name="T4" fmla="*/ 141 w 185"/>
                <a:gd name="T5" fmla="*/ 37 h 171"/>
                <a:gd name="T6" fmla="*/ 163 w 185"/>
                <a:gd name="T7" fmla="*/ 56 h 171"/>
                <a:gd name="T8" fmla="*/ 163 w 185"/>
                <a:gd name="T9" fmla="*/ 60 h 171"/>
                <a:gd name="T10" fmla="*/ 156 w 185"/>
                <a:gd name="T11" fmla="*/ 74 h 171"/>
                <a:gd name="T12" fmla="*/ 163 w 185"/>
                <a:gd name="T13" fmla="*/ 86 h 171"/>
                <a:gd name="T14" fmla="*/ 167 w 185"/>
                <a:gd name="T15" fmla="*/ 93 h 171"/>
                <a:gd name="T16" fmla="*/ 163 w 185"/>
                <a:gd name="T17" fmla="*/ 97 h 171"/>
                <a:gd name="T18" fmla="*/ 167 w 185"/>
                <a:gd name="T19" fmla="*/ 108 h 171"/>
                <a:gd name="T20" fmla="*/ 167 w 185"/>
                <a:gd name="T21" fmla="*/ 119 h 171"/>
                <a:gd name="T22" fmla="*/ 167 w 185"/>
                <a:gd name="T23" fmla="*/ 123 h 171"/>
                <a:gd name="T24" fmla="*/ 171 w 185"/>
                <a:gd name="T25" fmla="*/ 126 h 171"/>
                <a:gd name="T26" fmla="*/ 174 w 185"/>
                <a:gd name="T27" fmla="*/ 141 h 171"/>
                <a:gd name="T28" fmla="*/ 185 w 185"/>
                <a:gd name="T29" fmla="*/ 145 h 171"/>
                <a:gd name="T30" fmla="*/ 182 w 185"/>
                <a:gd name="T31" fmla="*/ 145 h 171"/>
                <a:gd name="T32" fmla="*/ 174 w 185"/>
                <a:gd name="T33" fmla="*/ 149 h 171"/>
                <a:gd name="T34" fmla="*/ 167 w 185"/>
                <a:gd name="T35" fmla="*/ 152 h 171"/>
                <a:gd name="T36" fmla="*/ 160 w 185"/>
                <a:gd name="T37" fmla="*/ 152 h 171"/>
                <a:gd name="T38" fmla="*/ 148 w 185"/>
                <a:gd name="T39" fmla="*/ 156 h 171"/>
                <a:gd name="T40" fmla="*/ 141 w 185"/>
                <a:gd name="T41" fmla="*/ 156 h 171"/>
                <a:gd name="T42" fmla="*/ 141 w 185"/>
                <a:gd name="T43" fmla="*/ 160 h 171"/>
                <a:gd name="T44" fmla="*/ 130 w 185"/>
                <a:gd name="T45" fmla="*/ 160 h 171"/>
                <a:gd name="T46" fmla="*/ 126 w 185"/>
                <a:gd name="T47" fmla="*/ 160 h 171"/>
                <a:gd name="T48" fmla="*/ 119 w 185"/>
                <a:gd name="T49" fmla="*/ 163 h 171"/>
                <a:gd name="T50" fmla="*/ 111 w 185"/>
                <a:gd name="T51" fmla="*/ 160 h 171"/>
                <a:gd name="T52" fmla="*/ 108 w 185"/>
                <a:gd name="T53" fmla="*/ 160 h 171"/>
                <a:gd name="T54" fmla="*/ 104 w 185"/>
                <a:gd name="T55" fmla="*/ 160 h 171"/>
                <a:gd name="T56" fmla="*/ 82 w 185"/>
                <a:gd name="T57" fmla="*/ 171 h 171"/>
                <a:gd name="T58" fmla="*/ 74 w 185"/>
                <a:gd name="T59" fmla="*/ 134 h 171"/>
                <a:gd name="T60" fmla="*/ 71 w 185"/>
                <a:gd name="T61" fmla="*/ 130 h 171"/>
                <a:gd name="T62" fmla="*/ 67 w 185"/>
                <a:gd name="T63" fmla="*/ 130 h 171"/>
                <a:gd name="T64" fmla="*/ 63 w 185"/>
                <a:gd name="T65" fmla="*/ 130 h 171"/>
                <a:gd name="T66" fmla="*/ 60 w 185"/>
                <a:gd name="T67" fmla="*/ 126 h 171"/>
                <a:gd name="T68" fmla="*/ 56 w 185"/>
                <a:gd name="T69" fmla="*/ 123 h 171"/>
                <a:gd name="T70" fmla="*/ 52 w 185"/>
                <a:gd name="T71" fmla="*/ 119 h 171"/>
                <a:gd name="T72" fmla="*/ 37 w 185"/>
                <a:gd name="T73" fmla="*/ 119 h 171"/>
                <a:gd name="T74" fmla="*/ 34 w 185"/>
                <a:gd name="T75" fmla="*/ 112 h 171"/>
                <a:gd name="T76" fmla="*/ 26 w 185"/>
                <a:gd name="T77" fmla="*/ 112 h 171"/>
                <a:gd name="T78" fmla="*/ 8 w 185"/>
                <a:gd name="T79" fmla="*/ 86 h 171"/>
                <a:gd name="T80" fmla="*/ 8 w 185"/>
                <a:gd name="T81" fmla="*/ 52 h 171"/>
                <a:gd name="T82" fmla="*/ 23 w 185"/>
                <a:gd name="T83" fmla="*/ 45 h 171"/>
                <a:gd name="T84" fmla="*/ 26 w 185"/>
                <a:gd name="T85" fmla="*/ 37 h 171"/>
                <a:gd name="T86" fmla="*/ 26 w 185"/>
                <a:gd name="T87" fmla="*/ 34 h 171"/>
                <a:gd name="T88" fmla="*/ 23 w 185"/>
                <a:gd name="T89" fmla="*/ 26 h 171"/>
                <a:gd name="T90" fmla="*/ 23 w 185"/>
                <a:gd name="T91" fmla="*/ 26 h 171"/>
                <a:gd name="T92" fmla="*/ 26 w 185"/>
                <a:gd name="T93" fmla="*/ 22 h 171"/>
                <a:gd name="T94" fmla="*/ 26 w 185"/>
                <a:gd name="T95" fmla="*/ 15 h 171"/>
                <a:gd name="T96" fmla="*/ 26 w 185"/>
                <a:gd name="T97" fmla="*/ 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71">
                  <a:moveTo>
                    <a:pt x="23" y="4"/>
                  </a:moveTo>
                  <a:lnTo>
                    <a:pt x="23" y="4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45" y="0"/>
                  </a:lnTo>
                  <a:lnTo>
                    <a:pt x="78" y="0"/>
                  </a:lnTo>
                  <a:lnTo>
                    <a:pt x="137" y="34"/>
                  </a:lnTo>
                  <a:lnTo>
                    <a:pt x="141" y="37"/>
                  </a:lnTo>
                  <a:lnTo>
                    <a:pt x="141" y="37"/>
                  </a:lnTo>
                  <a:lnTo>
                    <a:pt x="141" y="41"/>
                  </a:lnTo>
                  <a:lnTo>
                    <a:pt x="145" y="41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60"/>
                  </a:lnTo>
                  <a:lnTo>
                    <a:pt x="163" y="60"/>
                  </a:lnTo>
                  <a:lnTo>
                    <a:pt x="160" y="71"/>
                  </a:lnTo>
                  <a:lnTo>
                    <a:pt x="156" y="74"/>
                  </a:lnTo>
                  <a:lnTo>
                    <a:pt x="156" y="78"/>
                  </a:lnTo>
                  <a:lnTo>
                    <a:pt x="163" y="82"/>
                  </a:lnTo>
                  <a:lnTo>
                    <a:pt x="163" y="86"/>
                  </a:lnTo>
                  <a:lnTo>
                    <a:pt x="167" y="86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63" y="97"/>
                  </a:lnTo>
                  <a:lnTo>
                    <a:pt x="163" y="104"/>
                  </a:lnTo>
                  <a:lnTo>
                    <a:pt x="167" y="104"/>
                  </a:lnTo>
                  <a:lnTo>
                    <a:pt x="167" y="108"/>
                  </a:lnTo>
                  <a:lnTo>
                    <a:pt x="163" y="112"/>
                  </a:lnTo>
                  <a:lnTo>
                    <a:pt x="163" y="115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23"/>
                  </a:lnTo>
                  <a:lnTo>
                    <a:pt x="171" y="123"/>
                  </a:lnTo>
                  <a:lnTo>
                    <a:pt x="167" y="126"/>
                  </a:lnTo>
                  <a:lnTo>
                    <a:pt x="171" y="126"/>
                  </a:lnTo>
                  <a:lnTo>
                    <a:pt x="171" y="134"/>
                  </a:lnTo>
                  <a:lnTo>
                    <a:pt x="171" y="134"/>
                  </a:lnTo>
                  <a:lnTo>
                    <a:pt x="174" y="141"/>
                  </a:lnTo>
                  <a:lnTo>
                    <a:pt x="182" y="141"/>
                  </a:lnTo>
                  <a:lnTo>
                    <a:pt x="185" y="141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2" y="145"/>
                  </a:lnTo>
                  <a:lnTo>
                    <a:pt x="178" y="145"/>
                  </a:lnTo>
                  <a:lnTo>
                    <a:pt x="178" y="149"/>
                  </a:lnTo>
                  <a:lnTo>
                    <a:pt x="174" y="149"/>
                  </a:lnTo>
                  <a:lnTo>
                    <a:pt x="171" y="149"/>
                  </a:lnTo>
                  <a:lnTo>
                    <a:pt x="171" y="152"/>
                  </a:lnTo>
                  <a:lnTo>
                    <a:pt x="167" y="152"/>
                  </a:lnTo>
                  <a:lnTo>
                    <a:pt x="163" y="152"/>
                  </a:lnTo>
                  <a:lnTo>
                    <a:pt x="163" y="156"/>
                  </a:lnTo>
                  <a:lnTo>
                    <a:pt x="160" y="152"/>
                  </a:lnTo>
                  <a:lnTo>
                    <a:pt x="152" y="156"/>
                  </a:lnTo>
                  <a:lnTo>
                    <a:pt x="152" y="156"/>
                  </a:lnTo>
                  <a:lnTo>
                    <a:pt x="148" y="156"/>
                  </a:lnTo>
                  <a:lnTo>
                    <a:pt x="145" y="156"/>
                  </a:lnTo>
                  <a:lnTo>
                    <a:pt x="145" y="156"/>
                  </a:lnTo>
                  <a:lnTo>
                    <a:pt x="141" y="156"/>
                  </a:lnTo>
                  <a:lnTo>
                    <a:pt x="141" y="156"/>
                  </a:lnTo>
                  <a:lnTo>
                    <a:pt x="141" y="160"/>
                  </a:lnTo>
                  <a:lnTo>
                    <a:pt x="141" y="160"/>
                  </a:lnTo>
                  <a:lnTo>
                    <a:pt x="134" y="160"/>
                  </a:lnTo>
                  <a:lnTo>
                    <a:pt x="130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3" y="160"/>
                  </a:lnTo>
                  <a:lnTo>
                    <a:pt x="123" y="160"/>
                  </a:lnTo>
                  <a:lnTo>
                    <a:pt x="119" y="163"/>
                  </a:lnTo>
                  <a:lnTo>
                    <a:pt x="115" y="163"/>
                  </a:lnTo>
                  <a:lnTo>
                    <a:pt x="115" y="163"/>
                  </a:lnTo>
                  <a:lnTo>
                    <a:pt x="111" y="160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8" y="160"/>
                  </a:lnTo>
                  <a:lnTo>
                    <a:pt x="108" y="156"/>
                  </a:lnTo>
                  <a:lnTo>
                    <a:pt x="104" y="156"/>
                  </a:lnTo>
                  <a:lnTo>
                    <a:pt x="104" y="160"/>
                  </a:lnTo>
                  <a:lnTo>
                    <a:pt x="100" y="160"/>
                  </a:lnTo>
                  <a:lnTo>
                    <a:pt x="86" y="160"/>
                  </a:lnTo>
                  <a:lnTo>
                    <a:pt x="82" y="171"/>
                  </a:lnTo>
                  <a:lnTo>
                    <a:pt x="82" y="145"/>
                  </a:lnTo>
                  <a:lnTo>
                    <a:pt x="82" y="141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2" y="123"/>
                  </a:lnTo>
                  <a:lnTo>
                    <a:pt x="52" y="119"/>
                  </a:lnTo>
                  <a:lnTo>
                    <a:pt x="48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0" y="112"/>
                  </a:lnTo>
                  <a:lnTo>
                    <a:pt x="26" y="112"/>
                  </a:lnTo>
                  <a:lnTo>
                    <a:pt x="23" y="112"/>
                  </a:lnTo>
                  <a:lnTo>
                    <a:pt x="19" y="97"/>
                  </a:lnTo>
                  <a:lnTo>
                    <a:pt x="8" y="86"/>
                  </a:lnTo>
                  <a:lnTo>
                    <a:pt x="4" y="67"/>
                  </a:lnTo>
                  <a:lnTo>
                    <a:pt x="0" y="52"/>
                  </a:lnTo>
                  <a:lnTo>
                    <a:pt x="8" y="52"/>
                  </a:lnTo>
                  <a:lnTo>
                    <a:pt x="15" y="52"/>
                  </a:lnTo>
                  <a:lnTo>
                    <a:pt x="15" y="48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6" y="41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0"/>
                  </a:lnTo>
                  <a:lnTo>
                    <a:pt x="23" y="30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19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23" y="8"/>
                  </a:lnTo>
                  <a:lnTo>
                    <a:pt x="2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7" name="Freeform 139"/>
            <p:cNvSpPr/>
            <p:nvPr/>
          </p:nvSpPr>
          <p:spPr bwMode="auto">
            <a:xfrm>
              <a:off x="4908029" y="3200415"/>
              <a:ext cx="42459" cy="33452"/>
            </a:xfrm>
            <a:custGeom>
              <a:avLst/>
              <a:gdLst>
                <a:gd name="T0" fmla="*/ 7 w 33"/>
                <a:gd name="T1" fmla="*/ 4 h 26"/>
                <a:gd name="T2" fmla="*/ 7 w 33"/>
                <a:gd name="T3" fmla="*/ 4 h 26"/>
                <a:gd name="T4" fmla="*/ 11 w 33"/>
                <a:gd name="T5" fmla="*/ 4 h 26"/>
                <a:gd name="T6" fmla="*/ 14 w 33"/>
                <a:gd name="T7" fmla="*/ 0 h 26"/>
                <a:gd name="T8" fmla="*/ 14 w 33"/>
                <a:gd name="T9" fmla="*/ 0 h 26"/>
                <a:gd name="T10" fmla="*/ 18 w 33"/>
                <a:gd name="T11" fmla="*/ 4 h 26"/>
                <a:gd name="T12" fmla="*/ 18 w 33"/>
                <a:gd name="T13" fmla="*/ 4 h 26"/>
                <a:gd name="T14" fmla="*/ 22 w 33"/>
                <a:gd name="T15" fmla="*/ 0 h 26"/>
                <a:gd name="T16" fmla="*/ 22 w 33"/>
                <a:gd name="T17" fmla="*/ 0 h 26"/>
                <a:gd name="T18" fmla="*/ 22 w 33"/>
                <a:gd name="T19" fmla="*/ 0 h 26"/>
                <a:gd name="T20" fmla="*/ 26 w 33"/>
                <a:gd name="T21" fmla="*/ 4 h 26"/>
                <a:gd name="T22" fmla="*/ 29 w 33"/>
                <a:gd name="T23" fmla="*/ 4 h 26"/>
                <a:gd name="T24" fmla="*/ 29 w 33"/>
                <a:gd name="T25" fmla="*/ 7 h 26"/>
                <a:gd name="T26" fmla="*/ 29 w 33"/>
                <a:gd name="T27" fmla="*/ 7 h 26"/>
                <a:gd name="T28" fmla="*/ 29 w 33"/>
                <a:gd name="T29" fmla="*/ 11 h 26"/>
                <a:gd name="T30" fmla="*/ 33 w 33"/>
                <a:gd name="T31" fmla="*/ 15 h 26"/>
                <a:gd name="T32" fmla="*/ 29 w 33"/>
                <a:gd name="T33" fmla="*/ 18 h 26"/>
                <a:gd name="T34" fmla="*/ 29 w 33"/>
                <a:gd name="T35" fmla="*/ 18 h 26"/>
                <a:gd name="T36" fmla="*/ 29 w 33"/>
                <a:gd name="T37" fmla="*/ 18 h 26"/>
                <a:gd name="T38" fmla="*/ 26 w 33"/>
                <a:gd name="T39" fmla="*/ 22 h 26"/>
                <a:gd name="T40" fmla="*/ 26 w 33"/>
                <a:gd name="T41" fmla="*/ 22 h 26"/>
                <a:gd name="T42" fmla="*/ 26 w 33"/>
                <a:gd name="T43" fmla="*/ 18 h 26"/>
                <a:gd name="T44" fmla="*/ 26 w 33"/>
                <a:gd name="T45" fmla="*/ 18 h 26"/>
                <a:gd name="T46" fmla="*/ 22 w 33"/>
                <a:gd name="T47" fmla="*/ 18 h 26"/>
                <a:gd name="T48" fmla="*/ 22 w 33"/>
                <a:gd name="T49" fmla="*/ 15 h 26"/>
                <a:gd name="T50" fmla="*/ 18 w 33"/>
                <a:gd name="T51" fmla="*/ 15 h 26"/>
                <a:gd name="T52" fmla="*/ 18 w 33"/>
                <a:gd name="T53" fmla="*/ 15 h 26"/>
                <a:gd name="T54" fmla="*/ 18 w 33"/>
                <a:gd name="T55" fmla="*/ 15 h 26"/>
                <a:gd name="T56" fmla="*/ 18 w 33"/>
                <a:gd name="T57" fmla="*/ 18 h 26"/>
                <a:gd name="T58" fmla="*/ 14 w 33"/>
                <a:gd name="T59" fmla="*/ 22 h 26"/>
                <a:gd name="T60" fmla="*/ 14 w 33"/>
                <a:gd name="T61" fmla="*/ 22 h 26"/>
                <a:gd name="T62" fmla="*/ 11 w 33"/>
                <a:gd name="T63" fmla="*/ 26 h 26"/>
                <a:gd name="T64" fmla="*/ 11 w 33"/>
                <a:gd name="T65" fmla="*/ 22 h 26"/>
                <a:gd name="T66" fmla="*/ 11 w 33"/>
                <a:gd name="T67" fmla="*/ 22 h 26"/>
                <a:gd name="T68" fmla="*/ 7 w 33"/>
                <a:gd name="T69" fmla="*/ 26 h 26"/>
                <a:gd name="T70" fmla="*/ 7 w 33"/>
                <a:gd name="T71" fmla="*/ 22 h 26"/>
                <a:gd name="T72" fmla="*/ 3 w 33"/>
                <a:gd name="T73" fmla="*/ 22 h 26"/>
                <a:gd name="T74" fmla="*/ 3 w 33"/>
                <a:gd name="T75" fmla="*/ 18 h 26"/>
                <a:gd name="T76" fmla="*/ 0 w 33"/>
                <a:gd name="T77" fmla="*/ 18 h 26"/>
                <a:gd name="T78" fmla="*/ 0 w 33"/>
                <a:gd name="T79" fmla="*/ 22 h 26"/>
                <a:gd name="T80" fmla="*/ 0 w 33"/>
                <a:gd name="T81" fmla="*/ 18 h 26"/>
                <a:gd name="T82" fmla="*/ 0 w 33"/>
                <a:gd name="T83" fmla="*/ 7 h 26"/>
                <a:gd name="T84" fmla="*/ 3 w 33"/>
                <a:gd name="T85" fmla="*/ 7 h 26"/>
                <a:gd name="T86" fmla="*/ 7 w 33"/>
                <a:gd name="T8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3" h="26">
                  <a:moveTo>
                    <a:pt x="7" y="4"/>
                  </a:moveTo>
                  <a:lnTo>
                    <a:pt x="7" y="4"/>
                  </a:lnTo>
                  <a:lnTo>
                    <a:pt x="11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4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3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8" name="Freeform 140"/>
            <p:cNvSpPr/>
            <p:nvPr/>
          </p:nvSpPr>
          <p:spPr bwMode="auto">
            <a:xfrm>
              <a:off x="4908029" y="3219715"/>
              <a:ext cx="42459" cy="42459"/>
            </a:xfrm>
            <a:custGeom>
              <a:avLst/>
              <a:gdLst>
                <a:gd name="T0" fmla="*/ 3 w 33"/>
                <a:gd name="T1" fmla="*/ 33 h 33"/>
                <a:gd name="T2" fmla="*/ 11 w 33"/>
                <a:gd name="T3" fmla="*/ 33 h 33"/>
                <a:gd name="T4" fmla="*/ 18 w 33"/>
                <a:gd name="T5" fmla="*/ 33 h 33"/>
                <a:gd name="T6" fmla="*/ 18 w 33"/>
                <a:gd name="T7" fmla="*/ 29 h 33"/>
                <a:gd name="T8" fmla="*/ 26 w 33"/>
                <a:gd name="T9" fmla="*/ 26 h 33"/>
                <a:gd name="T10" fmla="*/ 26 w 33"/>
                <a:gd name="T11" fmla="*/ 26 h 33"/>
                <a:gd name="T12" fmla="*/ 29 w 33"/>
                <a:gd name="T13" fmla="*/ 22 h 33"/>
                <a:gd name="T14" fmla="*/ 29 w 33"/>
                <a:gd name="T15" fmla="*/ 18 h 33"/>
                <a:gd name="T16" fmla="*/ 33 w 33"/>
                <a:gd name="T17" fmla="*/ 18 h 33"/>
                <a:gd name="T18" fmla="*/ 29 w 33"/>
                <a:gd name="T19" fmla="*/ 15 h 33"/>
                <a:gd name="T20" fmla="*/ 29 w 33"/>
                <a:gd name="T21" fmla="*/ 15 h 33"/>
                <a:gd name="T22" fmla="*/ 29 w 33"/>
                <a:gd name="T23" fmla="*/ 11 h 33"/>
                <a:gd name="T24" fmla="*/ 26 w 33"/>
                <a:gd name="T25" fmla="*/ 11 h 33"/>
                <a:gd name="T26" fmla="*/ 26 w 33"/>
                <a:gd name="T27" fmla="*/ 7 h 33"/>
                <a:gd name="T28" fmla="*/ 26 w 33"/>
                <a:gd name="T29" fmla="*/ 7 h 33"/>
                <a:gd name="T30" fmla="*/ 26 w 33"/>
                <a:gd name="T31" fmla="*/ 3 h 33"/>
                <a:gd name="T32" fmla="*/ 22 w 33"/>
                <a:gd name="T33" fmla="*/ 3 h 33"/>
                <a:gd name="T34" fmla="*/ 22 w 33"/>
                <a:gd name="T35" fmla="*/ 0 h 33"/>
                <a:gd name="T36" fmla="*/ 18 w 33"/>
                <a:gd name="T37" fmla="*/ 0 h 33"/>
                <a:gd name="T38" fmla="*/ 18 w 33"/>
                <a:gd name="T39" fmla="*/ 0 h 33"/>
                <a:gd name="T40" fmla="*/ 18 w 33"/>
                <a:gd name="T41" fmla="*/ 0 h 33"/>
                <a:gd name="T42" fmla="*/ 18 w 33"/>
                <a:gd name="T43" fmla="*/ 3 h 33"/>
                <a:gd name="T44" fmla="*/ 14 w 33"/>
                <a:gd name="T45" fmla="*/ 7 h 33"/>
                <a:gd name="T46" fmla="*/ 14 w 33"/>
                <a:gd name="T47" fmla="*/ 7 h 33"/>
                <a:gd name="T48" fmla="*/ 11 w 33"/>
                <a:gd name="T49" fmla="*/ 11 h 33"/>
                <a:gd name="T50" fmla="*/ 11 w 33"/>
                <a:gd name="T51" fmla="*/ 7 h 33"/>
                <a:gd name="T52" fmla="*/ 11 w 33"/>
                <a:gd name="T53" fmla="*/ 7 h 33"/>
                <a:gd name="T54" fmla="*/ 7 w 33"/>
                <a:gd name="T55" fmla="*/ 11 h 33"/>
                <a:gd name="T56" fmla="*/ 7 w 33"/>
                <a:gd name="T57" fmla="*/ 7 h 33"/>
                <a:gd name="T58" fmla="*/ 3 w 33"/>
                <a:gd name="T59" fmla="*/ 7 h 33"/>
                <a:gd name="T60" fmla="*/ 3 w 33"/>
                <a:gd name="T61" fmla="*/ 3 h 33"/>
                <a:gd name="T62" fmla="*/ 0 w 33"/>
                <a:gd name="T63" fmla="*/ 3 h 33"/>
                <a:gd name="T64" fmla="*/ 0 w 33"/>
                <a:gd name="T65" fmla="*/ 7 h 33"/>
                <a:gd name="T66" fmla="*/ 0 w 33"/>
                <a:gd name="T67" fmla="*/ 7 h 33"/>
                <a:gd name="T68" fmla="*/ 0 w 33"/>
                <a:gd name="T69" fmla="*/ 11 h 33"/>
                <a:gd name="T70" fmla="*/ 0 w 33"/>
                <a:gd name="T71" fmla="*/ 15 h 33"/>
                <a:gd name="T72" fmla="*/ 0 w 33"/>
                <a:gd name="T73" fmla="*/ 18 h 33"/>
                <a:gd name="T74" fmla="*/ 3 w 33"/>
                <a:gd name="T7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3" h="33">
                  <a:moveTo>
                    <a:pt x="3" y="33"/>
                  </a:moveTo>
                  <a:lnTo>
                    <a:pt x="11" y="33"/>
                  </a:lnTo>
                  <a:lnTo>
                    <a:pt x="18" y="33"/>
                  </a:lnTo>
                  <a:lnTo>
                    <a:pt x="18" y="29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9" y="22"/>
                  </a:lnTo>
                  <a:lnTo>
                    <a:pt x="29" y="18"/>
                  </a:lnTo>
                  <a:lnTo>
                    <a:pt x="33" y="18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1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3"/>
                  </a:lnTo>
                  <a:lnTo>
                    <a:pt x="22" y="3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1" y="11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7" y="7"/>
                  </a:lnTo>
                  <a:lnTo>
                    <a:pt x="3" y="7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3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9" name="Freeform 141"/>
            <p:cNvSpPr/>
            <p:nvPr/>
          </p:nvSpPr>
          <p:spPr bwMode="auto">
            <a:xfrm>
              <a:off x="4545201" y="3075612"/>
              <a:ext cx="405289" cy="362830"/>
            </a:xfrm>
            <a:custGeom>
              <a:avLst/>
              <a:gdLst>
                <a:gd name="T0" fmla="*/ 11 w 315"/>
                <a:gd name="T1" fmla="*/ 156 h 282"/>
                <a:gd name="T2" fmla="*/ 22 w 315"/>
                <a:gd name="T3" fmla="*/ 153 h 282"/>
                <a:gd name="T4" fmla="*/ 37 w 315"/>
                <a:gd name="T5" fmla="*/ 145 h 282"/>
                <a:gd name="T6" fmla="*/ 45 w 315"/>
                <a:gd name="T7" fmla="*/ 153 h 282"/>
                <a:gd name="T8" fmla="*/ 63 w 315"/>
                <a:gd name="T9" fmla="*/ 138 h 282"/>
                <a:gd name="T10" fmla="*/ 67 w 315"/>
                <a:gd name="T11" fmla="*/ 115 h 282"/>
                <a:gd name="T12" fmla="*/ 82 w 315"/>
                <a:gd name="T13" fmla="*/ 97 h 282"/>
                <a:gd name="T14" fmla="*/ 97 w 315"/>
                <a:gd name="T15" fmla="*/ 75 h 282"/>
                <a:gd name="T16" fmla="*/ 100 w 315"/>
                <a:gd name="T17" fmla="*/ 56 h 282"/>
                <a:gd name="T18" fmla="*/ 111 w 315"/>
                <a:gd name="T19" fmla="*/ 34 h 282"/>
                <a:gd name="T20" fmla="*/ 111 w 315"/>
                <a:gd name="T21" fmla="*/ 15 h 282"/>
                <a:gd name="T22" fmla="*/ 115 w 315"/>
                <a:gd name="T23" fmla="*/ 8 h 282"/>
                <a:gd name="T24" fmla="*/ 126 w 315"/>
                <a:gd name="T25" fmla="*/ 4 h 282"/>
                <a:gd name="T26" fmla="*/ 141 w 315"/>
                <a:gd name="T27" fmla="*/ 12 h 282"/>
                <a:gd name="T28" fmla="*/ 159 w 315"/>
                <a:gd name="T29" fmla="*/ 15 h 282"/>
                <a:gd name="T30" fmla="*/ 171 w 315"/>
                <a:gd name="T31" fmla="*/ 15 h 282"/>
                <a:gd name="T32" fmla="*/ 185 w 315"/>
                <a:gd name="T33" fmla="*/ 8 h 282"/>
                <a:gd name="T34" fmla="*/ 208 w 315"/>
                <a:gd name="T35" fmla="*/ 4 h 282"/>
                <a:gd name="T36" fmla="*/ 215 w 315"/>
                <a:gd name="T37" fmla="*/ 4 h 282"/>
                <a:gd name="T38" fmla="*/ 222 w 315"/>
                <a:gd name="T39" fmla="*/ 0 h 282"/>
                <a:gd name="T40" fmla="*/ 237 w 315"/>
                <a:gd name="T41" fmla="*/ 4 h 282"/>
                <a:gd name="T42" fmla="*/ 256 w 315"/>
                <a:gd name="T43" fmla="*/ 4 h 282"/>
                <a:gd name="T44" fmla="*/ 271 w 315"/>
                <a:gd name="T45" fmla="*/ 15 h 282"/>
                <a:gd name="T46" fmla="*/ 282 w 315"/>
                <a:gd name="T47" fmla="*/ 12 h 282"/>
                <a:gd name="T48" fmla="*/ 293 w 315"/>
                <a:gd name="T49" fmla="*/ 8 h 282"/>
                <a:gd name="T50" fmla="*/ 308 w 315"/>
                <a:gd name="T51" fmla="*/ 19 h 282"/>
                <a:gd name="T52" fmla="*/ 315 w 315"/>
                <a:gd name="T53" fmla="*/ 26 h 282"/>
                <a:gd name="T54" fmla="*/ 311 w 315"/>
                <a:gd name="T55" fmla="*/ 45 h 282"/>
                <a:gd name="T56" fmla="*/ 300 w 315"/>
                <a:gd name="T57" fmla="*/ 67 h 282"/>
                <a:gd name="T58" fmla="*/ 289 w 315"/>
                <a:gd name="T59" fmla="*/ 101 h 282"/>
                <a:gd name="T60" fmla="*/ 282 w 315"/>
                <a:gd name="T61" fmla="*/ 127 h 282"/>
                <a:gd name="T62" fmla="*/ 304 w 315"/>
                <a:gd name="T63" fmla="*/ 201 h 282"/>
                <a:gd name="T64" fmla="*/ 274 w 315"/>
                <a:gd name="T65" fmla="*/ 227 h 282"/>
                <a:gd name="T66" fmla="*/ 274 w 315"/>
                <a:gd name="T67" fmla="*/ 238 h 282"/>
                <a:gd name="T68" fmla="*/ 271 w 315"/>
                <a:gd name="T69" fmla="*/ 256 h 282"/>
                <a:gd name="T70" fmla="*/ 285 w 315"/>
                <a:gd name="T71" fmla="*/ 268 h 282"/>
                <a:gd name="T72" fmla="*/ 289 w 315"/>
                <a:gd name="T73" fmla="*/ 282 h 282"/>
                <a:gd name="T74" fmla="*/ 278 w 315"/>
                <a:gd name="T75" fmla="*/ 282 h 282"/>
                <a:gd name="T76" fmla="*/ 256 w 315"/>
                <a:gd name="T77" fmla="*/ 264 h 282"/>
                <a:gd name="T78" fmla="*/ 245 w 315"/>
                <a:gd name="T79" fmla="*/ 253 h 282"/>
                <a:gd name="T80" fmla="*/ 234 w 315"/>
                <a:gd name="T81" fmla="*/ 260 h 282"/>
                <a:gd name="T82" fmla="*/ 219 w 315"/>
                <a:gd name="T83" fmla="*/ 256 h 282"/>
                <a:gd name="T84" fmla="*/ 211 w 315"/>
                <a:gd name="T85" fmla="*/ 249 h 282"/>
                <a:gd name="T86" fmla="*/ 204 w 315"/>
                <a:gd name="T87" fmla="*/ 253 h 282"/>
                <a:gd name="T88" fmla="*/ 196 w 315"/>
                <a:gd name="T89" fmla="*/ 245 h 282"/>
                <a:gd name="T90" fmla="*/ 182 w 315"/>
                <a:gd name="T91" fmla="*/ 249 h 282"/>
                <a:gd name="T92" fmla="*/ 171 w 315"/>
                <a:gd name="T93" fmla="*/ 249 h 282"/>
                <a:gd name="T94" fmla="*/ 167 w 315"/>
                <a:gd name="T95" fmla="*/ 242 h 282"/>
                <a:gd name="T96" fmla="*/ 163 w 315"/>
                <a:gd name="T97" fmla="*/ 230 h 282"/>
                <a:gd name="T98" fmla="*/ 163 w 315"/>
                <a:gd name="T99" fmla="*/ 223 h 282"/>
                <a:gd name="T100" fmla="*/ 159 w 315"/>
                <a:gd name="T101" fmla="*/ 208 h 282"/>
                <a:gd name="T102" fmla="*/ 159 w 315"/>
                <a:gd name="T103" fmla="*/ 197 h 282"/>
                <a:gd name="T104" fmla="*/ 141 w 315"/>
                <a:gd name="T105" fmla="*/ 186 h 282"/>
                <a:gd name="T106" fmla="*/ 122 w 315"/>
                <a:gd name="T107" fmla="*/ 190 h 282"/>
                <a:gd name="T108" fmla="*/ 104 w 315"/>
                <a:gd name="T109" fmla="*/ 201 h 282"/>
                <a:gd name="T110" fmla="*/ 85 w 315"/>
                <a:gd name="T111" fmla="*/ 193 h 282"/>
                <a:gd name="T112" fmla="*/ 82 w 315"/>
                <a:gd name="T113" fmla="*/ 182 h 282"/>
                <a:gd name="T114" fmla="*/ 78 w 315"/>
                <a:gd name="T115" fmla="*/ 171 h 282"/>
                <a:gd name="T116" fmla="*/ 37 w 315"/>
                <a:gd name="T117" fmla="*/ 167 h 282"/>
                <a:gd name="T118" fmla="*/ 19 w 315"/>
                <a:gd name="T119" fmla="*/ 167 h 282"/>
                <a:gd name="T120" fmla="*/ 11 w 315"/>
                <a:gd name="T121" fmla="*/ 1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5" h="282">
                  <a:moveTo>
                    <a:pt x="0" y="167"/>
                  </a:moveTo>
                  <a:lnTo>
                    <a:pt x="4" y="164"/>
                  </a:lnTo>
                  <a:lnTo>
                    <a:pt x="8" y="164"/>
                  </a:lnTo>
                  <a:lnTo>
                    <a:pt x="11" y="164"/>
                  </a:lnTo>
                  <a:lnTo>
                    <a:pt x="8" y="156"/>
                  </a:lnTo>
                  <a:lnTo>
                    <a:pt x="11" y="156"/>
                  </a:lnTo>
                  <a:lnTo>
                    <a:pt x="15" y="153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22" y="149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3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7" y="145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9"/>
                  </a:lnTo>
                  <a:lnTo>
                    <a:pt x="41" y="149"/>
                  </a:lnTo>
                  <a:lnTo>
                    <a:pt x="41" y="153"/>
                  </a:lnTo>
                  <a:lnTo>
                    <a:pt x="45" y="153"/>
                  </a:lnTo>
                  <a:lnTo>
                    <a:pt x="48" y="153"/>
                  </a:lnTo>
                  <a:lnTo>
                    <a:pt x="52" y="149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63" y="138"/>
                  </a:lnTo>
                  <a:lnTo>
                    <a:pt x="63" y="138"/>
                  </a:lnTo>
                  <a:lnTo>
                    <a:pt x="67" y="134"/>
                  </a:lnTo>
                  <a:lnTo>
                    <a:pt x="67" y="130"/>
                  </a:lnTo>
                  <a:lnTo>
                    <a:pt x="67" y="12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7" y="115"/>
                  </a:lnTo>
                  <a:lnTo>
                    <a:pt x="71" y="112"/>
                  </a:lnTo>
                  <a:lnTo>
                    <a:pt x="74" y="108"/>
                  </a:lnTo>
                  <a:lnTo>
                    <a:pt x="74" y="104"/>
                  </a:lnTo>
                  <a:lnTo>
                    <a:pt x="78" y="101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5" y="97"/>
                  </a:lnTo>
                  <a:lnTo>
                    <a:pt x="89" y="93"/>
                  </a:lnTo>
                  <a:lnTo>
                    <a:pt x="93" y="86"/>
                  </a:lnTo>
                  <a:lnTo>
                    <a:pt x="93" y="82"/>
                  </a:lnTo>
                  <a:lnTo>
                    <a:pt x="97" y="78"/>
                  </a:lnTo>
                  <a:lnTo>
                    <a:pt x="97" y="75"/>
                  </a:lnTo>
                  <a:lnTo>
                    <a:pt x="100" y="71"/>
                  </a:lnTo>
                  <a:lnTo>
                    <a:pt x="97" y="71"/>
                  </a:lnTo>
                  <a:lnTo>
                    <a:pt x="100" y="67"/>
                  </a:lnTo>
                  <a:lnTo>
                    <a:pt x="97" y="64"/>
                  </a:lnTo>
                  <a:lnTo>
                    <a:pt x="100" y="60"/>
                  </a:lnTo>
                  <a:lnTo>
                    <a:pt x="100" y="56"/>
                  </a:lnTo>
                  <a:lnTo>
                    <a:pt x="100" y="56"/>
                  </a:lnTo>
                  <a:lnTo>
                    <a:pt x="104" y="52"/>
                  </a:lnTo>
                  <a:lnTo>
                    <a:pt x="100" y="45"/>
                  </a:lnTo>
                  <a:lnTo>
                    <a:pt x="108" y="38"/>
                  </a:lnTo>
                  <a:lnTo>
                    <a:pt x="108" y="34"/>
                  </a:lnTo>
                  <a:lnTo>
                    <a:pt x="111" y="34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3"/>
                  </a:lnTo>
                  <a:lnTo>
                    <a:pt x="111" y="19"/>
                  </a:lnTo>
                  <a:lnTo>
                    <a:pt x="111" y="19"/>
                  </a:lnTo>
                  <a:lnTo>
                    <a:pt x="111" y="15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15" y="12"/>
                  </a:lnTo>
                  <a:lnTo>
                    <a:pt x="115" y="12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4"/>
                  </a:lnTo>
                  <a:lnTo>
                    <a:pt x="119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4" y="8"/>
                  </a:lnTo>
                  <a:lnTo>
                    <a:pt x="137" y="8"/>
                  </a:lnTo>
                  <a:lnTo>
                    <a:pt x="141" y="12"/>
                  </a:lnTo>
                  <a:lnTo>
                    <a:pt x="141" y="12"/>
                  </a:lnTo>
                  <a:lnTo>
                    <a:pt x="145" y="12"/>
                  </a:lnTo>
                  <a:lnTo>
                    <a:pt x="148" y="15"/>
                  </a:lnTo>
                  <a:lnTo>
                    <a:pt x="152" y="15"/>
                  </a:lnTo>
                  <a:lnTo>
                    <a:pt x="156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63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71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71" y="12"/>
                  </a:lnTo>
                  <a:lnTo>
                    <a:pt x="174" y="8"/>
                  </a:lnTo>
                  <a:lnTo>
                    <a:pt x="174" y="8"/>
                  </a:lnTo>
                  <a:lnTo>
                    <a:pt x="178" y="8"/>
                  </a:lnTo>
                  <a:lnTo>
                    <a:pt x="182" y="8"/>
                  </a:lnTo>
                  <a:lnTo>
                    <a:pt x="185" y="8"/>
                  </a:lnTo>
                  <a:lnTo>
                    <a:pt x="185" y="8"/>
                  </a:lnTo>
                  <a:lnTo>
                    <a:pt x="193" y="8"/>
                  </a:lnTo>
                  <a:lnTo>
                    <a:pt x="193" y="8"/>
                  </a:lnTo>
                  <a:lnTo>
                    <a:pt x="196" y="4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11" y="4"/>
                  </a:lnTo>
                  <a:lnTo>
                    <a:pt x="211" y="4"/>
                  </a:lnTo>
                  <a:lnTo>
                    <a:pt x="215" y="4"/>
                  </a:lnTo>
                  <a:lnTo>
                    <a:pt x="219" y="4"/>
                  </a:lnTo>
                  <a:lnTo>
                    <a:pt x="219" y="4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7" y="4"/>
                  </a:lnTo>
                  <a:lnTo>
                    <a:pt x="245" y="4"/>
                  </a:lnTo>
                  <a:lnTo>
                    <a:pt x="245" y="4"/>
                  </a:lnTo>
                  <a:lnTo>
                    <a:pt x="248" y="0"/>
                  </a:lnTo>
                  <a:lnTo>
                    <a:pt x="252" y="0"/>
                  </a:lnTo>
                  <a:lnTo>
                    <a:pt x="256" y="4"/>
                  </a:lnTo>
                  <a:lnTo>
                    <a:pt x="256" y="4"/>
                  </a:lnTo>
                  <a:lnTo>
                    <a:pt x="259" y="8"/>
                  </a:lnTo>
                  <a:lnTo>
                    <a:pt x="259" y="8"/>
                  </a:lnTo>
                  <a:lnTo>
                    <a:pt x="263" y="8"/>
                  </a:lnTo>
                  <a:lnTo>
                    <a:pt x="263" y="12"/>
                  </a:lnTo>
                  <a:lnTo>
                    <a:pt x="267" y="12"/>
                  </a:lnTo>
                  <a:lnTo>
                    <a:pt x="271" y="15"/>
                  </a:lnTo>
                  <a:lnTo>
                    <a:pt x="271" y="15"/>
                  </a:lnTo>
                  <a:lnTo>
                    <a:pt x="274" y="12"/>
                  </a:lnTo>
                  <a:lnTo>
                    <a:pt x="274" y="12"/>
                  </a:lnTo>
                  <a:lnTo>
                    <a:pt x="278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5" y="12"/>
                  </a:lnTo>
                  <a:lnTo>
                    <a:pt x="289" y="8"/>
                  </a:lnTo>
                  <a:lnTo>
                    <a:pt x="289" y="8"/>
                  </a:lnTo>
                  <a:lnTo>
                    <a:pt x="293" y="8"/>
                  </a:lnTo>
                  <a:lnTo>
                    <a:pt x="293" y="8"/>
                  </a:lnTo>
                  <a:lnTo>
                    <a:pt x="296" y="12"/>
                  </a:lnTo>
                  <a:lnTo>
                    <a:pt x="300" y="15"/>
                  </a:lnTo>
                  <a:lnTo>
                    <a:pt x="300" y="15"/>
                  </a:lnTo>
                  <a:lnTo>
                    <a:pt x="304" y="15"/>
                  </a:lnTo>
                  <a:lnTo>
                    <a:pt x="304" y="19"/>
                  </a:lnTo>
                  <a:lnTo>
                    <a:pt x="308" y="19"/>
                  </a:lnTo>
                  <a:lnTo>
                    <a:pt x="308" y="23"/>
                  </a:lnTo>
                  <a:lnTo>
                    <a:pt x="308" y="23"/>
                  </a:lnTo>
                  <a:lnTo>
                    <a:pt x="308" y="26"/>
                  </a:lnTo>
                  <a:lnTo>
                    <a:pt x="311" y="26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5" y="30"/>
                  </a:lnTo>
                  <a:lnTo>
                    <a:pt x="311" y="30"/>
                  </a:lnTo>
                  <a:lnTo>
                    <a:pt x="311" y="34"/>
                  </a:lnTo>
                  <a:lnTo>
                    <a:pt x="311" y="41"/>
                  </a:lnTo>
                  <a:lnTo>
                    <a:pt x="311" y="45"/>
                  </a:lnTo>
                  <a:lnTo>
                    <a:pt x="311" y="45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315" y="52"/>
                  </a:lnTo>
                  <a:lnTo>
                    <a:pt x="308" y="60"/>
                  </a:lnTo>
                  <a:lnTo>
                    <a:pt x="300" y="67"/>
                  </a:lnTo>
                  <a:lnTo>
                    <a:pt x="300" y="67"/>
                  </a:lnTo>
                  <a:lnTo>
                    <a:pt x="293" y="78"/>
                  </a:lnTo>
                  <a:lnTo>
                    <a:pt x="293" y="82"/>
                  </a:lnTo>
                  <a:lnTo>
                    <a:pt x="293" y="86"/>
                  </a:lnTo>
                  <a:lnTo>
                    <a:pt x="293" y="90"/>
                  </a:lnTo>
                  <a:lnTo>
                    <a:pt x="289" y="97"/>
                  </a:lnTo>
                  <a:lnTo>
                    <a:pt x="289" y="101"/>
                  </a:lnTo>
                  <a:lnTo>
                    <a:pt x="285" y="104"/>
                  </a:lnTo>
                  <a:lnTo>
                    <a:pt x="282" y="104"/>
                  </a:lnTo>
                  <a:lnTo>
                    <a:pt x="282" y="115"/>
                  </a:lnTo>
                  <a:lnTo>
                    <a:pt x="282" y="119"/>
                  </a:lnTo>
                  <a:lnTo>
                    <a:pt x="282" y="123"/>
                  </a:lnTo>
                  <a:lnTo>
                    <a:pt x="282" y="127"/>
                  </a:lnTo>
                  <a:lnTo>
                    <a:pt x="282" y="130"/>
                  </a:lnTo>
                  <a:lnTo>
                    <a:pt x="289" y="160"/>
                  </a:lnTo>
                  <a:lnTo>
                    <a:pt x="293" y="179"/>
                  </a:lnTo>
                  <a:lnTo>
                    <a:pt x="304" y="190"/>
                  </a:lnTo>
                  <a:lnTo>
                    <a:pt x="308" y="205"/>
                  </a:lnTo>
                  <a:lnTo>
                    <a:pt x="304" y="201"/>
                  </a:lnTo>
                  <a:lnTo>
                    <a:pt x="278" y="208"/>
                  </a:lnTo>
                  <a:lnTo>
                    <a:pt x="271" y="219"/>
                  </a:lnTo>
                  <a:lnTo>
                    <a:pt x="271" y="223"/>
                  </a:lnTo>
                  <a:lnTo>
                    <a:pt x="274" y="223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4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1" y="242"/>
                  </a:lnTo>
                  <a:lnTo>
                    <a:pt x="271" y="242"/>
                  </a:lnTo>
                  <a:lnTo>
                    <a:pt x="271" y="245"/>
                  </a:lnTo>
                  <a:lnTo>
                    <a:pt x="271" y="253"/>
                  </a:lnTo>
                  <a:lnTo>
                    <a:pt x="271" y="256"/>
                  </a:lnTo>
                  <a:lnTo>
                    <a:pt x="271" y="260"/>
                  </a:lnTo>
                  <a:lnTo>
                    <a:pt x="274" y="264"/>
                  </a:lnTo>
                  <a:lnTo>
                    <a:pt x="278" y="264"/>
                  </a:lnTo>
                  <a:lnTo>
                    <a:pt x="278" y="268"/>
                  </a:lnTo>
                  <a:lnTo>
                    <a:pt x="285" y="268"/>
                  </a:lnTo>
                  <a:lnTo>
                    <a:pt x="285" y="268"/>
                  </a:lnTo>
                  <a:lnTo>
                    <a:pt x="285" y="264"/>
                  </a:lnTo>
                  <a:lnTo>
                    <a:pt x="285" y="264"/>
                  </a:lnTo>
                  <a:lnTo>
                    <a:pt x="289" y="264"/>
                  </a:lnTo>
                  <a:lnTo>
                    <a:pt x="289" y="264"/>
                  </a:lnTo>
                  <a:lnTo>
                    <a:pt x="293" y="279"/>
                  </a:lnTo>
                  <a:lnTo>
                    <a:pt x="289" y="282"/>
                  </a:lnTo>
                  <a:lnTo>
                    <a:pt x="289" y="282"/>
                  </a:lnTo>
                  <a:lnTo>
                    <a:pt x="289" y="279"/>
                  </a:lnTo>
                  <a:lnTo>
                    <a:pt x="285" y="279"/>
                  </a:lnTo>
                  <a:lnTo>
                    <a:pt x="285" y="279"/>
                  </a:lnTo>
                  <a:lnTo>
                    <a:pt x="282" y="282"/>
                  </a:lnTo>
                  <a:lnTo>
                    <a:pt x="278" y="282"/>
                  </a:lnTo>
                  <a:lnTo>
                    <a:pt x="274" y="279"/>
                  </a:lnTo>
                  <a:lnTo>
                    <a:pt x="271" y="275"/>
                  </a:lnTo>
                  <a:lnTo>
                    <a:pt x="271" y="271"/>
                  </a:lnTo>
                  <a:lnTo>
                    <a:pt x="267" y="268"/>
                  </a:lnTo>
                  <a:lnTo>
                    <a:pt x="263" y="268"/>
                  </a:lnTo>
                  <a:lnTo>
                    <a:pt x="256" y="264"/>
                  </a:lnTo>
                  <a:lnTo>
                    <a:pt x="252" y="264"/>
                  </a:lnTo>
                  <a:lnTo>
                    <a:pt x="252" y="260"/>
                  </a:lnTo>
                  <a:lnTo>
                    <a:pt x="248" y="256"/>
                  </a:lnTo>
                  <a:lnTo>
                    <a:pt x="248" y="253"/>
                  </a:lnTo>
                  <a:lnTo>
                    <a:pt x="248" y="253"/>
                  </a:lnTo>
                  <a:lnTo>
                    <a:pt x="245" y="253"/>
                  </a:lnTo>
                  <a:lnTo>
                    <a:pt x="245" y="253"/>
                  </a:lnTo>
                  <a:lnTo>
                    <a:pt x="241" y="256"/>
                  </a:lnTo>
                  <a:lnTo>
                    <a:pt x="241" y="260"/>
                  </a:lnTo>
                  <a:lnTo>
                    <a:pt x="237" y="260"/>
                  </a:lnTo>
                  <a:lnTo>
                    <a:pt x="234" y="260"/>
                  </a:lnTo>
                  <a:lnTo>
                    <a:pt x="234" y="260"/>
                  </a:lnTo>
                  <a:lnTo>
                    <a:pt x="230" y="260"/>
                  </a:lnTo>
                  <a:lnTo>
                    <a:pt x="226" y="260"/>
                  </a:lnTo>
                  <a:lnTo>
                    <a:pt x="222" y="256"/>
                  </a:lnTo>
                  <a:lnTo>
                    <a:pt x="222" y="256"/>
                  </a:lnTo>
                  <a:lnTo>
                    <a:pt x="219" y="256"/>
                  </a:lnTo>
                  <a:lnTo>
                    <a:pt x="219" y="256"/>
                  </a:lnTo>
                  <a:lnTo>
                    <a:pt x="219" y="253"/>
                  </a:lnTo>
                  <a:lnTo>
                    <a:pt x="219" y="253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1" y="249"/>
                  </a:lnTo>
                  <a:lnTo>
                    <a:pt x="211" y="249"/>
                  </a:lnTo>
                  <a:lnTo>
                    <a:pt x="208" y="249"/>
                  </a:lnTo>
                  <a:lnTo>
                    <a:pt x="204" y="249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0" y="249"/>
                  </a:lnTo>
                  <a:lnTo>
                    <a:pt x="200" y="249"/>
                  </a:lnTo>
                  <a:lnTo>
                    <a:pt x="200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3" y="245"/>
                  </a:lnTo>
                  <a:lnTo>
                    <a:pt x="189" y="245"/>
                  </a:lnTo>
                  <a:lnTo>
                    <a:pt x="185" y="249"/>
                  </a:lnTo>
                  <a:lnTo>
                    <a:pt x="185" y="249"/>
                  </a:lnTo>
                  <a:lnTo>
                    <a:pt x="182" y="249"/>
                  </a:lnTo>
                  <a:lnTo>
                    <a:pt x="182" y="249"/>
                  </a:lnTo>
                  <a:lnTo>
                    <a:pt x="178" y="249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71" y="245"/>
                  </a:lnTo>
                  <a:lnTo>
                    <a:pt x="171" y="245"/>
                  </a:lnTo>
                  <a:lnTo>
                    <a:pt x="171" y="249"/>
                  </a:lnTo>
                  <a:lnTo>
                    <a:pt x="171" y="249"/>
                  </a:lnTo>
                  <a:lnTo>
                    <a:pt x="167" y="249"/>
                  </a:lnTo>
                  <a:lnTo>
                    <a:pt x="167" y="249"/>
                  </a:lnTo>
                  <a:lnTo>
                    <a:pt x="167" y="245"/>
                  </a:lnTo>
                  <a:lnTo>
                    <a:pt x="167" y="245"/>
                  </a:lnTo>
                  <a:lnTo>
                    <a:pt x="167" y="242"/>
                  </a:lnTo>
                  <a:lnTo>
                    <a:pt x="167" y="242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4"/>
                  </a:lnTo>
                  <a:lnTo>
                    <a:pt x="167" y="234"/>
                  </a:lnTo>
                  <a:lnTo>
                    <a:pt x="163" y="230"/>
                  </a:lnTo>
                  <a:lnTo>
                    <a:pt x="163" y="230"/>
                  </a:lnTo>
                  <a:lnTo>
                    <a:pt x="167" y="227"/>
                  </a:lnTo>
                  <a:lnTo>
                    <a:pt x="163" y="227"/>
                  </a:lnTo>
                  <a:lnTo>
                    <a:pt x="163" y="227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08"/>
                  </a:lnTo>
                  <a:lnTo>
                    <a:pt x="159" y="208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1"/>
                  </a:lnTo>
                  <a:lnTo>
                    <a:pt x="159" y="197"/>
                  </a:lnTo>
                  <a:lnTo>
                    <a:pt x="159" y="197"/>
                  </a:lnTo>
                  <a:lnTo>
                    <a:pt x="159" y="193"/>
                  </a:lnTo>
                  <a:lnTo>
                    <a:pt x="159" y="190"/>
                  </a:lnTo>
                  <a:lnTo>
                    <a:pt x="159" y="190"/>
                  </a:lnTo>
                  <a:lnTo>
                    <a:pt x="141" y="190"/>
                  </a:lnTo>
                  <a:lnTo>
                    <a:pt x="141" y="186"/>
                  </a:lnTo>
                  <a:lnTo>
                    <a:pt x="141" y="186"/>
                  </a:lnTo>
                  <a:lnTo>
                    <a:pt x="141" y="182"/>
                  </a:lnTo>
                  <a:lnTo>
                    <a:pt x="137" y="182"/>
                  </a:lnTo>
                  <a:lnTo>
                    <a:pt x="137" y="186"/>
                  </a:lnTo>
                  <a:lnTo>
                    <a:pt x="122" y="186"/>
                  </a:lnTo>
                  <a:lnTo>
                    <a:pt x="122" y="190"/>
                  </a:lnTo>
                  <a:lnTo>
                    <a:pt x="119" y="190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08" y="201"/>
                  </a:lnTo>
                  <a:lnTo>
                    <a:pt x="104" y="201"/>
                  </a:lnTo>
                  <a:lnTo>
                    <a:pt x="100" y="201"/>
                  </a:lnTo>
                  <a:lnTo>
                    <a:pt x="97" y="201"/>
                  </a:lnTo>
                  <a:lnTo>
                    <a:pt x="93" y="201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2" y="190"/>
                  </a:lnTo>
                  <a:lnTo>
                    <a:pt x="82" y="190"/>
                  </a:lnTo>
                  <a:lnTo>
                    <a:pt x="82" y="186"/>
                  </a:lnTo>
                  <a:lnTo>
                    <a:pt x="82" y="186"/>
                  </a:lnTo>
                  <a:lnTo>
                    <a:pt x="82" y="182"/>
                  </a:lnTo>
                  <a:lnTo>
                    <a:pt x="78" y="179"/>
                  </a:lnTo>
                  <a:lnTo>
                    <a:pt x="78" y="179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67"/>
                  </a:lnTo>
                  <a:lnTo>
                    <a:pt x="59" y="167"/>
                  </a:lnTo>
                  <a:lnTo>
                    <a:pt x="48" y="167"/>
                  </a:lnTo>
                  <a:lnTo>
                    <a:pt x="41" y="167"/>
                  </a:lnTo>
                  <a:lnTo>
                    <a:pt x="37" y="167"/>
                  </a:lnTo>
                  <a:lnTo>
                    <a:pt x="34" y="167"/>
                  </a:lnTo>
                  <a:lnTo>
                    <a:pt x="30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9" y="167"/>
                  </a:lnTo>
                  <a:lnTo>
                    <a:pt x="15" y="167"/>
                  </a:lnTo>
                  <a:lnTo>
                    <a:pt x="11" y="167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8" y="167"/>
                  </a:lnTo>
                  <a:lnTo>
                    <a:pt x="4" y="167"/>
                  </a:lnTo>
                  <a:lnTo>
                    <a:pt x="0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0" name="Freeform 142"/>
            <p:cNvSpPr/>
            <p:nvPr/>
          </p:nvSpPr>
          <p:spPr bwMode="auto">
            <a:xfrm>
              <a:off x="4983940" y="3357384"/>
              <a:ext cx="66905" cy="153109"/>
            </a:xfrm>
            <a:custGeom>
              <a:avLst/>
              <a:gdLst>
                <a:gd name="T0" fmla="*/ 4 w 52"/>
                <a:gd name="T1" fmla="*/ 0 h 119"/>
                <a:gd name="T2" fmla="*/ 7 w 52"/>
                <a:gd name="T3" fmla="*/ 4 h 119"/>
                <a:gd name="T4" fmla="*/ 11 w 52"/>
                <a:gd name="T5" fmla="*/ 4 h 119"/>
                <a:gd name="T6" fmla="*/ 15 w 52"/>
                <a:gd name="T7" fmla="*/ 4 h 119"/>
                <a:gd name="T8" fmla="*/ 15 w 52"/>
                <a:gd name="T9" fmla="*/ 4 h 119"/>
                <a:gd name="T10" fmla="*/ 18 w 52"/>
                <a:gd name="T11" fmla="*/ 8 h 119"/>
                <a:gd name="T12" fmla="*/ 26 w 52"/>
                <a:gd name="T13" fmla="*/ 15 h 119"/>
                <a:gd name="T14" fmla="*/ 26 w 52"/>
                <a:gd name="T15" fmla="*/ 45 h 119"/>
                <a:gd name="T16" fmla="*/ 26 w 52"/>
                <a:gd name="T17" fmla="*/ 60 h 119"/>
                <a:gd name="T18" fmla="*/ 33 w 52"/>
                <a:gd name="T19" fmla="*/ 63 h 119"/>
                <a:gd name="T20" fmla="*/ 37 w 52"/>
                <a:gd name="T21" fmla="*/ 67 h 119"/>
                <a:gd name="T22" fmla="*/ 44 w 52"/>
                <a:gd name="T23" fmla="*/ 75 h 119"/>
                <a:gd name="T24" fmla="*/ 48 w 52"/>
                <a:gd name="T25" fmla="*/ 82 h 119"/>
                <a:gd name="T26" fmla="*/ 52 w 52"/>
                <a:gd name="T27" fmla="*/ 86 h 119"/>
                <a:gd name="T28" fmla="*/ 48 w 52"/>
                <a:gd name="T29" fmla="*/ 89 h 119"/>
                <a:gd name="T30" fmla="*/ 44 w 52"/>
                <a:gd name="T31" fmla="*/ 89 h 119"/>
                <a:gd name="T32" fmla="*/ 44 w 52"/>
                <a:gd name="T33" fmla="*/ 93 h 119"/>
                <a:gd name="T34" fmla="*/ 48 w 52"/>
                <a:gd name="T35" fmla="*/ 100 h 119"/>
                <a:gd name="T36" fmla="*/ 44 w 52"/>
                <a:gd name="T37" fmla="*/ 104 h 119"/>
                <a:gd name="T38" fmla="*/ 41 w 52"/>
                <a:gd name="T39" fmla="*/ 108 h 119"/>
                <a:gd name="T40" fmla="*/ 37 w 52"/>
                <a:gd name="T41" fmla="*/ 115 h 119"/>
                <a:gd name="T42" fmla="*/ 37 w 52"/>
                <a:gd name="T43" fmla="*/ 119 h 119"/>
                <a:gd name="T44" fmla="*/ 33 w 52"/>
                <a:gd name="T45" fmla="*/ 119 h 119"/>
                <a:gd name="T46" fmla="*/ 33 w 52"/>
                <a:gd name="T47" fmla="*/ 115 h 119"/>
                <a:gd name="T48" fmla="*/ 30 w 52"/>
                <a:gd name="T49" fmla="*/ 112 h 119"/>
                <a:gd name="T50" fmla="*/ 22 w 52"/>
                <a:gd name="T51" fmla="*/ 108 h 119"/>
                <a:gd name="T52" fmla="*/ 22 w 52"/>
                <a:gd name="T53" fmla="*/ 100 h 119"/>
                <a:gd name="T54" fmla="*/ 22 w 52"/>
                <a:gd name="T55" fmla="*/ 97 h 119"/>
                <a:gd name="T56" fmla="*/ 26 w 52"/>
                <a:gd name="T57" fmla="*/ 89 h 119"/>
                <a:gd name="T58" fmla="*/ 30 w 52"/>
                <a:gd name="T59" fmla="*/ 82 h 119"/>
                <a:gd name="T60" fmla="*/ 22 w 52"/>
                <a:gd name="T61" fmla="*/ 78 h 119"/>
                <a:gd name="T62" fmla="*/ 18 w 52"/>
                <a:gd name="T63" fmla="*/ 78 h 119"/>
                <a:gd name="T64" fmla="*/ 15 w 52"/>
                <a:gd name="T65" fmla="*/ 78 h 119"/>
                <a:gd name="T66" fmla="*/ 11 w 52"/>
                <a:gd name="T67" fmla="*/ 78 h 119"/>
                <a:gd name="T68" fmla="*/ 7 w 52"/>
                <a:gd name="T69" fmla="*/ 75 h 119"/>
                <a:gd name="T70" fmla="*/ 4 w 52"/>
                <a:gd name="T71" fmla="*/ 75 h 119"/>
                <a:gd name="T72" fmla="*/ 0 w 52"/>
                <a:gd name="T73" fmla="*/ 67 h 119"/>
                <a:gd name="T74" fmla="*/ 0 w 52"/>
                <a:gd name="T75" fmla="*/ 63 h 119"/>
                <a:gd name="T76" fmla="*/ 4 w 52"/>
                <a:gd name="T77" fmla="*/ 60 h 119"/>
                <a:gd name="T78" fmla="*/ 4 w 52"/>
                <a:gd name="T79" fmla="*/ 56 h 119"/>
                <a:gd name="T80" fmla="*/ 4 w 52"/>
                <a:gd name="T81" fmla="*/ 56 h 119"/>
                <a:gd name="T82" fmla="*/ 7 w 52"/>
                <a:gd name="T83" fmla="*/ 52 h 119"/>
                <a:gd name="T84" fmla="*/ 11 w 52"/>
                <a:gd name="T85" fmla="*/ 49 h 119"/>
                <a:gd name="T86" fmla="*/ 11 w 52"/>
                <a:gd name="T87" fmla="*/ 49 h 119"/>
                <a:gd name="T88" fmla="*/ 11 w 52"/>
                <a:gd name="T89" fmla="*/ 45 h 119"/>
                <a:gd name="T90" fmla="*/ 11 w 52"/>
                <a:gd name="T91" fmla="*/ 41 h 119"/>
                <a:gd name="T92" fmla="*/ 7 w 52"/>
                <a:gd name="T93" fmla="*/ 37 h 119"/>
                <a:gd name="T94" fmla="*/ 11 w 52"/>
                <a:gd name="T95" fmla="*/ 34 h 119"/>
                <a:gd name="T96" fmla="*/ 7 w 52"/>
                <a:gd name="T97" fmla="*/ 30 h 119"/>
                <a:gd name="T98" fmla="*/ 11 w 52"/>
                <a:gd name="T99" fmla="*/ 23 h 119"/>
                <a:gd name="T100" fmla="*/ 15 w 52"/>
                <a:gd name="T101" fmla="*/ 23 h 119"/>
                <a:gd name="T102" fmla="*/ 11 w 52"/>
                <a:gd name="T103" fmla="*/ 15 h 119"/>
                <a:gd name="T104" fmla="*/ 7 w 52"/>
                <a:gd name="T105" fmla="*/ 11 h 119"/>
                <a:gd name="T106" fmla="*/ 11 w 52"/>
                <a:gd name="T107" fmla="*/ 8 h 119"/>
                <a:gd name="T108" fmla="*/ 7 w 52"/>
                <a:gd name="T109" fmla="*/ 8 h 119"/>
                <a:gd name="T110" fmla="*/ 4 w 52"/>
                <a:gd name="T111" fmla="*/ 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" h="119">
                  <a:moveTo>
                    <a:pt x="4" y="0"/>
                  </a:moveTo>
                  <a:lnTo>
                    <a:pt x="4" y="0"/>
                  </a:lnTo>
                  <a:lnTo>
                    <a:pt x="7" y="0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26" y="45"/>
                  </a:lnTo>
                  <a:lnTo>
                    <a:pt x="26" y="49"/>
                  </a:lnTo>
                  <a:lnTo>
                    <a:pt x="26" y="60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44" y="71"/>
                  </a:lnTo>
                  <a:lnTo>
                    <a:pt x="44" y="75"/>
                  </a:lnTo>
                  <a:lnTo>
                    <a:pt x="48" y="78"/>
                  </a:lnTo>
                  <a:lnTo>
                    <a:pt x="48" y="82"/>
                  </a:lnTo>
                  <a:lnTo>
                    <a:pt x="52" y="86"/>
                  </a:lnTo>
                  <a:lnTo>
                    <a:pt x="52" y="86"/>
                  </a:lnTo>
                  <a:lnTo>
                    <a:pt x="48" y="86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44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8" y="93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4" y="104"/>
                  </a:lnTo>
                  <a:lnTo>
                    <a:pt x="41" y="104"/>
                  </a:lnTo>
                  <a:lnTo>
                    <a:pt x="41" y="108"/>
                  </a:lnTo>
                  <a:lnTo>
                    <a:pt x="41" y="112"/>
                  </a:lnTo>
                  <a:lnTo>
                    <a:pt x="37" y="115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3" y="119"/>
                  </a:lnTo>
                  <a:lnTo>
                    <a:pt x="33" y="119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26" y="108"/>
                  </a:lnTo>
                  <a:lnTo>
                    <a:pt x="22" y="108"/>
                  </a:lnTo>
                  <a:lnTo>
                    <a:pt x="22" y="104"/>
                  </a:lnTo>
                  <a:lnTo>
                    <a:pt x="22" y="100"/>
                  </a:lnTo>
                  <a:lnTo>
                    <a:pt x="22" y="97"/>
                  </a:lnTo>
                  <a:lnTo>
                    <a:pt x="22" y="97"/>
                  </a:lnTo>
                  <a:lnTo>
                    <a:pt x="22" y="93"/>
                  </a:lnTo>
                  <a:lnTo>
                    <a:pt x="26" y="89"/>
                  </a:lnTo>
                  <a:lnTo>
                    <a:pt x="30" y="86"/>
                  </a:lnTo>
                  <a:lnTo>
                    <a:pt x="30" y="82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5" y="78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7" y="71"/>
                  </a:lnTo>
                  <a:lnTo>
                    <a:pt x="4" y="75"/>
                  </a:lnTo>
                  <a:lnTo>
                    <a:pt x="4" y="71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7" y="52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7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5" y="23"/>
                  </a:lnTo>
                  <a:lnTo>
                    <a:pt x="15" y="19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7" y="11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1" name="Freeform 143"/>
            <p:cNvSpPr/>
            <p:nvPr/>
          </p:nvSpPr>
          <p:spPr bwMode="auto">
            <a:xfrm>
              <a:off x="4749773" y="3334224"/>
              <a:ext cx="253467" cy="195568"/>
            </a:xfrm>
            <a:custGeom>
              <a:avLst/>
              <a:gdLst>
                <a:gd name="T0" fmla="*/ 41 w 197"/>
                <a:gd name="T1" fmla="*/ 48 h 152"/>
                <a:gd name="T2" fmla="*/ 45 w 197"/>
                <a:gd name="T3" fmla="*/ 52 h 152"/>
                <a:gd name="T4" fmla="*/ 52 w 197"/>
                <a:gd name="T5" fmla="*/ 48 h 152"/>
                <a:gd name="T6" fmla="*/ 60 w 197"/>
                <a:gd name="T7" fmla="*/ 52 h 152"/>
                <a:gd name="T8" fmla="*/ 63 w 197"/>
                <a:gd name="T9" fmla="*/ 55 h 152"/>
                <a:gd name="T10" fmla="*/ 75 w 197"/>
                <a:gd name="T11" fmla="*/ 59 h 152"/>
                <a:gd name="T12" fmla="*/ 82 w 197"/>
                <a:gd name="T13" fmla="*/ 55 h 152"/>
                <a:gd name="T14" fmla="*/ 89 w 197"/>
                <a:gd name="T15" fmla="*/ 52 h 152"/>
                <a:gd name="T16" fmla="*/ 97 w 197"/>
                <a:gd name="T17" fmla="*/ 63 h 152"/>
                <a:gd name="T18" fmla="*/ 112 w 197"/>
                <a:gd name="T19" fmla="*/ 74 h 152"/>
                <a:gd name="T20" fmla="*/ 126 w 197"/>
                <a:gd name="T21" fmla="*/ 78 h 152"/>
                <a:gd name="T22" fmla="*/ 130 w 197"/>
                <a:gd name="T23" fmla="*/ 81 h 152"/>
                <a:gd name="T24" fmla="*/ 126 w 197"/>
                <a:gd name="T25" fmla="*/ 63 h 152"/>
                <a:gd name="T26" fmla="*/ 119 w 197"/>
                <a:gd name="T27" fmla="*/ 67 h 152"/>
                <a:gd name="T28" fmla="*/ 112 w 197"/>
                <a:gd name="T29" fmla="*/ 55 h 152"/>
                <a:gd name="T30" fmla="*/ 112 w 197"/>
                <a:gd name="T31" fmla="*/ 41 h 152"/>
                <a:gd name="T32" fmla="*/ 115 w 197"/>
                <a:gd name="T33" fmla="*/ 33 h 152"/>
                <a:gd name="T34" fmla="*/ 115 w 197"/>
                <a:gd name="T35" fmla="*/ 26 h 152"/>
                <a:gd name="T36" fmla="*/ 112 w 197"/>
                <a:gd name="T37" fmla="*/ 18 h 152"/>
                <a:gd name="T38" fmla="*/ 156 w 197"/>
                <a:gd name="T39" fmla="*/ 4 h 152"/>
                <a:gd name="T40" fmla="*/ 163 w 197"/>
                <a:gd name="T41" fmla="*/ 7 h 152"/>
                <a:gd name="T42" fmla="*/ 178 w 197"/>
                <a:gd name="T43" fmla="*/ 11 h 152"/>
                <a:gd name="T44" fmla="*/ 186 w 197"/>
                <a:gd name="T45" fmla="*/ 18 h 152"/>
                <a:gd name="T46" fmla="*/ 189 w 197"/>
                <a:gd name="T47" fmla="*/ 26 h 152"/>
                <a:gd name="T48" fmla="*/ 189 w 197"/>
                <a:gd name="T49" fmla="*/ 29 h 152"/>
                <a:gd name="T50" fmla="*/ 197 w 197"/>
                <a:gd name="T51" fmla="*/ 41 h 152"/>
                <a:gd name="T52" fmla="*/ 189 w 197"/>
                <a:gd name="T53" fmla="*/ 48 h 152"/>
                <a:gd name="T54" fmla="*/ 189 w 197"/>
                <a:gd name="T55" fmla="*/ 55 h 152"/>
                <a:gd name="T56" fmla="*/ 193 w 197"/>
                <a:gd name="T57" fmla="*/ 63 h 152"/>
                <a:gd name="T58" fmla="*/ 193 w 197"/>
                <a:gd name="T59" fmla="*/ 67 h 152"/>
                <a:gd name="T60" fmla="*/ 186 w 197"/>
                <a:gd name="T61" fmla="*/ 74 h 152"/>
                <a:gd name="T62" fmla="*/ 186 w 197"/>
                <a:gd name="T63" fmla="*/ 78 h 152"/>
                <a:gd name="T64" fmla="*/ 182 w 197"/>
                <a:gd name="T65" fmla="*/ 85 h 152"/>
                <a:gd name="T66" fmla="*/ 182 w 197"/>
                <a:gd name="T67" fmla="*/ 93 h 152"/>
                <a:gd name="T68" fmla="*/ 149 w 197"/>
                <a:gd name="T69" fmla="*/ 104 h 152"/>
                <a:gd name="T70" fmla="*/ 141 w 197"/>
                <a:gd name="T71" fmla="*/ 115 h 152"/>
                <a:gd name="T72" fmla="*/ 134 w 197"/>
                <a:gd name="T73" fmla="*/ 115 h 152"/>
                <a:gd name="T74" fmla="*/ 123 w 197"/>
                <a:gd name="T75" fmla="*/ 115 h 152"/>
                <a:gd name="T76" fmla="*/ 115 w 197"/>
                <a:gd name="T77" fmla="*/ 122 h 152"/>
                <a:gd name="T78" fmla="*/ 112 w 197"/>
                <a:gd name="T79" fmla="*/ 126 h 152"/>
                <a:gd name="T80" fmla="*/ 86 w 197"/>
                <a:gd name="T81" fmla="*/ 148 h 152"/>
                <a:gd name="T82" fmla="*/ 75 w 197"/>
                <a:gd name="T83" fmla="*/ 148 h 152"/>
                <a:gd name="T84" fmla="*/ 67 w 197"/>
                <a:gd name="T85" fmla="*/ 148 h 152"/>
                <a:gd name="T86" fmla="*/ 60 w 197"/>
                <a:gd name="T87" fmla="*/ 148 h 152"/>
                <a:gd name="T88" fmla="*/ 49 w 197"/>
                <a:gd name="T89" fmla="*/ 144 h 152"/>
                <a:gd name="T90" fmla="*/ 45 w 197"/>
                <a:gd name="T91" fmla="*/ 141 h 152"/>
                <a:gd name="T92" fmla="*/ 23 w 197"/>
                <a:gd name="T93" fmla="*/ 144 h 152"/>
                <a:gd name="T94" fmla="*/ 15 w 197"/>
                <a:gd name="T95" fmla="*/ 137 h 152"/>
                <a:gd name="T96" fmla="*/ 8 w 197"/>
                <a:gd name="T97" fmla="*/ 130 h 152"/>
                <a:gd name="T98" fmla="*/ 0 w 197"/>
                <a:gd name="T99" fmla="*/ 122 h 152"/>
                <a:gd name="T100" fmla="*/ 37 w 197"/>
                <a:gd name="T101" fmla="*/ 70 h 152"/>
                <a:gd name="T102" fmla="*/ 37 w 197"/>
                <a:gd name="T103" fmla="*/ 59 h 152"/>
                <a:gd name="T104" fmla="*/ 37 w 197"/>
                <a:gd name="T105" fmla="*/ 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" h="152">
                  <a:moveTo>
                    <a:pt x="37" y="44"/>
                  </a:moveTo>
                  <a:lnTo>
                    <a:pt x="37" y="44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48"/>
                  </a:lnTo>
                  <a:lnTo>
                    <a:pt x="49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0" y="55"/>
                  </a:lnTo>
                  <a:lnTo>
                    <a:pt x="60" y="55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9"/>
                  </a:lnTo>
                  <a:lnTo>
                    <a:pt x="71" y="59"/>
                  </a:lnTo>
                  <a:lnTo>
                    <a:pt x="75" y="59"/>
                  </a:lnTo>
                  <a:lnTo>
                    <a:pt x="75" y="59"/>
                  </a:lnTo>
                  <a:lnTo>
                    <a:pt x="78" y="59"/>
                  </a:lnTo>
                  <a:lnTo>
                    <a:pt x="82" y="59"/>
                  </a:lnTo>
                  <a:lnTo>
                    <a:pt x="82" y="55"/>
                  </a:lnTo>
                  <a:lnTo>
                    <a:pt x="86" y="52"/>
                  </a:lnTo>
                  <a:lnTo>
                    <a:pt x="86" y="52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89" y="55"/>
                  </a:lnTo>
                  <a:lnTo>
                    <a:pt x="93" y="59"/>
                  </a:lnTo>
                  <a:lnTo>
                    <a:pt x="93" y="63"/>
                  </a:lnTo>
                  <a:lnTo>
                    <a:pt x="97" y="63"/>
                  </a:lnTo>
                  <a:lnTo>
                    <a:pt x="104" y="67"/>
                  </a:lnTo>
                  <a:lnTo>
                    <a:pt x="108" y="67"/>
                  </a:lnTo>
                  <a:lnTo>
                    <a:pt x="112" y="70"/>
                  </a:lnTo>
                  <a:lnTo>
                    <a:pt x="112" y="74"/>
                  </a:lnTo>
                  <a:lnTo>
                    <a:pt x="115" y="78"/>
                  </a:lnTo>
                  <a:lnTo>
                    <a:pt x="119" y="81"/>
                  </a:lnTo>
                  <a:lnTo>
                    <a:pt x="123" y="81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30" y="78"/>
                  </a:lnTo>
                  <a:lnTo>
                    <a:pt x="130" y="81"/>
                  </a:lnTo>
                  <a:lnTo>
                    <a:pt x="130" y="81"/>
                  </a:lnTo>
                  <a:lnTo>
                    <a:pt x="134" y="78"/>
                  </a:lnTo>
                  <a:lnTo>
                    <a:pt x="130" y="63"/>
                  </a:lnTo>
                  <a:lnTo>
                    <a:pt x="130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19" y="67"/>
                  </a:lnTo>
                  <a:lnTo>
                    <a:pt x="119" y="63"/>
                  </a:lnTo>
                  <a:lnTo>
                    <a:pt x="115" y="63"/>
                  </a:lnTo>
                  <a:lnTo>
                    <a:pt x="112" y="59"/>
                  </a:lnTo>
                  <a:lnTo>
                    <a:pt x="112" y="55"/>
                  </a:lnTo>
                  <a:lnTo>
                    <a:pt x="112" y="52"/>
                  </a:lnTo>
                  <a:lnTo>
                    <a:pt x="112" y="44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3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2"/>
                  </a:lnTo>
                  <a:lnTo>
                    <a:pt x="112" y="22"/>
                  </a:lnTo>
                  <a:lnTo>
                    <a:pt x="112" y="18"/>
                  </a:lnTo>
                  <a:lnTo>
                    <a:pt x="119" y="7"/>
                  </a:lnTo>
                  <a:lnTo>
                    <a:pt x="145" y="0"/>
                  </a:lnTo>
                  <a:lnTo>
                    <a:pt x="152" y="4"/>
                  </a:lnTo>
                  <a:lnTo>
                    <a:pt x="156" y="4"/>
                  </a:lnTo>
                  <a:lnTo>
                    <a:pt x="160" y="4"/>
                  </a:lnTo>
                  <a:lnTo>
                    <a:pt x="160" y="4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63" y="11"/>
                  </a:lnTo>
                  <a:lnTo>
                    <a:pt x="167" y="11"/>
                  </a:lnTo>
                  <a:lnTo>
                    <a:pt x="174" y="11"/>
                  </a:lnTo>
                  <a:lnTo>
                    <a:pt x="178" y="11"/>
                  </a:lnTo>
                  <a:lnTo>
                    <a:pt x="178" y="15"/>
                  </a:lnTo>
                  <a:lnTo>
                    <a:pt x="182" y="15"/>
                  </a:lnTo>
                  <a:lnTo>
                    <a:pt x="182" y="15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6" y="22"/>
                  </a:lnTo>
                  <a:lnTo>
                    <a:pt x="189" y="22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189" y="29"/>
                  </a:lnTo>
                  <a:lnTo>
                    <a:pt x="193" y="33"/>
                  </a:lnTo>
                  <a:lnTo>
                    <a:pt x="193" y="33"/>
                  </a:lnTo>
                  <a:lnTo>
                    <a:pt x="197" y="37"/>
                  </a:lnTo>
                  <a:lnTo>
                    <a:pt x="197" y="41"/>
                  </a:lnTo>
                  <a:lnTo>
                    <a:pt x="193" y="41"/>
                  </a:lnTo>
                  <a:lnTo>
                    <a:pt x="193" y="41"/>
                  </a:lnTo>
                  <a:lnTo>
                    <a:pt x="189" y="44"/>
                  </a:lnTo>
                  <a:lnTo>
                    <a:pt x="189" y="48"/>
                  </a:lnTo>
                  <a:lnTo>
                    <a:pt x="193" y="52"/>
                  </a:lnTo>
                  <a:lnTo>
                    <a:pt x="193" y="52"/>
                  </a:lnTo>
                  <a:lnTo>
                    <a:pt x="193" y="55"/>
                  </a:lnTo>
                  <a:lnTo>
                    <a:pt x="189" y="55"/>
                  </a:lnTo>
                  <a:lnTo>
                    <a:pt x="193" y="59"/>
                  </a:lnTo>
                  <a:lnTo>
                    <a:pt x="193" y="59"/>
                  </a:lnTo>
                  <a:lnTo>
                    <a:pt x="189" y="59"/>
                  </a:lnTo>
                  <a:lnTo>
                    <a:pt x="193" y="63"/>
                  </a:lnTo>
                  <a:lnTo>
                    <a:pt x="193" y="63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89" y="70"/>
                  </a:lnTo>
                  <a:lnTo>
                    <a:pt x="186" y="70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8"/>
                  </a:lnTo>
                  <a:lnTo>
                    <a:pt x="186" y="78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182" y="85"/>
                  </a:lnTo>
                  <a:lnTo>
                    <a:pt x="182" y="85"/>
                  </a:lnTo>
                  <a:lnTo>
                    <a:pt x="186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82" y="93"/>
                  </a:lnTo>
                  <a:lnTo>
                    <a:pt x="171" y="96"/>
                  </a:lnTo>
                  <a:lnTo>
                    <a:pt x="167" y="96"/>
                  </a:lnTo>
                  <a:lnTo>
                    <a:pt x="152" y="104"/>
                  </a:lnTo>
                  <a:lnTo>
                    <a:pt x="149" y="104"/>
                  </a:lnTo>
                  <a:lnTo>
                    <a:pt x="141" y="107"/>
                  </a:lnTo>
                  <a:lnTo>
                    <a:pt x="141" y="107"/>
                  </a:lnTo>
                  <a:lnTo>
                    <a:pt x="141" y="111"/>
                  </a:lnTo>
                  <a:lnTo>
                    <a:pt x="141" y="115"/>
                  </a:lnTo>
                  <a:lnTo>
                    <a:pt x="141" y="115"/>
                  </a:lnTo>
                  <a:lnTo>
                    <a:pt x="137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0" y="115"/>
                  </a:lnTo>
                  <a:lnTo>
                    <a:pt x="126" y="115"/>
                  </a:lnTo>
                  <a:lnTo>
                    <a:pt x="123" y="115"/>
                  </a:lnTo>
                  <a:lnTo>
                    <a:pt x="119" y="115"/>
                  </a:lnTo>
                  <a:lnTo>
                    <a:pt x="115" y="118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6"/>
                  </a:lnTo>
                  <a:lnTo>
                    <a:pt x="115" y="126"/>
                  </a:lnTo>
                  <a:lnTo>
                    <a:pt x="11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9" y="144"/>
                  </a:lnTo>
                  <a:lnTo>
                    <a:pt x="86" y="148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1" y="148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63" y="148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56" y="148"/>
                  </a:lnTo>
                  <a:lnTo>
                    <a:pt x="52" y="148"/>
                  </a:lnTo>
                  <a:lnTo>
                    <a:pt x="52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1" y="144"/>
                  </a:lnTo>
                  <a:lnTo>
                    <a:pt x="37" y="141"/>
                  </a:lnTo>
                  <a:lnTo>
                    <a:pt x="23" y="144"/>
                  </a:lnTo>
                  <a:lnTo>
                    <a:pt x="23" y="144"/>
                  </a:lnTo>
                  <a:lnTo>
                    <a:pt x="19" y="141"/>
                  </a:lnTo>
                  <a:lnTo>
                    <a:pt x="19" y="141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8" y="133"/>
                  </a:lnTo>
                  <a:lnTo>
                    <a:pt x="8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0" y="126"/>
                  </a:lnTo>
                  <a:lnTo>
                    <a:pt x="0" y="122"/>
                  </a:lnTo>
                  <a:lnTo>
                    <a:pt x="0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59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2" name="Freeform 144"/>
            <p:cNvSpPr/>
            <p:nvPr/>
          </p:nvSpPr>
          <p:spPr bwMode="auto">
            <a:xfrm>
              <a:off x="4531048" y="3290478"/>
              <a:ext cx="266333" cy="239313"/>
            </a:xfrm>
            <a:custGeom>
              <a:avLst/>
              <a:gdLst>
                <a:gd name="T0" fmla="*/ 189 w 207"/>
                <a:gd name="T1" fmla="*/ 175 h 186"/>
                <a:gd name="T2" fmla="*/ 178 w 207"/>
                <a:gd name="T3" fmla="*/ 167 h 186"/>
                <a:gd name="T4" fmla="*/ 170 w 207"/>
                <a:gd name="T5" fmla="*/ 160 h 186"/>
                <a:gd name="T6" fmla="*/ 207 w 207"/>
                <a:gd name="T7" fmla="*/ 108 h 186"/>
                <a:gd name="T8" fmla="*/ 207 w 207"/>
                <a:gd name="T9" fmla="*/ 97 h 186"/>
                <a:gd name="T10" fmla="*/ 207 w 207"/>
                <a:gd name="T11" fmla="*/ 82 h 186"/>
                <a:gd name="T12" fmla="*/ 200 w 207"/>
                <a:gd name="T13" fmla="*/ 78 h 186"/>
                <a:gd name="T14" fmla="*/ 193 w 207"/>
                <a:gd name="T15" fmla="*/ 82 h 186"/>
                <a:gd name="T16" fmla="*/ 182 w 207"/>
                <a:gd name="T17" fmla="*/ 78 h 186"/>
                <a:gd name="T18" fmla="*/ 178 w 207"/>
                <a:gd name="T19" fmla="*/ 82 h 186"/>
                <a:gd name="T20" fmla="*/ 178 w 207"/>
                <a:gd name="T21" fmla="*/ 75 h 186"/>
                <a:gd name="T22" fmla="*/ 178 w 207"/>
                <a:gd name="T23" fmla="*/ 67 h 186"/>
                <a:gd name="T24" fmla="*/ 178 w 207"/>
                <a:gd name="T25" fmla="*/ 60 h 186"/>
                <a:gd name="T26" fmla="*/ 174 w 207"/>
                <a:gd name="T27" fmla="*/ 56 h 186"/>
                <a:gd name="T28" fmla="*/ 170 w 207"/>
                <a:gd name="T29" fmla="*/ 49 h 186"/>
                <a:gd name="T30" fmla="*/ 170 w 207"/>
                <a:gd name="T31" fmla="*/ 38 h 186"/>
                <a:gd name="T32" fmla="*/ 170 w 207"/>
                <a:gd name="T33" fmla="*/ 30 h 186"/>
                <a:gd name="T34" fmla="*/ 170 w 207"/>
                <a:gd name="T35" fmla="*/ 23 h 186"/>
                <a:gd name="T36" fmla="*/ 152 w 207"/>
                <a:gd name="T37" fmla="*/ 15 h 186"/>
                <a:gd name="T38" fmla="*/ 133 w 207"/>
                <a:gd name="T39" fmla="*/ 23 h 186"/>
                <a:gd name="T40" fmla="*/ 130 w 207"/>
                <a:gd name="T41" fmla="*/ 30 h 186"/>
                <a:gd name="T42" fmla="*/ 108 w 207"/>
                <a:gd name="T43" fmla="*/ 34 h 186"/>
                <a:gd name="T44" fmla="*/ 96 w 207"/>
                <a:gd name="T45" fmla="*/ 26 h 186"/>
                <a:gd name="T46" fmla="*/ 93 w 207"/>
                <a:gd name="T47" fmla="*/ 19 h 186"/>
                <a:gd name="T48" fmla="*/ 89 w 207"/>
                <a:gd name="T49" fmla="*/ 12 h 186"/>
                <a:gd name="T50" fmla="*/ 89 w 207"/>
                <a:gd name="T51" fmla="*/ 4 h 186"/>
                <a:gd name="T52" fmla="*/ 59 w 207"/>
                <a:gd name="T53" fmla="*/ 0 h 186"/>
                <a:gd name="T54" fmla="*/ 41 w 207"/>
                <a:gd name="T55" fmla="*/ 0 h 186"/>
                <a:gd name="T56" fmla="*/ 30 w 207"/>
                <a:gd name="T57" fmla="*/ 0 h 186"/>
                <a:gd name="T58" fmla="*/ 22 w 207"/>
                <a:gd name="T59" fmla="*/ 4 h 186"/>
                <a:gd name="T60" fmla="*/ 15 w 207"/>
                <a:gd name="T61" fmla="*/ 4 h 186"/>
                <a:gd name="T62" fmla="*/ 26 w 207"/>
                <a:gd name="T63" fmla="*/ 30 h 186"/>
                <a:gd name="T64" fmla="*/ 30 w 207"/>
                <a:gd name="T65" fmla="*/ 49 h 186"/>
                <a:gd name="T66" fmla="*/ 37 w 207"/>
                <a:gd name="T67" fmla="*/ 71 h 186"/>
                <a:gd name="T68" fmla="*/ 33 w 207"/>
                <a:gd name="T69" fmla="*/ 101 h 186"/>
                <a:gd name="T70" fmla="*/ 15 w 207"/>
                <a:gd name="T71" fmla="*/ 115 h 186"/>
                <a:gd name="T72" fmla="*/ 8 w 207"/>
                <a:gd name="T73" fmla="*/ 141 h 186"/>
                <a:gd name="T74" fmla="*/ 4 w 207"/>
                <a:gd name="T75" fmla="*/ 160 h 186"/>
                <a:gd name="T76" fmla="*/ 0 w 207"/>
                <a:gd name="T77" fmla="*/ 175 h 186"/>
                <a:gd name="T78" fmla="*/ 8 w 207"/>
                <a:gd name="T79" fmla="*/ 171 h 186"/>
                <a:gd name="T80" fmla="*/ 15 w 207"/>
                <a:gd name="T81" fmla="*/ 171 h 186"/>
                <a:gd name="T82" fmla="*/ 26 w 207"/>
                <a:gd name="T83" fmla="*/ 167 h 186"/>
                <a:gd name="T84" fmla="*/ 30 w 207"/>
                <a:gd name="T85" fmla="*/ 167 h 186"/>
                <a:gd name="T86" fmla="*/ 33 w 207"/>
                <a:gd name="T87" fmla="*/ 171 h 186"/>
                <a:gd name="T88" fmla="*/ 45 w 207"/>
                <a:gd name="T89" fmla="*/ 175 h 186"/>
                <a:gd name="T90" fmla="*/ 111 w 207"/>
                <a:gd name="T91" fmla="*/ 175 h 186"/>
                <a:gd name="T92" fmla="*/ 119 w 207"/>
                <a:gd name="T93" fmla="*/ 178 h 186"/>
                <a:gd name="T94" fmla="*/ 126 w 207"/>
                <a:gd name="T95" fmla="*/ 182 h 186"/>
                <a:gd name="T96" fmla="*/ 137 w 207"/>
                <a:gd name="T97" fmla="*/ 182 h 186"/>
                <a:gd name="T98" fmla="*/ 145 w 207"/>
                <a:gd name="T99" fmla="*/ 182 h 186"/>
                <a:gd name="T100" fmla="*/ 156 w 207"/>
                <a:gd name="T101" fmla="*/ 186 h 186"/>
                <a:gd name="T102" fmla="*/ 159 w 207"/>
                <a:gd name="T103" fmla="*/ 182 h 186"/>
                <a:gd name="T104" fmla="*/ 163 w 207"/>
                <a:gd name="T105" fmla="*/ 186 h 186"/>
                <a:gd name="T106" fmla="*/ 193 w 207"/>
                <a:gd name="T107" fmla="*/ 17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186">
                  <a:moveTo>
                    <a:pt x="193" y="178"/>
                  </a:moveTo>
                  <a:lnTo>
                    <a:pt x="193" y="178"/>
                  </a:lnTo>
                  <a:lnTo>
                    <a:pt x="189" y="175"/>
                  </a:lnTo>
                  <a:lnTo>
                    <a:pt x="189" y="175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2" y="171"/>
                  </a:lnTo>
                  <a:lnTo>
                    <a:pt x="178" y="167"/>
                  </a:lnTo>
                  <a:lnTo>
                    <a:pt x="178" y="164"/>
                  </a:lnTo>
                  <a:lnTo>
                    <a:pt x="174" y="164"/>
                  </a:lnTo>
                  <a:lnTo>
                    <a:pt x="174" y="164"/>
                  </a:lnTo>
                  <a:lnTo>
                    <a:pt x="170" y="160"/>
                  </a:lnTo>
                  <a:lnTo>
                    <a:pt x="170" y="156"/>
                  </a:lnTo>
                  <a:lnTo>
                    <a:pt x="170" y="108"/>
                  </a:lnTo>
                  <a:lnTo>
                    <a:pt x="207" y="108"/>
                  </a:lnTo>
                  <a:lnTo>
                    <a:pt x="207" y="108"/>
                  </a:lnTo>
                  <a:lnTo>
                    <a:pt x="207" y="104"/>
                  </a:lnTo>
                  <a:lnTo>
                    <a:pt x="207" y="101"/>
                  </a:lnTo>
                  <a:lnTo>
                    <a:pt x="207" y="101"/>
                  </a:lnTo>
                  <a:lnTo>
                    <a:pt x="207" y="97"/>
                  </a:lnTo>
                  <a:lnTo>
                    <a:pt x="207" y="93"/>
                  </a:lnTo>
                  <a:lnTo>
                    <a:pt x="207" y="86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07" y="78"/>
                  </a:lnTo>
                  <a:lnTo>
                    <a:pt x="207" y="78"/>
                  </a:lnTo>
                  <a:lnTo>
                    <a:pt x="204" y="78"/>
                  </a:lnTo>
                  <a:lnTo>
                    <a:pt x="200" y="78"/>
                  </a:lnTo>
                  <a:lnTo>
                    <a:pt x="196" y="82"/>
                  </a:lnTo>
                  <a:lnTo>
                    <a:pt x="196" y="82"/>
                  </a:lnTo>
                  <a:lnTo>
                    <a:pt x="193" y="82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5" y="82"/>
                  </a:lnTo>
                  <a:lnTo>
                    <a:pt x="185" y="78"/>
                  </a:lnTo>
                  <a:lnTo>
                    <a:pt x="182" y="78"/>
                  </a:lnTo>
                  <a:lnTo>
                    <a:pt x="182" y="78"/>
                  </a:lnTo>
                  <a:lnTo>
                    <a:pt x="182" y="82"/>
                  </a:lnTo>
                  <a:lnTo>
                    <a:pt x="182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8" y="78"/>
                  </a:lnTo>
                  <a:lnTo>
                    <a:pt x="178" y="78"/>
                  </a:lnTo>
                  <a:lnTo>
                    <a:pt x="178" y="75"/>
                  </a:lnTo>
                  <a:lnTo>
                    <a:pt x="178" y="75"/>
                  </a:lnTo>
                  <a:lnTo>
                    <a:pt x="178" y="71"/>
                  </a:lnTo>
                  <a:lnTo>
                    <a:pt x="178" y="71"/>
                  </a:lnTo>
                  <a:lnTo>
                    <a:pt x="178" y="67"/>
                  </a:lnTo>
                  <a:lnTo>
                    <a:pt x="178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60"/>
                  </a:lnTo>
                  <a:lnTo>
                    <a:pt x="174" y="60"/>
                  </a:lnTo>
                  <a:lnTo>
                    <a:pt x="174" y="60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0" y="52"/>
                  </a:lnTo>
                  <a:lnTo>
                    <a:pt x="170" y="52"/>
                  </a:lnTo>
                  <a:lnTo>
                    <a:pt x="170" y="49"/>
                  </a:lnTo>
                  <a:lnTo>
                    <a:pt x="170" y="49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4"/>
                  </a:lnTo>
                  <a:lnTo>
                    <a:pt x="170" y="30"/>
                  </a:lnTo>
                  <a:lnTo>
                    <a:pt x="170" y="30"/>
                  </a:lnTo>
                  <a:lnTo>
                    <a:pt x="170" y="26"/>
                  </a:lnTo>
                  <a:lnTo>
                    <a:pt x="170" y="23"/>
                  </a:lnTo>
                  <a:lnTo>
                    <a:pt x="170" y="23"/>
                  </a:lnTo>
                  <a:lnTo>
                    <a:pt x="152" y="23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8" y="19"/>
                  </a:lnTo>
                  <a:lnTo>
                    <a:pt x="133" y="19"/>
                  </a:lnTo>
                  <a:lnTo>
                    <a:pt x="133" y="23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30"/>
                  </a:lnTo>
                  <a:lnTo>
                    <a:pt x="119" y="34"/>
                  </a:lnTo>
                  <a:lnTo>
                    <a:pt x="115" y="34"/>
                  </a:lnTo>
                  <a:lnTo>
                    <a:pt x="111" y="34"/>
                  </a:lnTo>
                  <a:lnTo>
                    <a:pt x="108" y="34"/>
                  </a:lnTo>
                  <a:lnTo>
                    <a:pt x="104" y="34"/>
                  </a:lnTo>
                  <a:lnTo>
                    <a:pt x="100" y="34"/>
                  </a:lnTo>
                  <a:lnTo>
                    <a:pt x="100" y="34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3" y="23"/>
                  </a:lnTo>
                  <a:lnTo>
                    <a:pt x="93" y="23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5"/>
                  </a:lnTo>
                  <a:lnTo>
                    <a:pt x="89" y="12"/>
                  </a:lnTo>
                  <a:lnTo>
                    <a:pt x="89" y="12"/>
                  </a:lnTo>
                  <a:lnTo>
                    <a:pt x="89" y="8"/>
                  </a:lnTo>
                  <a:lnTo>
                    <a:pt x="89" y="8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0"/>
                  </a:lnTo>
                  <a:lnTo>
                    <a:pt x="70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19"/>
                  </a:lnTo>
                  <a:lnTo>
                    <a:pt x="26" y="30"/>
                  </a:lnTo>
                  <a:lnTo>
                    <a:pt x="33" y="38"/>
                  </a:lnTo>
                  <a:lnTo>
                    <a:pt x="30" y="41"/>
                  </a:lnTo>
                  <a:lnTo>
                    <a:pt x="26" y="49"/>
                  </a:lnTo>
                  <a:lnTo>
                    <a:pt x="30" y="49"/>
                  </a:lnTo>
                  <a:lnTo>
                    <a:pt x="30" y="56"/>
                  </a:lnTo>
                  <a:lnTo>
                    <a:pt x="30" y="60"/>
                  </a:lnTo>
                  <a:lnTo>
                    <a:pt x="30" y="63"/>
                  </a:lnTo>
                  <a:lnTo>
                    <a:pt x="37" y="71"/>
                  </a:lnTo>
                  <a:lnTo>
                    <a:pt x="37" y="75"/>
                  </a:lnTo>
                  <a:lnTo>
                    <a:pt x="41" y="78"/>
                  </a:lnTo>
                  <a:lnTo>
                    <a:pt x="41" y="89"/>
                  </a:lnTo>
                  <a:lnTo>
                    <a:pt x="33" y="101"/>
                  </a:lnTo>
                  <a:lnTo>
                    <a:pt x="30" y="101"/>
                  </a:lnTo>
                  <a:lnTo>
                    <a:pt x="22" y="104"/>
                  </a:lnTo>
                  <a:lnTo>
                    <a:pt x="22" y="108"/>
                  </a:lnTo>
                  <a:lnTo>
                    <a:pt x="15" y="115"/>
                  </a:lnTo>
                  <a:lnTo>
                    <a:pt x="15" y="123"/>
                  </a:lnTo>
                  <a:lnTo>
                    <a:pt x="11" y="123"/>
                  </a:lnTo>
                  <a:lnTo>
                    <a:pt x="11" y="134"/>
                  </a:lnTo>
                  <a:lnTo>
                    <a:pt x="8" y="141"/>
                  </a:lnTo>
                  <a:lnTo>
                    <a:pt x="8" y="145"/>
                  </a:lnTo>
                  <a:lnTo>
                    <a:pt x="4" y="149"/>
                  </a:lnTo>
                  <a:lnTo>
                    <a:pt x="4" y="156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4" y="175"/>
                  </a:lnTo>
                  <a:lnTo>
                    <a:pt x="4" y="175"/>
                  </a:lnTo>
                  <a:lnTo>
                    <a:pt x="8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11" y="171"/>
                  </a:lnTo>
                  <a:lnTo>
                    <a:pt x="15" y="175"/>
                  </a:lnTo>
                  <a:lnTo>
                    <a:pt x="15" y="171"/>
                  </a:lnTo>
                  <a:lnTo>
                    <a:pt x="15" y="171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30" y="167"/>
                  </a:lnTo>
                  <a:lnTo>
                    <a:pt x="30" y="167"/>
                  </a:lnTo>
                  <a:lnTo>
                    <a:pt x="30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7" y="175"/>
                  </a:lnTo>
                  <a:lnTo>
                    <a:pt x="41" y="175"/>
                  </a:lnTo>
                  <a:lnTo>
                    <a:pt x="45" y="175"/>
                  </a:lnTo>
                  <a:lnTo>
                    <a:pt x="45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111" y="175"/>
                  </a:lnTo>
                  <a:lnTo>
                    <a:pt x="111" y="175"/>
                  </a:lnTo>
                  <a:lnTo>
                    <a:pt x="115" y="178"/>
                  </a:lnTo>
                  <a:lnTo>
                    <a:pt x="115" y="178"/>
                  </a:lnTo>
                  <a:lnTo>
                    <a:pt x="119" y="178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3" y="182"/>
                  </a:lnTo>
                  <a:lnTo>
                    <a:pt x="137" y="182"/>
                  </a:lnTo>
                  <a:lnTo>
                    <a:pt x="141" y="182"/>
                  </a:lnTo>
                  <a:lnTo>
                    <a:pt x="141" y="178"/>
                  </a:lnTo>
                  <a:lnTo>
                    <a:pt x="141" y="182"/>
                  </a:lnTo>
                  <a:lnTo>
                    <a:pt x="145" y="182"/>
                  </a:lnTo>
                  <a:lnTo>
                    <a:pt x="148" y="182"/>
                  </a:lnTo>
                  <a:lnTo>
                    <a:pt x="148" y="186"/>
                  </a:lnTo>
                  <a:lnTo>
                    <a:pt x="152" y="186"/>
                  </a:lnTo>
                  <a:lnTo>
                    <a:pt x="156" y="186"/>
                  </a:lnTo>
                  <a:lnTo>
                    <a:pt x="156" y="182"/>
                  </a:lnTo>
                  <a:lnTo>
                    <a:pt x="156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93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3" name="Freeform 145"/>
            <p:cNvSpPr/>
            <p:nvPr/>
          </p:nvSpPr>
          <p:spPr bwMode="auto">
            <a:xfrm>
              <a:off x="4816680" y="3482187"/>
              <a:ext cx="167262" cy="133810"/>
            </a:xfrm>
            <a:custGeom>
              <a:avLst/>
              <a:gdLst>
                <a:gd name="T0" fmla="*/ 8 w 130"/>
                <a:gd name="T1" fmla="*/ 33 h 104"/>
                <a:gd name="T2" fmla="*/ 11 w 130"/>
                <a:gd name="T3" fmla="*/ 33 h 104"/>
                <a:gd name="T4" fmla="*/ 23 w 130"/>
                <a:gd name="T5" fmla="*/ 33 h 104"/>
                <a:gd name="T6" fmla="*/ 23 w 130"/>
                <a:gd name="T7" fmla="*/ 33 h 104"/>
                <a:gd name="T8" fmla="*/ 34 w 130"/>
                <a:gd name="T9" fmla="*/ 33 h 104"/>
                <a:gd name="T10" fmla="*/ 56 w 130"/>
                <a:gd name="T11" fmla="*/ 15 h 104"/>
                <a:gd name="T12" fmla="*/ 63 w 130"/>
                <a:gd name="T13" fmla="*/ 11 h 104"/>
                <a:gd name="T14" fmla="*/ 63 w 130"/>
                <a:gd name="T15" fmla="*/ 7 h 104"/>
                <a:gd name="T16" fmla="*/ 71 w 130"/>
                <a:gd name="T17" fmla="*/ 0 h 104"/>
                <a:gd name="T18" fmla="*/ 82 w 130"/>
                <a:gd name="T19" fmla="*/ 0 h 104"/>
                <a:gd name="T20" fmla="*/ 85 w 130"/>
                <a:gd name="T21" fmla="*/ 0 h 104"/>
                <a:gd name="T22" fmla="*/ 89 w 130"/>
                <a:gd name="T23" fmla="*/ 3 h 104"/>
                <a:gd name="T24" fmla="*/ 97 w 130"/>
                <a:gd name="T25" fmla="*/ 7 h 104"/>
                <a:gd name="T26" fmla="*/ 104 w 130"/>
                <a:gd name="T27" fmla="*/ 7 h 104"/>
                <a:gd name="T28" fmla="*/ 115 w 130"/>
                <a:gd name="T29" fmla="*/ 11 h 104"/>
                <a:gd name="T30" fmla="*/ 126 w 130"/>
                <a:gd name="T31" fmla="*/ 18 h 104"/>
                <a:gd name="T32" fmla="*/ 130 w 130"/>
                <a:gd name="T33" fmla="*/ 22 h 104"/>
                <a:gd name="T34" fmla="*/ 130 w 130"/>
                <a:gd name="T35" fmla="*/ 29 h 104"/>
                <a:gd name="T36" fmla="*/ 126 w 130"/>
                <a:gd name="T37" fmla="*/ 37 h 104"/>
                <a:gd name="T38" fmla="*/ 130 w 130"/>
                <a:gd name="T39" fmla="*/ 41 h 104"/>
                <a:gd name="T40" fmla="*/ 126 w 130"/>
                <a:gd name="T41" fmla="*/ 48 h 104"/>
                <a:gd name="T42" fmla="*/ 122 w 130"/>
                <a:gd name="T43" fmla="*/ 52 h 104"/>
                <a:gd name="T44" fmla="*/ 126 w 130"/>
                <a:gd name="T45" fmla="*/ 59 h 104"/>
                <a:gd name="T46" fmla="*/ 126 w 130"/>
                <a:gd name="T47" fmla="*/ 63 h 104"/>
                <a:gd name="T48" fmla="*/ 122 w 130"/>
                <a:gd name="T49" fmla="*/ 70 h 104"/>
                <a:gd name="T50" fmla="*/ 119 w 130"/>
                <a:gd name="T51" fmla="*/ 74 h 104"/>
                <a:gd name="T52" fmla="*/ 119 w 130"/>
                <a:gd name="T53" fmla="*/ 85 h 104"/>
                <a:gd name="T54" fmla="*/ 97 w 130"/>
                <a:gd name="T55" fmla="*/ 104 h 104"/>
                <a:gd name="T56" fmla="*/ 85 w 130"/>
                <a:gd name="T57" fmla="*/ 104 h 104"/>
                <a:gd name="T58" fmla="*/ 78 w 130"/>
                <a:gd name="T59" fmla="*/ 100 h 104"/>
                <a:gd name="T60" fmla="*/ 67 w 130"/>
                <a:gd name="T61" fmla="*/ 100 h 104"/>
                <a:gd name="T62" fmla="*/ 63 w 130"/>
                <a:gd name="T63" fmla="*/ 96 h 104"/>
                <a:gd name="T64" fmla="*/ 56 w 130"/>
                <a:gd name="T65" fmla="*/ 93 h 104"/>
                <a:gd name="T66" fmla="*/ 48 w 130"/>
                <a:gd name="T67" fmla="*/ 93 h 104"/>
                <a:gd name="T68" fmla="*/ 41 w 130"/>
                <a:gd name="T69" fmla="*/ 85 h 104"/>
                <a:gd name="T70" fmla="*/ 37 w 130"/>
                <a:gd name="T71" fmla="*/ 78 h 104"/>
                <a:gd name="T72" fmla="*/ 34 w 130"/>
                <a:gd name="T73" fmla="*/ 74 h 104"/>
                <a:gd name="T74" fmla="*/ 34 w 130"/>
                <a:gd name="T75" fmla="*/ 70 h 104"/>
                <a:gd name="T76" fmla="*/ 26 w 130"/>
                <a:gd name="T77" fmla="*/ 67 h 104"/>
                <a:gd name="T78" fmla="*/ 19 w 130"/>
                <a:gd name="T79" fmla="*/ 55 h 104"/>
                <a:gd name="T80" fmla="*/ 15 w 130"/>
                <a:gd name="T81" fmla="*/ 52 h 104"/>
                <a:gd name="T82" fmla="*/ 11 w 130"/>
                <a:gd name="T83" fmla="*/ 44 h 104"/>
                <a:gd name="T84" fmla="*/ 8 w 130"/>
                <a:gd name="T85" fmla="*/ 41 h 104"/>
                <a:gd name="T86" fmla="*/ 0 w 130"/>
                <a:gd name="T87" fmla="*/ 37 h 104"/>
                <a:gd name="T88" fmla="*/ 0 w 130"/>
                <a:gd name="T89" fmla="*/ 33 h 104"/>
                <a:gd name="T90" fmla="*/ 0 w 130"/>
                <a:gd name="T91" fmla="*/ 3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0" h="104">
                  <a:moveTo>
                    <a:pt x="0" y="33"/>
                  </a:moveTo>
                  <a:lnTo>
                    <a:pt x="4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45" y="18"/>
                  </a:lnTo>
                  <a:lnTo>
                    <a:pt x="56" y="15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5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7" y="7"/>
                  </a:lnTo>
                  <a:lnTo>
                    <a:pt x="100" y="7"/>
                  </a:lnTo>
                  <a:lnTo>
                    <a:pt x="100" y="3"/>
                  </a:lnTo>
                  <a:lnTo>
                    <a:pt x="104" y="7"/>
                  </a:lnTo>
                  <a:lnTo>
                    <a:pt x="111" y="7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22" y="11"/>
                  </a:lnTo>
                  <a:lnTo>
                    <a:pt x="122" y="15"/>
                  </a:lnTo>
                  <a:lnTo>
                    <a:pt x="126" y="18"/>
                  </a:lnTo>
                  <a:lnTo>
                    <a:pt x="130" y="18"/>
                  </a:lnTo>
                  <a:lnTo>
                    <a:pt x="130" y="18"/>
                  </a:lnTo>
                  <a:lnTo>
                    <a:pt x="130" y="22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26" y="33"/>
                  </a:lnTo>
                  <a:lnTo>
                    <a:pt x="126" y="37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30" y="41"/>
                  </a:lnTo>
                  <a:lnTo>
                    <a:pt x="126" y="41"/>
                  </a:lnTo>
                  <a:lnTo>
                    <a:pt x="126" y="44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26" y="55"/>
                  </a:lnTo>
                  <a:lnTo>
                    <a:pt x="126" y="55"/>
                  </a:lnTo>
                  <a:lnTo>
                    <a:pt x="126" y="59"/>
                  </a:lnTo>
                  <a:lnTo>
                    <a:pt x="126" y="59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19" y="70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9" y="78"/>
                  </a:lnTo>
                  <a:lnTo>
                    <a:pt x="119" y="81"/>
                  </a:lnTo>
                  <a:lnTo>
                    <a:pt x="119" y="85"/>
                  </a:lnTo>
                  <a:lnTo>
                    <a:pt x="119" y="89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89" y="100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2" y="104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4" y="100"/>
                  </a:lnTo>
                  <a:lnTo>
                    <a:pt x="71" y="100"/>
                  </a:lnTo>
                  <a:lnTo>
                    <a:pt x="67" y="100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3"/>
                  </a:lnTo>
                  <a:lnTo>
                    <a:pt x="60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5" y="89"/>
                  </a:lnTo>
                  <a:lnTo>
                    <a:pt x="45" y="89"/>
                  </a:lnTo>
                  <a:lnTo>
                    <a:pt x="41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4" y="74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0" y="67"/>
                  </a:lnTo>
                  <a:lnTo>
                    <a:pt x="30" y="67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4" name="Freeform 146"/>
            <p:cNvSpPr/>
            <p:nvPr/>
          </p:nvSpPr>
          <p:spPr bwMode="auto">
            <a:xfrm>
              <a:off x="4702168" y="3524645"/>
              <a:ext cx="200714" cy="176269"/>
            </a:xfrm>
            <a:custGeom>
              <a:avLst/>
              <a:gdLst>
                <a:gd name="T0" fmla="*/ 89 w 156"/>
                <a:gd name="T1" fmla="*/ 0 h 137"/>
                <a:gd name="T2" fmla="*/ 93 w 156"/>
                <a:gd name="T3" fmla="*/ 4 h 137"/>
                <a:gd name="T4" fmla="*/ 97 w 156"/>
                <a:gd name="T5" fmla="*/ 11 h 137"/>
                <a:gd name="T6" fmla="*/ 100 w 156"/>
                <a:gd name="T7" fmla="*/ 15 h 137"/>
                <a:gd name="T8" fmla="*/ 104 w 156"/>
                <a:gd name="T9" fmla="*/ 19 h 137"/>
                <a:gd name="T10" fmla="*/ 108 w 156"/>
                <a:gd name="T11" fmla="*/ 22 h 137"/>
                <a:gd name="T12" fmla="*/ 119 w 156"/>
                <a:gd name="T13" fmla="*/ 34 h 137"/>
                <a:gd name="T14" fmla="*/ 123 w 156"/>
                <a:gd name="T15" fmla="*/ 37 h 137"/>
                <a:gd name="T16" fmla="*/ 126 w 156"/>
                <a:gd name="T17" fmla="*/ 41 h 137"/>
                <a:gd name="T18" fmla="*/ 126 w 156"/>
                <a:gd name="T19" fmla="*/ 48 h 137"/>
                <a:gd name="T20" fmla="*/ 134 w 156"/>
                <a:gd name="T21" fmla="*/ 56 h 137"/>
                <a:gd name="T22" fmla="*/ 141 w 156"/>
                <a:gd name="T23" fmla="*/ 56 h 137"/>
                <a:gd name="T24" fmla="*/ 149 w 156"/>
                <a:gd name="T25" fmla="*/ 60 h 137"/>
                <a:gd name="T26" fmla="*/ 152 w 156"/>
                <a:gd name="T27" fmla="*/ 63 h 137"/>
                <a:gd name="T28" fmla="*/ 152 w 156"/>
                <a:gd name="T29" fmla="*/ 67 h 137"/>
                <a:gd name="T30" fmla="*/ 149 w 156"/>
                <a:gd name="T31" fmla="*/ 67 h 137"/>
                <a:gd name="T32" fmla="*/ 145 w 156"/>
                <a:gd name="T33" fmla="*/ 74 h 137"/>
                <a:gd name="T34" fmla="*/ 137 w 156"/>
                <a:gd name="T35" fmla="*/ 74 h 137"/>
                <a:gd name="T36" fmla="*/ 130 w 156"/>
                <a:gd name="T37" fmla="*/ 78 h 137"/>
                <a:gd name="T38" fmla="*/ 126 w 156"/>
                <a:gd name="T39" fmla="*/ 82 h 137"/>
                <a:gd name="T40" fmla="*/ 119 w 156"/>
                <a:gd name="T41" fmla="*/ 85 h 137"/>
                <a:gd name="T42" fmla="*/ 112 w 156"/>
                <a:gd name="T43" fmla="*/ 93 h 137"/>
                <a:gd name="T44" fmla="*/ 112 w 156"/>
                <a:gd name="T45" fmla="*/ 97 h 137"/>
                <a:gd name="T46" fmla="*/ 108 w 156"/>
                <a:gd name="T47" fmla="*/ 100 h 137"/>
                <a:gd name="T48" fmla="*/ 104 w 156"/>
                <a:gd name="T49" fmla="*/ 104 h 137"/>
                <a:gd name="T50" fmla="*/ 97 w 156"/>
                <a:gd name="T51" fmla="*/ 108 h 137"/>
                <a:gd name="T52" fmla="*/ 93 w 156"/>
                <a:gd name="T53" fmla="*/ 115 h 137"/>
                <a:gd name="T54" fmla="*/ 93 w 156"/>
                <a:gd name="T55" fmla="*/ 123 h 137"/>
                <a:gd name="T56" fmla="*/ 86 w 156"/>
                <a:gd name="T57" fmla="*/ 123 h 137"/>
                <a:gd name="T58" fmla="*/ 74 w 156"/>
                <a:gd name="T59" fmla="*/ 123 h 137"/>
                <a:gd name="T60" fmla="*/ 63 w 156"/>
                <a:gd name="T61" fmla="*/ 119 h 137"/>
                <a:gd name="T62" fmla="*/ 56 w 156"/>
                <a:gd name="T63" fmla="*/ 115 h 137"/>
                <a:gd name="T64" fmla="*/ 45 w 156"/>
                <a:gd name="T65" fmla="*/ 126 h 137"/>
                <a:gd name="T66" fmla="*/ 34 w 156"/>
                <a:gd name="T67" fmla="*/ 134 h 137"/>
                <a:gd name="T68" fmla="*/ 26 w 156"/>
                <a:gd name="T69" fmla="*/ 137 h 137"/>
                <a:gd name="T70" fmla="*/ 15 w 156"/>
                <a:gd name="T71" fmla="*/ 137 h 137"/>
                <a:gd name="T72" fmla="*/ 12 w 156"/>
                <a:gd name="T73" fmla="*/ 130 h 137"/>
                <a:gd name="T74" fmla="*/ 8 w 156"/>
                <a:gd name="T75" fmla="*/ 115 h 137"/>
                <a:gd name="T76" fmla="*/ 0 w 156"/>
                <a:gd name="T77" fmla="*/ 111 h 137"/>
                <a:gd name="T78" fmla="*/ 19 w 156"/>
                <a:gd name="T79" fmla="*/ 63 h 137"/>
                <a:gd name="T80" fmla="*/ 49 w 156"/>
                <a:gd name="T81" fmla="*/ 8 h 137"/>
                <a:gd name="T82" fmla="*/ 56 w 156"/>
                <a:gd name="T83" fmla="*/ 4 h 137"/>
                <a:gd name="T84" fmla="*/ 60 w 156"/>
                <a:gd name="T85" fmla="*/ 8 h 137"/>
                <a:gd name="T86" fmla="*/ 60 w 156"/>
                <a:gd name="T87" fmla="*/ 11 h 137"/>
                <a:gd name="T88" fmla="*/ 74 w 156"/>
                <a:gd name="T89" fmla="*/ 0 h 137"/>
                <a:gd name="T90" fmla="*/ 78 w 156"/>
                <a:gd name="T91" fmla="*/ 4 h 137"/>
                <a:gd name="T92" fmla="*/ 89 w 156"/>
                <a:gd name="T9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6" h="137">
                  <a:moveTo>
                    <a:pt x="89" y="0"/>
                  </a:moveTo>
                  <a:lnTo>
                    <a:pt x="89" y="0"/>
                  </a:lnTo>
                  <a:lnTo>
                    <a:pt x="89" y="0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8"/>
                  </a:lnTo>
                  <a:lnTo>
                    <a:pt x="97" y="8"/>
                  </a:lnTo>
                  <a:lnTo>
                    <a:pt x="97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08" y="22"/>
                  </a:lnTo>
                  <a:lnTo>
                    <a:pt x="112" y="30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4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41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26" y="45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30" y="52"/>
                  </a:lnTo>
                  <a:lnTo>
                    <a:pt x="134" y="56"/>
                  </a:lnTo>
                  <a:lnTo>
                    <a:pt x="134" y="56"/>
                  </a:lnTo>
                  <a:lnTo>
                    <a:pt x="137" y="60"/>
                  </a:lnTo>
                  <a:lnTo>
                    <a:pt x="141" y="56"/>
                  </a:lnTo>
                  <a:lnTo>
                    <a:pt x="145" y="60"/>
                  </a:lnTo>
                  <a:lnTo>
                    <a:pt x="145" y="60"/>
                  </a:lnTo>
                  <a:lnTo>
                    <a:pt x="149" y="60"/>
                  </a:lnTo>
                  <a:lnTo>
                    <a:pt x="152" y="60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6" y="67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9" y="67"/>
                  </a:lnTo>
                  <a:lnTo>
                    <a:pt x="149" y="67"/>
                  </a:lnTo>
                  <a:lnTo>
                    <a:pt x="149" y="71"/>
                  </a:lnTo>
                  <a:lnTo>
                    <a:pt x="145" y="71"/>
                  </a:lnTo>
                  <a:lnTo>
                    <a:pt x="145" y="74"/>
                  </a:lnTo>
                  <a:lnTo>
                    <a:pt x="141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4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2"/>
                  </a:lnTo>
                  <a:lnTo>
                    <a:pt x="123" y="85"/>
                  </a:lnTo>
                  <a:lnTo>
                    <a:pt x="119" y="85"/>
                  </a:lnTo>
                  <a:lnTo>
                    <a:pt x="119" y="85"/>
                  </a:lnTo>
                  <a:lnTo>
                    <a:pt x="112" y="89"/>
                  </a:lnTo>
                  <a:lnTo>
                    <a:pt x="112" y="93"/>
                  </a:lnTo>
                  <a:lnTo>
                    <a:pt x="115" y="97"/>
                  </a:lnTo>
                  <a:lnTo>
                    <a:pt x="115" y="97"/>
                  </a:lnTo>
                  <a:lnTo>
                    <a:pt x="112" y="97"/>
                  </a:lnTo>
                  <a:lnTo>
                    <a:pt x="112" y="100"/>
                  </a:lnTo>
                  <a:lnTo>
                    <a:pt x="108" y="100"/>
                  </a:lnTo>
                  <a:lnTo>
                    <a:pt x="108" y="100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97" y="108"/>
                  </a:lnTo>
                  <a:lnTo>
                    <a:pt x="93" y="111"/>
                  </a:lnTo>
                  <a:lnTo>
                    <a:pt x="93" y="115"/>
                  </a:lnTo>
                  <a:lnTo>
                    <a:pt x="93" y="115"/>
                  </a:lnTo>
                  <a:lnTo>
                    <a:pt x="93" y="119"/>
                  </a:lnTo>
                  <a:lnTo>
                    <a:pt x="93" y="119"/>
                  </a:lnTo>
                  <a:lnTo>
                    <a:pt x="93" y="123"/>
                  </a:lnTo>
                  <a:lnTo>
                    <a:pt x="89" y="123"/>
                  </a:lnTo>
                  <a:lnTo>
                    <a:pt x="86" y="123"/>
                  </a:lnTo>
                  <a:lnTo>
                    <a:pt x="86" y="123"/>
                  </a:lnTo>
                  <a:lnTo>
                    <a:pt x="82" y="123"/>
                  </a:lnTo>
                  <a:lnTo>
                    <a:pt x="78" y="123"/>
                  </a:lnTo>
                  <a:lnTo>
                    <a:pt x="74" y="123"/>
                  </a:lnTo>
                  <a:lnTo>
                    <a:pt x="74" y="123"/>
                  </a:lnTo>
                  <a:lnTo>
                    <a:pt x="71" y="123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0" y="115"/>
                  </a:lnTo>
                  <a:lnTo>
                    <a:pt x="56" y="115"/>
                  </a:lnTo>
                  <a:lnTo>
                    <a:pt x="52" y="115"/>
                  </a:lnTo>
                  <a:lnTo>
                    <a:pt x="49" y="119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4" y="134"/>
                  </a:lnTo>
                  <a:lnTo>
                    <a:pt x="30" y="134"/>
                  </a:lnTo>
                  <a:lnTo>
                    <a:pt x="26" y="137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19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12" y="134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8" y="119"/>
                  </a:lnTo>
                  <a:lnTo>
                    <a:pt x="8" y="115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08"/>
                  </a:lnTo>
                  <a:lnTo>
                    <a:pt x="4" y="63"/>
                  </a:lnTo>
                  <a:lnTo>
                    <a:pt x="19" y="63"/>
                  </a:lnTo>
                  <a:lnTo>
                    <a:pt x="23" y="8"/>
                  </a:lnTo>
                  <a:lnTo>
                    <a:pt x="34" y="8"/>
                  </a:lnTo>
                  <a:lnTo>
                    <a:pt x="49" y="8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60" y="4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11"/>
                  </a:lnTo>
                  <a:lnTo>
                    <a:pt x="60" y="11"/>
                  </a:lnTo>
                  <a:lnTo>
                    <a:pt x="67" y="8"/>
                  </a:lnTo>
                  <a:lnTo>
                    <a:pt x="71" y="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82" y="0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5" name="Freeform 147"/>
            <p:cNvSpPr/>
            <p:nvPr/>
          </p:nvSpPr>
          <p:spPr bwMode="auto">
            <a:xfrm>
              <a:off x="4531048" y="3505347"/>
              <a:ext cx="285632" cy="244460"/>
            </a:xfrm>
            <a:custGeom>
              <a:avLst/>
              <a:gdLst>
                <a:gd name="T0" fmla="*/ 137 w 222"/>
                <a:gd name="T1" fmla="*/ 78 h 190"/>
                <a:gd name="T2" fmla="*/ 167 w 222"/>
                <a:gd name="T3" fmla="*/ 23 h 190"/>
                <a:gd name="T4" fmla="*/ 189 w 222"/>
                <a:gd name="T5" fmla="*/ 19 h 190"/>
                <a:gd name="T6" fmla="*/ 193 w 222"/>
                <a:gd name="T7" fmla="*/ 23 h 190"/>
                <a:gd name="T8" fmla="*/ 193 w 222"/>
                <a:gd name="T9" fmla="*/ 26 h 190"/>
                <a:gd name="T10" fmla="*/ 204 w 222"/>
                <a:gd name="T11" fmla="*/ 19 h 190"/>
                <a:gd name="T12" fmla="*/ 211 w 222"/>
                <a:gd name="T13" fmla="*/ 19 h 190"/>
                <a:gd name="T14" fmla="*/ 219 w 222"/>
                <a:gd name="T15" fmla="*/ 15 h 190"/>
                <a:gd name="T16" fmla="*/ 219 w 222"/>
                <a:gd name="T17" fmla="*/ 11 h 190"/>
                <a:gd name="T18" fmla="*/ 215 w 222"/>
                <a:gd name="T19" fmla="*/ 8 h 190"/>
                <a:gd name="T20" fmla="*/ 211 w 222"/>
                <a:gd name="T21" fmla="*/ 11 h 190"/>
                <a:gd name="T22" fmla="*/ 167 w 222"/>
                <a:gd name="T23" fmla="*/ 19 h 190"/>
                <a:gd name="T24" fmla="*/ 163 w 222"/>
                <a:gd name="T25" fmla="*/ 19 h 190"/>
                <a:gd name="T26" fmla="*/ 159 w 222"/>
                <a:gd name="T27" fmla="*/ 15 h 190"/>
                <a:gd name="T28" fmla="*/ 156 w 222"/>
                <a:gd name="T29" fmla="*/ 15 h 190"/>
                <a:gd name="T30" fmla="*/ 148 w 222"/>
                <a:gd name="T31" fmla="*/ 19 h 190"/>
                <a:gd name="T32" fmla="*/ 141 w 222"/>
                <a:gd name="T33" fmla="*/ 15 h 190"/>
                <a:gd name="T34" fmla="*/ 137 w 222"/>
                <a:gd name="T35" fmla="*/ 15 h 190"/>
                <a:gd name="T36" fmla="*/ 130 w 222"/>
                <a:gd name="T37" fmla="*/ 15 h 190"/>
                <a:gd name="T38" fmla="*/ 122 w 222"/>
                <a:gd name="T39" fmla="*/ 15 h 190"/>
                <a:gd name="T40" fmla="*/ 115 w 222"/>
                <a:gd name="T41" fmla="*/ 11 h 190"/>
                <a:gd name="T42" fmla="*/ 111 w 222"/>
                <a:gd name="T43" fmla="*/ 8 h 190"/>
                <a:gd name="T44" fmla="*/ 48 w 222"/>
                <a:gd name="T45" fmla="*/ 8 h 190"/>
                <a:gd name="T46" fmla="*/ 41 w 222"/>
                <a:gd name="T47" fmla="*/ 8 h 190"/>
                <a:gd name="T48" fmla="*/ 33 w 222"/>
                <a:gd name="T49" fmla="*/ 4 h 190"/>
                <a:gd name="T50" fmla="*/ 30 w 222"/>
                <a:gd name="T51" fmla="*/ 0 h 190"/>
                <a:gd name="T52" fmla="*/ 26 w 222"/>
                <a:gd name="T53" fmla="*/ 0 h 190"/>
                <a:gd name="T54" fmla="*/ 22 w 222"/>
                <a:gd name="T55" fmla="*/ 0 h 190"/>
                <a:gd name="T56" fmla="*/ 15 w 222"/>
                <a:gd name="T57" fmla="*/ 8 h 190"/>
                <a:gd name="T58" fmla="*/ 8 w 222"/>
                <a:gd name="T59" fmla="*/ 4 h 190"/>
                <a:gd name="T60" fmla="*/ 4 w 222"/>
                <a:gd name="T61" fmla="*/ 8 h 190"/>
                <a:gd name="T62" fmla="*/ 4 w 222"/>
                <a:gd name="T63" fmla="*/ 19 h 190"/>
                <a:gd name="T64" fmla="*/ 26 w 222"/>
                <a:gd name="T65" fmla="*/ 52 h 190"/>
                <a:gd name="T66" fmla="*/ 33 w 222"/>
                <a:gd name="T67" fmla="*/ 75 h 190"/>
                <a:gd name="T68" fmla="*/ 41 w 222"/>
                <a:gd name="T69" fmla="*/ 93 h 190"/>
                <a:gd name="T70" fmla="*/ 48 w 222"/>
                <a:gd name="T71" fmla="*/ 123 h 190"/>
                <a:gd name="T72" fmla="*/ 48 w 222"/>
                <a:gd name="T73" fmla="*/ 134 h 190"/>
                <a:gd name="T74" fmla="*/ 52 w 222"/>
                <a:gd name="T75" fmla="*/ 145 h 190"/>
                <a:gd name="T76" fmla="*/ 52 w 222"/>
                <a:gd name="T77" fmla="*/ 152 h 190"/>
                <a:gd name="T78" fmla="*/ 59 w 222"/>
                <a:gd name="T79" fmla="*/ 167 h 190"/>
                <a:gd name="T80" fmla="*/ 67 w 222"/>
                <a:gd name="T81" fmla="*/ 178 h 190"/>
                <a:gd name="T82" fmla="*/ 78 w 222"/>
                <a:gd name="T83" fmla="*/ 178 h 190"/>
                <a:gd name="T84" fmla="*/ 82 w 222"/>
                <a:gd name="T85" fmla="*/ 175 h 190"/>
                <a:gd name="T86" fmla="*/ 89 w 222"/>
                <a:gd name="T87" fmla="*/ 175 h 190"/>
                <a:gd name="T88" fmla="*/ 96 w 222"/>
                <a:gd name="T89" fmla="*/ 186 h 190"/>
                <a:gd name="T90" fmla="*/ 104 w 222"/>
                <a:gd name="T91" fmla="*/ 186 h 190"/>
                <a:gd name="T92" fmla="*/ 111 w 222"/>
                <a:gd name="T93" fmla="*/ 186 h 190"/>
                <a:gd name="T94" fmla="*/ 115 w 222"/>
                <a:gd name="T95" fmla="*/ 190 h 190"/>
                <a:gd name="T96" fmla="*/ 119 w 222"/>
                <a:gd name="T97" fmla="*/ 182 h 190"/>
                <a:gd name="T98" fmla="*/ 130 w 222"/>
                <a:gd name="T99" fmla="*/ 178 h 190"/>
                <a:gd name="T100" fmla="*/ 133 w 222"/>
                <a:gd name="T101" fmla="*/ 12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2" h="190">
                  <a:moveTo>
                    <a:pt x="133" y="126"/>
                  </a:moveTo>
                  <a:lnTo>
                    <a:pt x="133" y="123"/>
                  </a:lnTo>
                  <a:lnTo>
                    <a:pt x="137" y="78"/>
                  </a:lnTo>
                  <a:lnTo>
                    <a:pt x="152" y="78"/>
                  </a:lnTo>
                  <a:lnTo>
                    <a:pt x="156" y="23"/>
                  </a:lnTo>
                  <a:lnTo>
                    <a:pt x="167" y="23"/>
                  </a:lnTo>
                  <a:lnTo>
                    <a:pt x="182" y="23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93" y="19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200" y="23"/>
                  </a:lnTo>
                  <a:lnTo>
                    <a:pt x="204" y="19"/>
                  </a:lnTo>
                  <a:lnTo>
                    <a:pt x="207" y="15"/>
                  </a:lnTo>
                  <a:lnTo>
                    <a:pt x="207" y="15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5" y="15"/>
                  </a:lnTo>
                  <a:lnTo>
                    <a:pt x="219" y="15"/>
                  </a:lnTo>
                  <a:lnTo>
                    <a:pt x="222" y="15"/>
                  </a:lnTo>
                  <a:lnTo>
                    <a:pt x="222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1" y="11"/>
                  </a:lnTo>
                  <a:lnTo>
                    <a:pt x="207" y="8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6" y="15"/>
                  </a:lnTo>
                  <a:lnTo>
                    <a:pt x="156" y="15"/>
                  </a:lnTo>
                  <a:lnTo>
                    <a:pt x="156" y="19"/>
                  </a:lnTo>
                  <a:lnTo>
                    <a:pt x="152" y="19"/>
                  </a:lnTo>
                  <a:lnTo>
                    <a:pt x="148" y="19"/>
                  </a:lnTo>
                  <a:lnTo>
                    <a:pt x="148" y="15"/>
                  </a:lnTo>
                  <a:lnTo>
                    <a:pt x="145" y="15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15"/>
                  </a:lnTo>
                  <a:lnTo>
                    <a:pt x="137" y="15"/>
                  </a:lnTo>
                  <a:lnTo>
                    <a:pt x="133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5" y="11"/>
                  </a:lnTo>
                  <a:lnTo>
                    <a:pt x="115" y="11"/>
                  </a:lnTo>
                  <a:lnTo>
                    <a:pt x="111" y="8"/>
                  </a:lnTo>
                  <a:lnTo>
                    <a:pt x="111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9"/>
                  </a:lnTo>
                  <a:lnTo>
                    <a:pt x="11" y="30"/>
                  </a:lnTo>
                  <a:lnTo>
                    <a:pt x="19" y="37"/>
                  </a:lnTo>
                  <a:lnTo>
                    <a:pt x="26" y="52"/>
                  </a:lnTo>
                  <a:lnTo>
                    <a:pt x="26" y="60"/>
                  </a:lnTo>
                  <a:lnTo>
                    <a:pt x="33" y="71"/>
                  </a:lnTo>
                  <a:lnTo>
                    <a:pt x="33" y="75"/>
                  </a:lnTo>
                  <a:lnTo>
                    <a:pt x="45" y="86"/>
                  </a:lnTo>
                  <a:lnTo>
                    <a:pt x="45" y="93"/>
                  </a:lnTo>
                  <a:lnTo>
                    <a:pt x="41" y="93"/>
                  </a:lnTo>
                  <a:lnTo>
                    <a:pt x="45" y="100"/>
                  </a:lnTo>
                  <a:lnTo>
                    <a:pt x="45" y="112"/>
                  </a:lnTo>
                  <a:lnTo>
                    <a:pt x="48" y="123"/>
                  </a:lnTo>
                  <a:lnTo>
                    <a:pt x="48" y="130"/>
                  </a:lnTo>
                  <a:lnTo>
                    <a:pt x="52" y="134"/>
                  </a:lnTo>
                  <a:lnTo>
                    <a:pt x="48" y="134"/>
                  </a:lnTo>
                  <a:lnTo>
                    <a:pt x="52" y="138"/>
                  </a:lnTo>
                  <a:lnTo>
                    <a:pt x="52" y="145"/>
                  </a:lnTo>
                  <a:lnTo>
                    <a:pt x="52" y="145"/>
                  </a:lnTo>
                  <a:lnTo>
                    <a:pt x="56" y="149"/>
                  </a:lnTo>
                  <a:lnTo>
                    <a:pt x="52" y="149"/>
                  </a:lnTo>
                  <a:lnTo>
                    <a:pt x="52" y="152"/>
                  </a:lnTo>
                  <a:lnTo>
                    <a:pt x="56" y="156"/>
                  </a:lnTo>
                  <a:lnTo>
                    <a:pt x="56" y="164"/>
                  </a:lnTo>
                  <a:lnTo>
                    <a:pt x="59" y="167"/>
                  </a:lnTo>
                  <a:lnTo>
                    <a:pt x="63" y="171"/>
                  </a:lnTo>
                  <a:lnTo>
                    <a:pt x="67" y="175"/>
                  </a:lnTo>
                  <a:lnTo>
                    <a:pt x="67" y="178"/>
                  </a:lnTo>
                  <a:lnTo>
                    <a:pt x="74" y="182"/>
                  </a:lnTo>
                  <a:lnTo>
                    <a:pt x="78" y="182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82" y="175"/>
                  </a:lnTo>
                  <a:lnTo>
                    <a:pt x="85" y="175"/>
                  </a:lnTo>
                  <a:lnTo>
                    <a:pt x="85" y="175"/>
                  </a:lnTo>
                  <a:lnTo>
                    <a:pt x="89" y="175"/>
                  </a:lnTo>
                  <a:lnTo>
                    <a:pt x="89" y="178"/>
                  </a:lnTo>
                  <a:lnTo>
                    <a:pt x="89" y="186"/>
                  </a:lnTo>
                  <a:lnTo>
                    <a:pt x="96" y="186"/>
                  </a:lnTo>
                  <a:lnTo>
                    <a:pt x="100" y="186"/>
                  </a:lnTo>
                  <a:lnTo>
                    <a:pt x="100" y="186"/>
                  </a:lnTo>
                  <a:lnTo>
                    <a:pt x="104" y="186"/>
                  </a:lnTo>
                  <a:lnTo>
                    <a:pt x="108" y="186"/>
                  </a:lnTo>
                  <a:lnTo>
                    <a:pt x="108" y="186"/>
                  </a:lnTo>
                  <a:lnTo>
                    <a:pt x="111" y="186"/>
                  </a:lnTo>
                  <a:lnTo>
                    <a:pt x="111" y="190"/>
                  </a:lnTo>
                  <a:lnTo>
                    <a:pt x="115" y="190"/>
                  </a:lnTo>
                  <a:lnTo>
                    <a:pt x="115" y="190"/>
                  </a:lnTo>
                  <a:lnTo>
                    <a:pt x="115" y="186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22" y="182"/>
                  </a:lnTo>
                  <a:lnTo>
                    <a:pt x="126" y="178"/>
                  </a:lnTo>
                  <a:lnTo>
                    <a:pt x="130" y="178"/>
                  </a:lnTo>
                  <a:lnTo>
                    <a:pt x="133" y="178"/>
                  </a:lnTo>
                  <a:lnTo>
                    <a:pt x="133" y="126"/>
                  </a:lnTo>
                  <a:lnTo>
                    <a:pt x="133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6" name="Freeform 148"/>
            <p:cNvSpPr/>
            <p:nvPr/>
          </p:nvSpPr>
          <p:spPr bwMode="auto">
            <a:xfrm>
              <a:off x="5450989" y="3586403"/>
              <a:ext cx="14153" cy="10293"/>
            </a:xfrm>
            <a:custGeom>
              <a:avLst/>
              <a:gdLst>
                <a:gd name="T0" fmla="*/ 0 w 11"/>
                <a:gd name="T1" fmla="*/ 0 h 8"/>
                <a:gd name="T2" fmla="*/ 0 w 11"/>
                <a:gd name="T3" fmla="*/ 4 h 8"/>
                <a:gd name="T4" fmla="*/ 3 w 11"/>
                <a:gd name="T5" fmla="*/ 8 h 8"/>
                <a:gd name="T6" fmla="*/ 3 w 11"/>
                <a:gd name="T7" fmla="*/ 8 h 8"/>
                <a:gd name="T8" fmla="*/ 11 w 11"/>
                <a:gd name="T9" fmla="*/ 4 h 8"/>
                <a:gd name="T10" fmla="*/ 7 w 11"/>
                <a:gd name="T11" fmla="*/ 4 h 8"/>
                <a:gd name="T12" fmla="*/ 7 w 11"/>
                <a:gd name="T13" fmla="*/ 0 h 8"/>
                <a:gd name="T14" fmla="*/ 3 w 11"/>
                <a:gd name="T15" fmla="*/ 0 h 8"/>
                <a:gd name="T16" fmla="*/ 0 w 11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0" y="0"/>
                  </a:moveTo>
                  <a:lnTo>
                    <a:pt x="0" y="4"/>
                  </a:lnTo>
                  <a:lnTo>
                    <a:pt x="3" y="8"/>
                  </a:lnTo>
                  <a:lnTo>
                    <a:pt x="3" y="8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7" name="Freeform 149"/>
            <p:cNvSpPr>
              <a:spLocks noEditPoints="1"/>
            </p:cNvSpPr>
            <p:nvPr/>
          </p:nvSpPr>
          <p:spPr bwMode="auto">
            <a:xfrm>
              <a:off x="5188516" y="3410136"/>
              <a:ext cx="162115" cy="272766"/>
            </a:xfrm>
            <a:custGeom>
              <a:avLst/>
              <a:gdLst>
                <a:gd name="T0" fmla="*/ 37 w 126"/>
                <a:gd name="T1" fmla="*/ 208 h 212"/>
                <a:gd name="T2" fmla="*/ 59 w 126"/>
                <a:gd name="T3" fmla="*/ 204 h 212"/>
                <a:gd name="T4" fmla="*/ 67 w 126"/>
                <a:gd name="T5" fmla="*/ 193 h 212"/>
                <a:gd name="T6" fmla="*/ 70 w 126"/>
                <a:gd name="T7" fmla="*/ 182 h 212"/>
                <a:gd name="T8" fmla="*/ 74 w 126"/>
                <a:gd name="T9" fmla="*/ 174 h 212"/>
                <a:gd name="T10" fmla="*/ 85 w 126"/>
                <a:gd name="T11" fmla="*/ 152 h 212"/>
                <a:gd name="T12" fmla="*/ 96 w 126"/>
                <a:gd name="T13" fmla="*/ 123 h 212"/>
                <a:gd name="T14" fmla="*/ 104 w 126"/>
                <a:gd name="T15" fmla="*/ 104 h 212"/>
                <a:gd name="T16" fmla="*/ 111 w 126"/>
                <a:gd name="T17" fmla="*/ 85 h 212"/>
                <a:gd name="T18" fmla="*/ 111 w 126"/>
                <a:gd name="T19" fmla="*/ 71 h 212"/>
                <a:gd name="T20" fmla="*/ 115 w 126"/>
                <a:gd name="T21" fmla="*/ 63 h 212"/>
                <a:gd name="T22" fmla="*/ 115 w 126"/>
                <a:gd name="T23" fmla="*/ 52 h 212"/>
                <a:gd name="T24" fmla="*/ 122 w 126"/>
                <a:gd name="T25" fmla="*/ 59 h 212"/>
                <a:gd name="T26" fmla="*/ 126 w 126"/>
                <a:gd name="T27" fmla="*/ 52 h 212"/>
                <a:gd name="T28" fmla="*/ 122 w 126"/>
                <a:gd name="T29" fmla="*/ 41 h 212"/>
                <a:gd name="T30" fmla="*/ 122 w 126"/>
                <a:gd name="T31" fmla="*/ 34 h 212"/>
                <a:gd name="T32" fmla="*/ 119 w 126"/>
                <a:gd name="T33" fmla="*/ 11 h 212"/>
                <a:gd name="T34" fmla="*/ 111 w 126"/>
                <a:gd name="T35" fmla="*/ 8 h 212"/>
                <a:gd name="T36" fmla="*/ 107 w 126"/>
                <a:gd name="T37" fmla="*/ 4 h 212"/>
                <a:gd name="T38" fmla="*/ 104 w 126"/>
                <a:gd name="T39" fmla="*/ 8 h 212"/>
                <a:gd name="T40" fmla="*/ 104 w 126"/>
                <a:gd name="T41" fmla="*/ 15 h 212"/>
                <a:gd name="T42" fmla="*/ 96 w 126"/>
                <a:gd name="T43" fmla="*/ 26 h 212"/>
                <a:gd name="T44" fmla="*/ 93 w 126"/>
                <a:gd name="T45" fmla="*/ 26 h 212"/>
                <a:gd name="T46" fmla="*/ 93 w 126"/>
                <a:gd name="T47" fmla="*/ 34 h 212"/>
                <a:gd name="T48" fmla="*/ 85 w 126"/>
                <a:gd name="T49" fmla="*/ 37 h 212"/>
                <a:gd name="T50" fmla="*/ 89 w 126"/>
                <a:gd name="T51" fmla="*/ 41 h 212"/>
                <a:gd name="T52" fmla="*/ 78 w 126"/>
                <a:gd name="T53" fmla="*/ 48 h 212"/>
                <a:gd name="T54" fmla="*/ 74 w 126"/>
                <a:gd name="T55" fmla="*/ 45 h 212"/>
                <a:gd name="T56" fmla="*/ 74 w 126"/>
                <a:gd name="T57" fmla="*/ 52 h 212"/>
                <a:gd name="T58" fmla="*/ 70 w 126"/>
                <a:gd name="T59" fmla="*/ 56 h 212"/>
                <a:gd name="T60" fmla="*/ 70 w 126"/>
                <a:gd name="T61" fmla="*/ 48 h 212"/>
                <a:gd name="T62" fmla="*/ 63 w 126"/>
                <a:gd name="T63" fmla="*/ 63 h 212"/>
                <a:gd name="T64" fmla="*/ 59 w 126"/>
                <a:gd name="T65" fmla="*/ 56 h 212"/>
                <a:gd name="T66" fmla="*/ 48 w 126"/>
                <a:gd name="T67" fmla="*/ 59 h 212"/>
                <a:gd name="T68" fmla="*/ 45 w 126"/>
                <a:gd name="T69" fmla="*/ 59 h 212"/>
                <a:gd name="T70" fmla="*/ 33 w 126"/>
                <a:gd name="T71" fmla="*/ 67 h 212"/>
                <a:gd name="T72" fmla="*/ 26 w 126"/>
                <a:gd name="T73" fmla="*/ 67 h 212"/>
                <a:gd name="T74" fmla="*/ 19 w 126"/>
                <a:gd name="T75" fmla="*/ 82 h 212"/>
                <a:gd name="T76" fmla="*/ 19 w 126"/>
                <a:gd name="T77" fmla="*/ 93 h 212"/>
                <a:gd name="T78" fmla="*/ 26 w 126"/>
                <a:gd name="T79" fmla="*/ 111 h 212"/>
                <a:gd name="T80" fmla="*/ 22 w 126"/>
                <a:gd name="T81" fmla="*/ 123 h 212"/>
                <a:gd name="T82" fmla="*/ 15 w 126"/>
                <a:gd name="T83" fmla="*/ 134 h 212"/>
                <a:gd name="T84" fmla="*/ 8 w 126"/>
                <a:gd name="T85" fmla="*/ 141 h 212"/>
                <a:gd name="T86" fmla="*/ 4 w 126"/>
                <a:gd name="T87" fmla="*/ 156 h 212"/>
                <a:gd name="T88" fmla="*/ 8 w 126"/>
                <a:gd name="T89" fmla="*/ 171 h 212"/>
                <a:gd name="T90" fmla="*/ 11 w 126"/>
                <a:gd name="T91" fmla="*/ 174 h 212"/>
                <a:gd name="T92" fmla="*/ 8 w 126"/>
                <a:gd name="T93" fmla="*/ 186 h 212"/>
                <a:gd name="T94" fmla="*/ 8 w 126"/>
                <a:gd name="T95" fmla="*/ 197 h 212"/>
                <a:gd name="T96" fmla="*/ 15 w 126"/>
                <a:gd name="T97" fmla="*/ 204 h 212"/>
                <a:gd name="T98" fmla="*/ 26 w 126"/>
                <a:gd name="T99" fmla="*/ 208 h 212"/>
                <a:gd name="T100" fmla="*/ 26 w 126"/>
                <a:gd name="T101" fmla="*/ 212 h 212"/>
                <a:gd name="T102" fmla="*/ 100 w 126"/>
                <a:gd name="T103" fmla="*/ 11 h 212"/>
                <a:gd name="T104" fmla="*/ 100 w 126"/>
                <a:gd name="T105" fmla="*/ 19 h 212"/>
                <a:gd name="T106" fmla="*/ 100 w 126"/>
                <a:gd name="T107" fmla="*/ 19 h 212"/>
                <a:gd name="T108" fmla="*/ 96 w 126"/>
                <a:gd name="T109" fmla="*/ 19 h 212"/>
                <a:gd name="T110" fmla="*/ 93 w 126"/>
                <a:gd name="T111" fmla="*/ 19 h 212"/>
                <a:gd name="T112" fmla="*/ 115 w 126"/>
                <a:gd name="T113" fmla="*/ 74 h 212"/>
                <a:gd name="T114" fmla="*/ 119 w 126"/>
                <a:gd name="T115" fmla="*/ 7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6" h="212">
                  <a:moveTo>
                    <a:pt x="26" y="212"/>
                  </a:moveTo>
                  <a:lnTo>
                    <a:pt x="30" y="212"/>
                  </a:lnTo>
                  <a:lnTo>
                    <a:pt x="33" y="212"/>
                  </a:lnTo>
                  <a:lnTo>
                    <a:pt x="37" y="208"/>
                  </a:lnTo>
                  <a:lnTo>
                    <a:pt x="41" y="204"/>
                  </a:lnTo>
                  <a:lnTo>
                    <a:pt x="52" y="204"/>
                  </a:lnTo>
                  <a:lnTo>
                    <a:pt x="56" y="204"/>
                  </a:lnTo>
                  <a:lnTo>
                    <a:pt x="59" y="204"/>
                  </a:lnTo>
                  <a:lnTo>
                    <a:pt x="59" y="200"/>
                  </a:lnTo>
                  <a:lnTo>
                    <a:pt x="63" y="200"/>
                  </a:lnTo>
                  <a:lnTo>
                    <a:pt x="67" y="197"/>
                  </a:lnTo>
                  <a:lnTo>
                    <a:pt x="67" y="193"/>
                  </a:lnTo>
                  <a:lnTo>
                    <a:pt x="67" y="189"/>
                  </a:lnTo>
                  <a:lnTo>
                    <a:pt x="70" y="186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8" y="171"/>
                  </a:lnTo>
                  <a:lnTo>
                    <a:pt x="82" y="160"/>
                  </a:lnTo>
                  <a:lnTo>
                    <a:pt x="82" y="156"/>
                  </a:lnTo>
                  <a:lnTo>
                    <a:pt x="85" y="152"/>
                  </a:lnTo>
                  <a:lnTo>
                    <a:pt x="85" y="145"/>
                  </a:lnTo>
                  <a:lnTo>
                    <a:pt x="89" y="137"/>
                  </a:lnTo>
                  <a:lnTo>
                    <a:pt x="93" y="126"/>
                  </a:lnTo>
                  <a:lnTo>
                    <a:pt x="96" y="123"/>
                  </a:lnTo>
                  <a:lnTo>
                    <a:pt x="96" y="119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4" y="104"/>
                  </a:lnTo>
                  <a:lnTo>
                    <a:pt x="107" y="97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1" y="85"/>
                  </a:lnTo>
                  <a:lnTo>
                    <a:pt x="107" y="82"/>
                  </a:lnTo>
                  <a:lnTo>
                    <a:pt x="111" y="78"/>
                  </a:lnTo>
                  <a:lnTo>
                    <a:pt x="115" y="74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67"/>
                  </a:lnTo>
                  <a:lnTo>
                    <a:pt x="115" y="63"/>
                  </a:lnTo>
                  <a:lnTo>
                    <a:pt x="115" y="63"/>
                  </a:lnTo>
                  <a:lnTo>
                    <a:pt x="115" y="59"/>
                  </a:lnTo>
                  <a:lnTo>
                    <a:pt x="115" y="59"/>
                  </a:lnTo>
                  <a:lnTo>
                    <a:pt x="115" y="56"/>
                  </a:lnTo>
                  <a:lnTo>
                    <a:pt x="115" y="52"/>
                  </a:lnTo>
                  <a:lnTo>
                    <a:pt x="119" y="56"/>
                  </a:lnTo>
                  <a:lnTo>
                    <a:pt x="119" y="56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6"/>
                  </a:lnTo>
                  <a:lnTo>
                    <a:pt x="126" y="56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26" y="48"/>
                  </a:lnTo>
                  <a:lnTo>
                    <a:pt x="122" y="45"/>
                  </a:lnTo>
                  <a:lnTo>
                    <a:pt x="122" y="41"/>
                  </a:lnTo>
                  <a:lnTo>
                    <a:pt x="122" y="41"/>
                  </a:lnTo>
                  <a:lnTo>
                    <a:pt x="122" y="37"/>
                  </a:lnTo>
                  <a:lnTo>
                    <a:pt x="122" y="34"/>
                  </a:lnTo>
                  <a:lnTo>
                    <a:pt x="122" y="34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8"/>
                  </a:lnTo>
                  <a:lnTo>
                    <a:pt x="115" y="4"/>
                  </a:lnTo>
                  <a:lnTo>
                    <a:pt x="111" y="0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8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104" y="8"/>
                  </a:lnTo>
                  <a:lnTo>
                    <a:pt x="104" y="11"/>
                  </a:lnTo>
                  <a:lnTo>
                    <a:pt x="107" y="11"/>
                  </a:lnTo>
                  <a:lnTo>
                    <a:pt x="107" y="15"/>
                  </a:lnTo>
                  <a:lnTo>
                    <a:pt x="104" y="15"/>
                  </a:lnTo>
                  <a:lnTo>
                    <a:pt x="104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30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5"/>
                  </a:lnTo>
                  <a:lnTo>
                    <a:pt x="78" y="48"/>
                  </a:lnTo>
                  <a:lnTo>
                    <a:pt x="78" y="45"/>
                  </a:lnTo>
                  <a:lnTo>
                    <a:pt x="82" y="45"/>
                  </a:lnTo>
                  <a:lnTo>
                    <a:pt x="78" y="41"/>
                  </a:lnTo>
                  <a:lnTo>
                    <a:pt x="74" y="45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8" y="52"/>
                  </a:lnTo>
                  <a:lnTo>
                    <a:pt x="78" y="52"/>
                  </a:lnTo>
                  <a:lnTo>
                    <a:pt x="74" y="52"/>
                  </a:lnTo>
                  <a:lnTo>
                    <a:pt x="70" y="56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48"/>
                  </a:lnTo>
                  <a:lnTo>
                    <a:pt x="63" y="56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6" y="59"/>
                  </a:lnTo>
                  <a:lnTo>
                    <a:pt x="48" y="56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45" y="63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1" y="63"/>
                  </a:lnTo>
                  <a:lnTo>
                    <a:pt x="41" y="59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6" y="71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9" y="82"/>
                  </a:lnTo>
                  <a:lnTo>
                    <a:pt x="19" y="85"/>
                  </a:lnTo>
                  <a:lnTo>
                    <a:pt x="19" y="89"/>
                  </a:lnTo>
                  <a:lnTo>
                    <a:pt x="19" y="89"/>
                  </a:lnTo>
                  <a:lnTo>
                    <a:pt x="19" y="93"/>
                  </a:lnTo>
                  <a:lnTo>
                    <a:pt x="19" y="97"/>
                  </a:lnTo>
                  <a:lnTo>
                    <a:pt x="22" y="108"/>
                  </a:lnTo>
                  <a:lnTo>
                    <a:pt x="22" y="108"/>
                  </a:lnTo>
                  <a:lnTo>
                    <a:pt x="26" y="111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5"/>
                  </a:lnTo>
                  <a:lnTo>
                    <a:pt x="22" y="123"/>
                  </a:lnTo>
                  <a:lnTo>
                    <a:pt x="19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41"/>
                  </a:lnTo>
                  <a:lnTo>
                    <a:pt x="11" y="141"/>
                  </a:lnTo>
                  <a:lnTo>
                    <a:pt x="8" y="141"/>
                  </a:lnTo>
                  <a:lnTo>
                    <a:pt x="4" y="145"/>
                  </a:lnTo>
                  <a:lnTo>
                    <a:pt x="4" y="149"/>
                  </a:lnTo>
                  <a:lnTo>
                    <a:pt x="0" y="152"/>
                  </a:lnTo>
                  <a:lnTo>
                    <a:pt x="4" y="156"/>
                  </a:lnTo>
                  <a:lnTo>
                    <a:pt x="0" y="160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8" y="171"/>
                  </a:lnTo>
                  <a:lnTo>
                    <a:pt x="8" y="174"/>
                  </a:lnTo>
                  <a:lnTo>
                    <a:pt x="8" y="174"/>
                  </a:lnTo>
                  <a:lnTo>
                    <a:pt x="8" y="178"/>
                  </a:lnTo>
                  <a:lnTo>
                    <a:pt x="11" y="174"/>
                  </a:lnTo>
                  <a:lnTo>
                    <a:pt x="8" y="178"/>
                  </a:lnTo>
                  <a:lnTo>
                    <a:pt x="4" y="178"/>
                  </a:lnTo>
                  <a:lnTo>
                    <a:pt x="4" y="182"/>
                  </a:lnTo>
                  <a:lnTo>
                    <a:pt x="8" y="186"/>
                  </a:lnTo>
                  <a:lnTo>
                    <a:pt x="4" y="193"/>
                  </a:lnTo>
                  <a:lnTo>
                    <a:pt x="8" y="193"/>
                  </a:lnTo>
                  <a:lnTo>
                    <a:pt x="8" y="197"/>
                  </a:lnTo>
                  <a:lnTo>
                    <a:pt x="8" y="197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22" y="204"/>
                  </a:lnTo>
                  <a:lnTo>
                    <a:pt x="26" y="208"/>
                  </a:lnTo>
                  <a:lnTo>
                    <a:pt x="26" y="208"/>
                  </a:lnTo>
                  <a:lnTo>
                    <a:pt x="26" y="212"/>
                  </a:lnTo>
                  <a:lnTo>
                    <a:pt x="26" y="212"/>
                  </a:lnTo>
                  <a:lnTo>
                    <a:pt x="26" y="212"/>
                  </a:lnTo>
                  <a:close/>
                  <a:moveTo>
                    <a:pt x="100" y="15"/>
                  </a:moveTo>
                  <a:lnTo>
                    <a:pt x="100" y="15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close/>
                  <a:moveTo>
                    <a:pt x="100" y="19"/>
                  </a:moveTo>
                  <a:lnTo>
                    <a:pt x="100" y="19"/>
                  </a:lnTo>
                  <a:lnTo>
                    <a:pt x="100" y="19"/>
                  </a:lnTo>
                  <a:lnTo>
                    <a:pt x="100" y="22"/>
                  </a:lnTo>
                  <a:lnTo>
                    <a:pt x="100" y="19"/>
                  </a:lnTo>
                  <a:lnTo>
                    <a:pt x="100" y="19"/>
                  </a:lnTo>
                  <a:close/>
                  <a:moveTo>
                    <a:pt x="93" y="19"/>
                  </a:moveTo>
                  <a:lnTo>
                    <a:pt x="93" y="19"/>
                  </a:lnTo>
                  <a:lnTo>
                    <a:pt x="93" y="19"/>
                  </a:lnTo>
                  <a:lnTo>
                    <a:pt x="96" y="19"/>
                  </a:lnTo>
                  <a:lnTo>
                    <a:pt x="96" y="22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19"/>
                  </a:lnTo>
                  <a:lnTo>
                    <a:pt x="93" y="19"/>
                  </a:lnTo>
                  <a:close/>
                  <a:moveTo>
                    <a:pt x="115" y="78"/>
                  </a:moveTo>
                  <a:lnTo>
                    <a:pt x="115" y="78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9" y="74"/>
                  </a:lnTo>
                  <a:lnTo>
                    <a:pt x="119" y="71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5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8" name="Freeform 150"/>
            <p:cNvSpPr/>
            <p:nvPr/>
          </p:nvSpPr>
          <p:spPr bwMode="auto">
            <a:xfrm>
              <a:off x="4931190" y="3381830"/>
              <a:ext cx="218727" cy="319084"/>
            </a:xfrm>
            <a:custGeom>
              <a:avLst/>
              <a:gdLst>
                <a:gd name="T0" fmla="*/ 30 w 170"/>
                <a:gd name="T1" fmla="*/ 156 h 248"/>
                <a:gd name="T2" fmla="*/ 33 w 170"/>
                <a:gd name="T3" fmla="*/ 148 h 248"/>
                <a:gd name="T4" fmla="*/ 37 w 170"/>
                <a:gd name="T5" fmla="*/ 137 h 248"/>
                <a:gd name="T6" fmla="*/ 37 w 170"/>
                <a:gd name="T7" fmla="*/ 126 h 248"/>
                <a:gd name="T8" fmla="*/ 37 w 170"/>
                <a:gd name="T9" fmla="*/ 119 h 248"/>
                <a:gd name="T10" fmla="*/ 41 w 170"/>
                <a:gd name="T11" fmla="*/ 107 h 248"/>
                <a:gd name="T12" fmla="*/ 41 w 170"/>
                <a:gd name="T13" fmla="*/ 96 h 248"/>
                <a:gd name="T14" fmla="*/ 22 w 170"/>
                <a:gd name="T15" fmla="*/ 89 h 248"/>
                <a:gd name="T16" fmla="*/ 8 w 170"/>
                <a:gd name="T17" fmla="*/ 85 h 248"/>
                <a:gd name="T18" fmla="*/ 0 w 170"/>
                <a:gd name="T19" fmla="*/ 70 h 248"/>
                <a:gd name="T20" fmla="*/ 30 w 170"/>
                <a:gd name="T21" fmla="*/ 59 h 248"/>
                <a:gd name="T22" fmla="*/ 52 w 170"/>
                <a:gd name="T23" fmla="*/ 56 h 248"/>
                <a:gd name="T24" fmla="*/ 59 w 170"/>
                <a:gd name="T25" fmla="*/ 59 h 248"/>
                <a:gd name="T26" fmla="*/ 71 w 170"/>
                <a:gd name="T27" fmla="*/ 67 h 248"/>
                <a:gd name="T28" fmla="*/ 63 w 170"/>
                <a:gd name="T29" fmla="*/ 81 h 248"/>
                <a:gd name="T30" fmla="*/ 71 w 170"/>
                <a:gd name="T31" fmla="*/ 93 h 248"/>
                <a:gd name="T32" fmla="*/ 78 w 170"/>
                <a:gd name="T33" fmla="*/ 100 h 248"/>
                <a:gd name="T34" fmla="*/ 82 w 170"/>
                <a:gd name="T35" fmla="*/ 85 h 248"/>
                <a:gd name="T36" fmla="*/ 85 w 170"/>
                <a:gd name="T37" fmla="*/ 74 h 248"/>
                <a:gd name="T38" fmla="*/ 89 w 170"/>
                <a:gd name="T39" fmla="*/ 67 h 248"/>
                <a:gd name="T40" fmla="*/ 85 w 170"/>
                <a:gd name="T41" fmla="*/ 56 h 248"/>
                <a:gd name="T42" fmla="*/ 74 w 170"/>
                <a:gd name="T43" fmla="*/ 44 h 248"/>
                <a:gd name="T44" fmla="*/ 89 w 170"/>
                <a:gd name="T45" fmla="*/ 15 h 248"/>
                <a:gd name="T46" fmla="*/ 96 w 170"/>
                <a:gd name="T47" fmla="*/ 15 h 248"/>
                <a:gd name="T48" fmla="*/ 108 w 170"/>
                <a:gd name="T49" fmla="*/ 15 h 248"/>
                <a:gd name="T50" fmla="*/ 115 w 170"/>
                <a:gd name="T51" fmla="*/ 15 h 248"/>
                <a:gd name="T52" fmla="*/ 126 w 170"/>
                <a:gd name="T53" fmla="*/ 11 h 248"/>
                <a:gd name="T54" fmla="*/ 137 w 170"/>
                <a:gd name="T55" fmla="*/ 11 h 248"/>
                <a:gd name="T56" fmla="*/ 152 w 170"/>
                <a:gd name="T57" fmla="*/ 7 h 248"/>
                <a:gd name="T58" fmla="*/ 163 w 170"/>
                <a:gd name="T59" fmla="*/ 0 h 248"/>
                <a:gd name="T60" fmla="*/ 170 w 170"/>
                <a:gd name="T61" fmla="*/ 4 h 248"/>
                <a:gd name="T62" fmla="*/ 167 w 170"/>
                <a:gd name="T63" fmla="*/ 15 h 248"/>
                <a:gd name="T64" fmla="*/ 167 w 170"/>
                <a:gd name="T65" fmla="*/ 26 h 248"/>
                <a:gd name="T66" fmla="*/ 167 w 170"/>
                <a:gd name="T67" fmla="*/ 37 h 248"/>
                <a:gd name="T68" fmla="*/ 163 w 170"/>
                <a:gd name="T69" fmla="*/ 56 h 248"/>
                <a:gd name="T70" fmla="*/ 170 w 170"/>
                <a:gd name="T71" fmla="*/ 63 h 248"/>
                <a:gd name="T72" fmla="*/ 163 w 170"/>
                <a:gd name="T73" fmla="*/ 67 h 248"/>
                <a:gd name="T74" fmla="*/ 163 w 170"/>
                <a:gd name="T75" fmla="*/ 74 h 248"/>
                <a:gd name="T76" fmla="*/ 156 w 170"/>
                <a:gd name="T77" fmla="*/ 85 h 248"/>
                <a:gd name="T78" fmla="*/ 141 w 170"/>
                <a:gd name="T79" fmla="*/ 96 h 248"/>
                <a:gd name="T80" fmla="*/ 111 w 170"/>
                <a:gd name="T81" fmla="*/ 107 h 248"/>
                <a:gd name="T82" fmla="*/ 104 w 170"/>
                <a:gd name="T83" fmla="*/ 111 h 248"/>
                <a:gd name="T84" fmla="*/ 93 w 170"/>
                <a:gd name="T85" fmla="*/ 122 h 248"/>
                <a:gd name="T86" fmla="*/ 78 w 170"/>
                <a:gd name="T87" fmla="*/ 133 h 248"/>
                <a:gd name="T88" fmla="*/ 67 w 170"/>
                <a:gd name="T89" fmla="*/ 137 h 248"/>
                <a:gd name="T90" fmla="*/ 67 w 170"/>
                <a:gd name="T91" fmla="*/ 145 h 248"/>
                <a:gd name="T92" fmla="*/ 67 w 170"/>
                <a:gd name="T93" fmla="*/ 159 h 248"/>
                <a:gd name="T94" fmla="*/ 71 w 170"/>
                <a:gd name="T95" fmla="*/ 178 h 248"/>
                <a:gd name="T96" fmla="*/ 78 w 170"/>
                <a:gd name="T97" fmla="*/ 178 h 248"/>
                <a:gd name="T98" fmla="*/ 74 w 170"/>
                <a:gd name="T99" fmla="*/ 189 h 248"/>
                <a:gd name="T100" fmla="*/ 71 w 170"/>
                <a:gd name="T101" fmla="*/ 200 h 248"/>
                <a:gd name="T102" fmla="*/ 71 w 170"/>
                <a:gd name="T103" fmla="*/ 211 h 248"/>
                <a:gd name="T104" fmla="*/ 30 w 170"/>
                <a:gd name="T105" fmla="*/ 230 h 248"/>
                <a:gd name="T106" fmla="*/ 22 w 170"/>
                <a:gd name="T107" fmla="*/ 237 h 248"/>
                <a:gd name="T108" fmla="*/ 30 w 170"/>
                <a:gd name="T109" fmla="*/ 241 h 248"/>
                <a:gd name="T110" fmla="*/ 30 w 170"/>
                <a:gd name="T111" fmla="*/ 248 h 248"/>
                <a:gd name="T112" fmla="*/ 19 w 170"/>
                <a:gd name="T113" fmla="*/ 248 h 248"/>
                <a:gd name="T114" fmla="*/ 15 w 170"/>
                <a:gd name="T115" fmla="*/ 237 h 248"/>
                <a:gd name="T116" fmla="*/ 15 w 170"/>
                <a:gd name="T117" fmla="*/ 222 h 248"/>
                <a:gd name="T118" fmla="*/ 15 w 170"/>
                <a:gd name="T119" fmla="*/ 200 h 248"/>
                <a:gd name="T120" fmla="*/ 11 w 170"/>
                <a:gd name="T121" fmla="*/ 18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0" h="248">
                  <a:moveTo>
                    <a:pt x="11" y="182"/>
                  </a:moveTo>
                  <a:lnTo>
                    <a:pt x="30" y="167"/>
                  </a:lnTo>
                  <a:lnTo>
                    <a:pt x="30" y="163"/>
                  </a:lnTo>
                  <a:lnTo>
                    <a:pt x="30" y="159"/>
                  </a:lnTo>
                  <a:lnTo>
                    <a:pt x="30" y="156"/>
                  </a:lnTo>
                  <a:lnTo>
                    <a:pt x="30" y="152"/>
                  </a:lnTo>
                  <a:lnTo>
                    <a:pt x="30" y="152"/>
                  </a:lnTo>
                  <a:lnTo>
                    <a:pt x="30" y="148"/>
                  </a:lnTo>
                  <a:lnTo>
                    <a:pt x="33" y="148"/>
                  </a:lnTo>
                  <a:lnTo>
                    <a:pt x="33" y="148"/>
                  </a:lnTo>
                  <a:lnTo>
                    <a:pt x="37" y="145"/>
                  </a:lnTo>
                  <a:lnTo>
                    <a:pt x="37" y="141"/>
                  </a:lnTo>
                  <a:lnTo>
                    <a:pt x="37" y="141"/>
                  </a:lnTo>
                  <a:lnTo>
                    <a:pt x="37" y="137"/>
                  </a:lnTo>
                  <a:lnTo>
                    <a:pt x="37" y="137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7" y="126"/>
                  </a:lnTo>
                  <a:lnTo>
                    <a:pt x="37" y="126"/>
                  </a:lnTo>
                  <a:lnTo>
                    <a:pt x="37" y="122"/>
                  </a:lnTo>
                  <a:lnTo>
                    <a:pt x="37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1" y="107"/>
                  </a:lnTo>
                  <a:lnTo>
                    <a:pt x="41" y="104"/>
                  </a:lnTo>
                  <a:lnTo>
                    <a:pt x="41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6" y="89"/>
                  </a:lnTo>
                  <a:lnTo>
                    <a:pt x="22" y="89"/>
                  </a:lnTo>
                  <a:lnTo>
                    <a:pt x="22" y="85"/>
                  </a:lnTo>
                  <a:lnTo>
                    <a:pt x="15" y="85"/>
                  </a:lnTo>
                  <a:lnTo>
                    <a:pt x="11" y="81"/>
                  </a:lnTo>
                  <a:lnTo>
                    <a:pt x="11" y="85"/>
                  </a:lnTo>
                  <a:lnTo>
                    <a:pt x="8" y="85"/>
                  </a:lnTo>
                  <a:lnTo>
                    <a:pt x="8" y="81"/>
                  </a:lnTo>
                  <a:lnTo>
                    <a:pt x="8" y="81"/>
                  </a:lnTo>
                  <a:lnTo>
                    <a:pt x="0" y="81"/>
                  </a:lnTo>
                  <a:lnTo>
                    <a:pt x="0" y="74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67"/>
                  </a:lnTo>
                  <a:lnTo>
                    <a:pt x="11" y="67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41" y="56"/>
                  </a:lnTo>
                  <a:lnTo>
                    <a:pt x="45" y="56"/>
                  </a:lnTo>
                  <a:lnTo>
                    <a:pt x="48" y="52"/>
                  </a:lnTo>
                  <a:lnTo>
                    <a:pt x="48" y="56"/>
                  </a:lnTo>
                  <a:lnTo>
                    <a:pt x="52" y="56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67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81"/>
                  </a:lnTo>
                  <a:lnTo>
                    <a:pt x="63" y="85"/>
                  </a:lnTo>
                  <a:lnTo>
                    <a:pt x="63" y="89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4" y="96"/>
                  </a:lnTo>
                  <a:lnTo>
                    <a:pt x="74" y="96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6"/>
                  </a:lnTo>
                  <a:lnTo>
                    <a:pt x="82" y="93"/>
                  </a:lnTo>
                  <a:lnTo>
                    <a:pt x="82" y="89"/>
                  </a:lnTo>
                  <a:lnTo>
                    <a:pt x="82" y="85"/>
                  </a:lnTo>
                  <a:lnTo>
                    <a:pt x="85" y="85"/>
                  </a:lnTo>
                  <a:lnTo>
                    <a:pt x="89" y="81"/>
                  </a:lnTo>
                  <a:lnTo>
                    <a:pt x="89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9" y="70"/>
                  </a:lnTo>
                  <a:lnTo>
                    <a:pt x="85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67"/>
                  </a:lnTo>
                  <a:lnTo>
                    <a:pt x="89" y="63"/>
                  </a:lnTo>
                  <a:lnTo>
                    <a:pt x="89" y="59"/>
                  </a:lnTo>
                  <a:lnTo>
                    <a:pt x="85" y="56"/>
                  </a:lnTo>
                  <a:lnTo>
                    <a:pt x="85" y="52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67" y="41"/>
                  </a:lnTo>
                  <a:lnTo>
                    <a:pt x="67" y="30"/>
                  </a:lnTo>
                  <a:lnTo>
                    <a:pt x="7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6" y="15"/>
                  </a:lnTo>
                  <a:lnTo>
                    <a:pt x="96" y="15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8" y="15"/>
                  </a:lnTo>
                  <a:lnTo>
                    <a:pt x="108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8"/>
                  </a:lnTo>
                  <a:lnTo>
                    <a:pt x="119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45" y="7"/>
                  </a:lnTo>
                  <a:lnTo>
                    <a:pt x="148" y="11"/>
                  </a:lnTo>
                  <a:lnTo>
                    <a:pt x="148" y="7"/>
                  </a:lnTo>
                  <a:lnTo>
                    <a:pt x="152" y="7"/>
                  </a:lnTo>
                  <a:lnTo>
                    <a:pt x="156" y="7"/>
                  </a:lnTo>
                  <a:lnTo>
                    <a:pt x="156" y="4"/>
                  </a:lnTo>
                  <a:lnTo>
                    <a:pt x="159" y="4"/>
                  </a:lnTo>
                  <a:lnTo>
                    <a:pt x="163" y="4"/>
                  </a:lnTo>
                  <a:lnTo>
                    <a:pt x="163" y="0"/>
                  </a:lnTo>
                  <a:lnTo>
                    <a:pt x="167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4"/>
                  </a:lnTo>
                  <a:lnTo>
                    <a:pt x="170" y="7"/>
                  </a:lnTo>
                  <a:lnTo>
                    <a:pt x="170" y="7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22"/>
                  </a:lnTo>
                  <a:lnTo>
                    <a:pt x="167" y="22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67" y="30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67" y="37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8"/>
                  </a:lnTo>
                  <a:lnTo>
                    <a:pt x="167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7" y="56"/>
                  </a:lnTo>
                  <a:lnTo>
                    <a:pt x="170" y="56"/>
                  </a:lnTo>
                  <a:lnTo>
                    <a:pt x="170" y="63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3" y="67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7" y="70"/>
                  </a:lnTo>
                  <a:lnTo>
                    <a:pt x="163" y="74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59" y="81"/>
                  </a:lnTo>
                  <a:lnTo>
                    <a:pt x="159" y="81"/>
                  </a:lnTo>
                  <a:lnTo>
                    <a:pt x="156" y="85"/>
                  </a:lnTo>
                  <a:lnTo>
                    <a:pt x="152" y="85"/>
                  </a:lnTo>
                  <a:lnTo>
                    <a:pt x="152" y="89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30" y="104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19" y="104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08" y="115"/>
                  </a:lnTo>
                  <a:lnTo>
                    <a:pt x="104" y="115"/>
                  </a:lnTo>
                  <a:lnTo>
                    <a:pt x="104" y="111"/>
                  </a:lnTo>
                  <a:lnTo>
                    <a:pt x="104" y="115"/>
                  </a:lnTo>
                  <a:lnTo>
                    <a:pt x="100" y="115"/>
                  </a:lnTo>
                  <a:lnTo>
                    <a:pt x="100" y="119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89" y="126"/>
                  </a:lnTo>
                  <a:lnTo>
                    <a:pt x="78" y="133"/>
                  </a:lnTo>
                  <a:lnTo>
                    <a:pt x="78" y="137"/>
                  </a:lnTo>
                  <a:lnTo>
                    <a:pt x="78" y="137"/>
                  </a:lnTo>
                  <a:lnTo>
                    <a:pt x="71" y="137"/>
                  </a:lnTo>
                  <a:lnTo>
                    <a:pt x="71" y="141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5"/>
                  </a:lnTo>
                  <a:lnTo>
                    <a:pt x="67" y="145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71" y="156"/>
                  </a:lnTo>
                  <a:lnTo>
                    <a:pt x="71" y="159"/>
                  </a:lnTo>
                  <a:lnTo>
                    <a:pt x="67" y="159"/>
                  </a:lnTo>
                  <a:lnTo>
                    <a:pt x="71" y="159"/>
                  </a:lnTo>
                  <a:lnTo>
                    <a:pt x="71" y="163"/>
                  </a:lnTo>
                  <a:lnTo>
                    <a:pt x="71" y="167"/>
                  </a:lnTo>
                  <a:lnTo>
                    <a:pt x="74" y="171"/>
                  </a:lnTo>
                  <a:lnTo>
                    <a:pt x="71" y="178"/>
                  </a:lnTo>
                  <a:lnTo>
                    <a:pt x="74" y="182"/>
                  </a:lnTo>
                  <a:lnTo>
                    <a:pt x="74" y="182"/>
                  </a:lnTo>
                  <a:lnTo>
                    <a:pt x="74" y="178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82"/>
                  </a:lnTo>
                  <a:lnTo>
                    <a:pt x="74" y="185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71" y="200"/>
                  </a:lnTo>
                  <a:lnTo>
                    <a:pt x="71" y="200"/>
                  </a:lnTo>
                  <a:lnTo>
                    <a:pt x="71" y="204"/>
                  </a:lnTo>
                  <a:lnTo>
                    <a:pt x="74" y="200"/>
                  </a:lnTo>
                  <a:lnTo>
                    <a:pt x="74" y="204"/>
                  </a:lnTo>
                  <a:lnTo>
                    <a:pt x="74" y="208"/>
                  </a:lnTo>
                  <a:lnTo>
                    <a:pt x="71" y="211"/>
                  </a:lnTo>
                  <a:lnTo>
                    <a:pt x="67" y="215"/>
                  </a:lnTo>
                  <a:lnTo>
                    <a:pt x="56" y="219"/>
                  </a:lnTo>
                  <a:lnTo>
                    <a:pt x="41" y="222"/>
                  </a:lnTo>
                  <a:lnTo>
                    <a:pt x="37" y="226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30" y="234"/>
                  </a:lnTo>
                  <a:lnTo>
                    <a:pt x="26" y="237"/>
                  </a:lnTo>
                  <a:lnTo>
                    <a:pt x="26" y="237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30" y="241"/>
                  </a:lnTo>
                  <a:lnTo>
                    <a:pt x="30" y="241"/>
                  </a:lnTo>
                  <a:lnTo>
                    <a:pt x="30" y="237"/>
                  </a:lnTo>
                  <a:lnTo>
                    <a:pt x="30" y="241"/>
                  </a:lnTo>
                  <a:lnTo>
                    <a:pt x="30" y="245"/>
                  </a:lnTo>
                  <a:lnTo>
                    <a:pt x="30" y="248"/>
                  </a:lnTo>
                  <a:lnTo>
                    <a:pt x="30" y="248"/>
                  </a:lnTo>
                  <a:lnTo>
                    <a:pt x="26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5"/>
                  </a:lnTo>
                  <a:lnTo>
                    <a:pt x="19" y="245"/>
                  </a:lnTo>
                  <a:lnTo>
                    <a:pt x="19" y="241"/>
                  </a:lnTo>
                  <a:lnTo>
                    <a:pt x="19" y="241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4"/>
                  </a:lnTo>
                  <a:lnTo>
                    <a:pt x="15" y="226"/>
                  </a:lnTo>
                  <a:lnTo>
                    <a:pt x="15" y="222"/>
                  </a:lnTo>
                  <a:lnTo>
                    <a:pt x="15" y="211"/>
                  </a:lnTo>
                  <a:lnTo>
                    <a:pt x="15" y="208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5" y="200"/>
                  </a:lnTo>
                  <a:lnTo>
                    <a:pt x="15" y="196"/>
                  </a:lnTo>
                  <a:lnTo>
                    <a:pt x="11" y="193"/>
                  </a:lnTo>
                  <a:lnTo>
                    <a:pt x="11" y="185"/>
                  </a:lnTo>
                  <a:lnTo>
                    <a:pt x="11" y="182"/>
                  </a:lnTo>
                  <a:lnTo>
                    <a:pt x="11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9" name="Freeform 151"/>
            <p:cNvSpPr/>
            <p:nvPr/>
          </p:nvSpPr>
          <p:spPr bwMode="auto">
            <a:xfrm>
              <a:off x="4926044" y="3682902"/>
              <a:ext cx="29593" cy="28306"/>
            </a:xfrm>
            <a:custGeom>
              <a:avLst/>
              <a:gdLst>
                <a:gd name="T0" fmla="*/ 19 w 23"/>
                <a:gd name="T1" fmla="*/ 3 h 22"/>
                <a:gd name="T2" fmla="*/ 19 w 23"/>
                <a:gd name="T3" fmla="*/ 3 h 22"/>
                <a:gd name="T4" fmla="*/ 19 w 23"/>
                <a:gd name="T5" fmla="*/ 3 h 22"/>
                <a:gd name="T6" fmla="*/ 23 w 23"/>
                <a:gd name="T7" fmla="*/ 7 h 22"/>
                <a:gd name="T8" fmla="*/ 23 w 23"/>
                <a:gd name="T9" fmla="*/ 7 h 22"/>
                <a:gd name="T10" fmla="*/ 23 w 23"/>
                <a:gd name="T11" fmla="*/ 11 h 22"/>
                <a:gd name="T12" fmla="*/ 23 w 23"/>
                <a:gd name="T13" fmla="*/ 11 h 22"/>
                <a:gd name="T14" fmla="*/ 23 w 23"/>
                <a:gd name="T15" fmla="*/ 14 h 22"/>
                <a:gd name="T16" fmla="*/ 23 w 23"/>
                <a:gd name="T17" fmla="*/ 14 h 22"/>
                <a:gd name="T18" fmla="*/ 23 w 23"/>
                <a:gd name="T19" fmla="*/ 14 h 22"/>
                <a:gd name="T20" fmla="*/ 19 w 23"/>
                <a:gd name="T21" fmla="*/ 14 h 22"/>
                <a:gd name="T22" fmla="*/ 19 w 23"/>
                <a:gd name="T23" fmla="*/ 18 h 22"/>
                <a:gd name="T24" fmla="*/ 19 w 23"/>
                <a:gd name="T25" fmla="*/ 22 h 22"/>
                <a:gd name="T26" fmla="*/ 15 w 23"/>
                <a:gd name="T27" fmla="*/ 22 h 22"/>
                <a:gd name="T28" fmla="*/ 12 w 23"/>
                <a:gd name="T29" fmla="*/ 22 h 22"/>
                <a:gd name="T30" fmla="*/ 4 w 23"/>
                <a:gd name="T31" fmla="*/ 18 h 22"/>
                <a:gd name="T32" fmla="*/ 4 w 23"/>
                <a:gd name="T33" fmla="*/ 14 h 22"/>
                <a:gd name="T34" fmla="*/ 0 w 23"/>
                <a:gd name="T35" fmla="*/ 14 h 22"/>
                <a:gd name="T36" fmla="*/ 0 w 23"/>
                <a:gd name="T37" fmla="*/ 11 h 22"/>
                <a:gd name="T38" fmla="*/ 0 w 23"/>
                <a:gd name="T39" fmla="*/ 7 h 22"/>
                <a:gd name="T40" fmla="*/ 4 w 23"/>
                <a:gd name="T41" fmla="*/ 3 h 22"/>
                <a:gd name="T42" fmla="*/ 8 w 23"/>
                <a:gd name="T43" fmla="*/ 0 h 22"/>
                <a:gd name="T44" fmla="*/ 8 w 23"/>
                <a:gd name="T45" fmla="*/ 0 h 22"/>
                <a:gd name="T46" fmla="*/ 12 w 23"/>
                <a:gd name="T47" fmla="*/ 0 h 22"/>
                <a:gd name="T48" fmla="*/ 15 w 23"/>
                <a:gd name="T49" fmla="*/ 3 h 22"/>
                <a:gd name="T50" fmla="*/ 19 w 23"/>
                <a:gd name="T51" fmla="*/ 3 h 22"/>
                <a:gd name="T52" fmla="*/ 19 w 23"/>
                <a:gd name="T53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2">
                  <a:moveTo>
                    <a:pt x="19" y="3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19" y="14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2" y="22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8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0" name="Freeform 152"/>
            <p:cNvSpPr>
              <a:spLocks noEditPoints="1"/>
            </p:cNvSpPr>
            <p:nvPr/>
          </p:nvSpPr>
          <p:spPr bwMode="auto">
            <a:xfrm>
              <a:off x="4626258" y="3610850"/>
              <a:ext cx="343531" cy="262473"/>
            </a:xfrm>
            <a:custGeom>
              <a:avLst/>
              <a:gdLst>
                <a:gd name="T0" fmla="*/ 4 w 267"/>
                <a:gd name="T1" fmla="*/ 96 h 204"/>
                <a:gd name="T2" fmla="*/ 15 w 267"/>
                <a:gd name="T3" fmla="*/ 96 h 204"/>
                <a:gd name="T4" fmla="*/ 30 w 267"/>
                <a:gd name="T5" fmla="*/ 104 h 204"/>
                <a:gd name="T6" fmla="*/ 41 w 267"/>
                <a:gd name="T7" fmla="*/ 108 h 204"/>
                <a:gd name="T8" fmla="*/ 48 w 267"/>
                <a:gd name="T9" fmla="*/ 100 h 204"/>
                <a:gd name="T10" fmla="*/ 67 w 267"/>
                <a:gd name="T11" fmla="*/ 48 h 204"/>
                <a:gd name="T12" fmla="*/ 71 w 267"/>
                <a:gd name="T13" fmla="*/ 70 h 204"/>
                <a:gd name="T14" fmla="*/ 85 w 267"/>
                <a:gd name="T15" fmla="*/ 70 h 204"/>
                <a:gd name="T16" fmla="*/ 104 w 267"/>
                <a:gd name="T17" fmla="*/ 59 h 204"/>
                <a:gd name="T18" fmla="*/ 122 w 267"/>
                <a:gd name="T19" fmla="*/ 52 h 204"/>
                <a:gd name="T20" fmla="*/ 137 w 267"/>
                <a:gd name="T21" fmla="*/ 56 h 204"/>
                <a:gd name="T22" fmla="*/ 152 w 267"/>
                <a:gd name="T23" fmla="*/ 56 h 204"/>
                <a:gd name="T24" fmla="*/ 152 w 267"/>
                <a:gd name="T25" fmla="*/ 44 h 204"/>
                <a:gd name="T26" fmla="*/ 163 w 267"/>
                <a:gd name="T27" fmla="*/ 37 h 204"/>
                <a:gd name="T28" fmla="*/ 171 w 267"/>
                <a:gd name="T29" fmla="*/ 30 h 204"/>
                <a:gd name="T30" fmla="*/ 178 w 267"/>
                <a:gd name="T31" fmla="*/ 18 h 204"/>
                <a:gd name="T32" fmla="*/ 185 w 267"/>
                <a:gd name="T33" fmla="*/ 15 h 204"/>
                <a:gd name="T34" fmla="*/ 196 w 267"/>
                <a:gd name="T35" fmla="*/ 7 h 204"/>
                <a:gd name="T36" fmla="*/ 208 w 267"/>
                <a:gd name="T37" fmla="*/ 4 h 204"/>
                <a:gd name="T38" fmla="*/ 219 w 267"/>
                <a:gd name="T39" fmla="*/ 0 h 204"/>
                <a:gd name="T40" fmla="*/ 233 w 267"/>
                <a:gd name="T41" fmla="*/ 4 h 204"/>
                <a:gd name="T42" fmla="*/ 248 w 267"/>
                <a:gd name="T43" fmla="*/ 7 h 204"/>
                <a:gd name="T44" fmla="*/ 252 w 267"/>
                <a:gd name="T45" fmla="*/ 26 h 204"/>
                <a:gd name="T46" fmla="*/ 252 w 267"/>
                <a:gd name="T47" fmla="*/ 56 h 204"/>
                <a:gd name="T48" fmla="*/ 241 w 267"/>
                <a:gd name="T49" fmla="*/ 56 h 204"/>
                <a:gd name="T50" fmla="*/ 237 w 267"/>
                <a:gd name="T51" fmla="*/ 70 h 204"/>
                <a:gd name="T52" fmla="*/ 252 w 267"/>
                <a:gd name="T53" fmla="*/ 74 h 204"/>
                <a:gd name="T54" fmla="*/ 267 w 267"/>
                <a:gd name="T55" fmla="*/ 70 h 204"/>
                <a:gd name="T56" fmla="*/ 263 w 267"/>
                <a:gd name="T57" fmla="*/ 85 h 204"/>
                <a:gd name="T58" fmla="*/ 252 w 267"/>
                <a:gd name="T59" fmla="*/ 104 h 204"/>
                <a:gd name="T60" fmla="*/ 241 w 267"/>
                <a:gd name="T61" fmla="*/ 111 h 204"/>
                <a:gd name="T62" fmla="*/ 230 w 267"/>
                <a:gd name="T63" fmla="*/ 122 h 204"/>
                <a:gd name="T64" fmla="*/ 211 w 267"/>
                <a:gd name="T65" fmla="*/ 148 h 204"/>
                <a:gd name="T66" fmla="*/ 185 w 267"/>
                <a:gd name="T67" fmla="*/ 167 h 204"/>
                <a:gd name="T68" fmla="*/ 167 w 267"/>
                <a:gd name="T69" fmla="*/ 182 h 204"/>
                <a:gd name="T70" fmla="*/ 152 w 267"/>
                <a:gd name="T71" fmla="*/ 185 h 204"/>
                <a:gd name="T72" fmla="*/ 141 w 267"/>
                <a:gd name="T73" fmla="*/ 193 h 204"/>
                <a:gd name="T74" fmla="*/ 130 w 267"/>
                <a:gd name="T75" fmla="*/ 193 h 204"/>
                <a:gd name="T76" fmla="*/ 104 w 267"/>
                <a:gd name="T77" fmla="*/ 193 h 204"/>
                <a:gd name="T78" fmla="*/ 89 w 267"/>
                <a:gd name="T79" fmla="*/ 193 h 204"/>
                <a:gd name="T80" fmla="*/ 82 w 267"/>
                <a:gd name="T81" fmla="*/ 197 h 204"/>
                <a:gd name="T82" fmla="*/ 63 w 267"/>
                <a:gd name="T83" fmla="*/ 197 h 204"/>
                <a:gd name="T84" fmla="*/ 52 w 267"/>
                <a:gd name="T85" fmla="*/ 204 h 204"/>
                <a:gd name="T86" fmla="*/ 37 w 267"/>
                <a:gd name="T87" fmla="*/ 197 h 204"/>
                <a:gd name="T88" fmla="*/ 30 w 267"/>
                <a:gd name="T89" fmla="*/ 193 h 204"/>
                <a:gd name="T90" fmla="*/ 26 w 267"/>
                <a:gd name="T91" fmla="*/ 189 h 204"/>
                <a:gd name="T92" fmla="*/ 19 w 267"/>
                <a:gd name="T93" fmla="*/ 171 h 204"/>
                <a:gd name="T94" fmla="*/ 26 w 267"/>
                <a:gd name="T95" fmla="*/ 167 h 204"/>
                <a:gd name="T96" fmla="*/ 19 w 267"/>
                <a:gd name="T97" fmla="*/ 145 h 204"/>
                <a:gd name="T98" fmla="*/ 8 w 267"/>
                <a:gd name="T99" fmla="*/ 108 h 204"/>
                <a:gd name="T100" fmla="*/ 174 w 267"/>
                <a:gd name="T101" fmla="*/ 130 h 204"/>
                <a:gd name="T102" fmla="*/ 185 w 267"/>
                <a:gd name="T103" fmla="*/ 133 h 204"/>
                <a:gd name="T104" fmla="*/ 196 w 267"/>
                <a:gd name="T105" fmla="*/ 126 h 204"/>
                <a:gd name="T106" fmla="*/ 200 w 267"/>
                <a:gd name="T107" fmla="*/ 119 h 204"/>
                <a:gd name="T108" fmla="*/ 200 w 267"/>
                <a:gd name="T109" fmla="*/ 104 h 204"/>
                <a:gd name="T110" fmla="*/ 193 w 267"/>
                <a:gd name="T111" fmla="*/ 100 h 204"/>
                <a:gd name="T112" fmla="*/ 178 w 267"/>
                <a:gd name="T113" fmla="*/ 108 h 204"/>
                <a:gd name="T114" fmla="*/ 174 w 267"/>
                <a:gd name="T115" fmla="*/ 12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7" h="204">
                  <a:moveTo>
                    <a:pt x="0" y="100"/>
                  </a:move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3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5" y="93"/>
                  </a:lnTo>
                  <a:lnTo>
                    <a:pt x="15" y="96"/>
                  </a:lnTo>
                  <a:lnTo>
                    <a:pt x="15" y="104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4"/>
                  </a:lnTo>
                  <a:lnTo>
                    <a:pt x="30" y="104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37" y="104"/>
                  </a:lnTo>
                  <a:lnTo>
                    <a:pt x="37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41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8" y="100"/>
                  </a:lnTo>
                  <a:lnTo>
                    <a:pt x="52" y="96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44"/>
                  </a:lnTo>
                  <a:lnTo>
                    <a:pt x="67" y="48"/>
                  </a:lnTo>
                  <a:lnTo>
                    <a:pt x="67" y="52"/>
                  </a:lnTo>
                  <a:lnTo>
                    <a:pt x="71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71" y="70"/>
                  </a:lnTo>
                  <a:lnTo>
                    <a:pt x="74" y="70"/>
                  </a:lnTo>
                  <a:lnTo>
                    <a:pt x="78" y="70"/>
                  </a:lnTo>
                  <a:lnTo>
                    <a:pt x="82" y="70"/>
                  </a:lnTo>
                  <a:lnTo>
                    <a:pt x="85" y="70"/>
                  </a:lnTo>
                  <a:lnTo>
                    <a:pt x="85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63"/>
                  </a:lnTo>
                  <a:lnTo>
                    <a:pt x="100" y="63"/>
                  </a:lnTo>
                  <a:lnTo>
                    <a:pt x="104" y="59"/>
                  </a:lnTo>
                  <a:lnTo>
                    <a:pt x="108" y="52"/>
                  </a:lnTo>
                  <a:lnTo>
                    <a:pt x="111" y="48"/>
                  </a:lnTo>
                  <a:lnTo>
                    <a:pt x="115" y="48"/>
                  </a:lnTo>
                  <a:lnTo>
                    <a:pt x="119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30" y="56"/>
                  </a:lnTo>
                  <a:lnTo>
                    <a:pt x="133" y="56"/>
                  </a:lnTo>
                  <a:lnTo>
                    <a:pt x="133" y="56"/>
                  </a:lnTo>
                  <a:lnTo>
                    <a:pt x="137" y="56"/>
                  </a:lnTo>
                  <a:lnTo>
                    <a:pt x="141" y="56"/>
                  </a:lnTo>
                  <a:lnTo>
                    <a:pt x="145" y="56"/>
                  </a:lnTo>
                  <a:lnTo>
                    <a:pt x="145" y="56"/>
                  </a:lnTo>
                  <a:lnTo>
                    <a:pt x="148" y="56"/>
                  </a:lnTo>
                  <a:lnTo>
                    <a:pt x="152" y="56"/>
                  </a:lnTo>
                  <a:lnTo>
                    <a:pt x="152" y="52"/>
                  </a:lnTo>
                  <a:lnTo>
                    <a:pt x="152" y="52"/>
                  </a:lnTo>
                  <a:lnTo>
                    <a:pt x="152" y="48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56" y="41"/>
                  </a:lnTo>
                  <a:lnTo>
                    <a:pt x="159" y="41"/>
                  </a:lnTo>
                  <a:lnTo>
                    <a:pt x="159" y="41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71" y="33"/>
                  </a:lnTo>
                  <a:lnTo>
                    <a:pt x="171" y="30"/>
                  </a:lnTo>
                  <a:lnTo>
                    <a:pt x="174" y="30"/>
                  </a:lnTo>
                  <a:lnTo>
                    <a:pt x="174" y="30"/>
                  </a:lnTo>
                  <a:lnTo>
                    <a:pt x="171" y="26"/>
                  </a:lnTo>
                  <a:lnTo>
                    <a:pt x="171" y="22"/>
                  </a:lnTo>
                  <a:lnTo>
                    <a:pt x="178" y="18"/>
                  </a:lnTo>
                  <a:lnTo>
                    <a:pt x="178" y="18"/>
                  </a:lnTo>
                  <a:lnTo>
                    <a:pt x="182" y="18"/>
                  </a:lnTo>
                  <a:lnTo>
                    <a:pt x="182" y="15"/>
                  </a:lnTo>
                  <a:lnTo>
                    <a:pt x="185" y="15"/>
                  </a:lnTo>
                  <a:lnTo>
                    <a:pt x="185" y="15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200" y="7"/>
                  </a:lnTo>
                  <a:lnTo>
                    <a:pt x="204" y="7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219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30" y="4"/>
                  </a:lnTo>
                  <a:lnTo>
                    <a:pt x="233" y="4"/>
                  </a:lnTo>
                  <a:lnTo>
                    <a:pt x="233" y="4"/>
                  </a:lnTo>
                  <a:lnTo>
                    <a:pt x="237" y="0"/>
                  </a:lnTo>
                  <a:lnTo>
                    <a:pt x="245" y="4"/>
                  </a:lnTo>
                  <a:lnTo>
                    <a:pt x="248" y="4"/>
                  </a:lnTo>
                  <a:lnTo>
                    <a:pt x="248" y="7"/>
                  </a:lnTo>
                  <a:lnTo>
                    <a:pt x="248" y="15"/>
                  </a:lnTo>
                  <a:lnTo>
                    <a:pt x="252" y="18"/>
                  </a:lnTo>
                  <a:lnTo>
                    <a:pt x="252" y="22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2" y="30"/>
                  </a:lnTo>
                  <a:lnTo>
                    <a:pt x="252" y="33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2" y="56"/>
                  </a:lnTo>
                  <a:lnTo>
                    <a:pt x="252" y="59"/>
                  </a:lnTo>
                  <a:lnTo>
                    <a:pt x="248" y="59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41" y="56"/>
                  </a:lnTo>
                  <a:lnTo>
                    <a:pt x="237" y="59"/>
                  </a:lnTo>
                  <a:lnTo>
                    <a:pt x="233" y="63"/>
                  </a:lnTo>
                  <a:lnTo>
                    <a:pt x="233" y="67"/>
                  </a:lnTo>
                  <a:lnTo>
                    <a:pt x="233" y="70"/>
                  </a:lnTo>
                  <a:lnTo>
                    <a:pt x="237" y="70"/>
                  </a:lnTo>
                  <a:lnTo>
                    <a:pt x="237" y="74"/>
                  </a:lnTo>
                  <a:lnTo>
                    <a:pt x="245" y="78"/>
                  </a:lnTo>
                  <a:lnTo>
                    <a:pt x="248" y="78"/>
                  </a:lnTo>
                  <a:lnTo>
                    <a:pt x="252" y="78"/>
                  </a:lnTo>
                  <a:lnTo>
                    <a:pt x="252" y="74"/>
                  </a:lnTo>
                  <a:lnTo>
                    <a:pt x="252" y="70"/>
                  </a:lnTo>
                  <a:lnTo>
                    <a:pt x="256" y="70"/>
                  </a:lnTo>
                  <a:lnTo>
                    <a:pt x="256" y="70"/>
                  </a:lnTo>
                  <a:lnTo>
                    <a:pt x="263" y="70"/>
                  </a:lnTo>
                  <a:lnTo>
                    <a:pt x="267" y="70"/>
                  </a:lnTo>
                  <a:lnTo>
                    <a:pt x="267" y="70"/>
                  </a:lnTo>
                  <a:lnTo>
                    <a:pt x="263" y="74"/>
                  </a:lnTo>
                  <a:lnTo>
                    <a:pt x="267" y="74"/>
                  </a:lnTo>
                  <a:lnTo>
                    <a:pt x="263" y="82"/>
                  </a:lnTo>
                  <a:lnTo>
                    <a:pt x="263" y="85"/>
                  </a:lnTo>
                  <a:lnTo>
                    <a:pt x="259" y="89"/>
                  </a:lnTo>
                  <a:lnTo>
                    <a:pt x="259" y="96"/>
                  </a:lnTo>
                  <a:lnTo>
                    <a:pt x="256" y="96"/>
                  </a:lnTo>
                  <a:lnTo>
                    <a:pt x="256" y="100"/>
                  </a:lnTo>
                  <a:lnTo>
                    <a:pt x="252" y="104"/>
                  </a:lnTo>
                  <a:lnTo>
                    <a:pt x="248" y="104"/>
                  </a:lnTo>
                  <a:lnTo>
                    <a:pt x="248" y="108"/>
                  </a:lnTo>
                  <a:lnTo>
                    <a:pt x="245" y="108"/>
                  </a:lnTo>
                  <a:lnTo>
                    <a:pt x="245" y="111"/>
                  </a:lnTo>
                  <a:lnTo>
                    <a:pt x="241" y="111"/>
                  </a:lnTo>
                  <a:lnTo>
                    <a:pt x="237" y="115"/>
                  </a:lnTo>
                  <a:lnTo>
                    <a:pt x="233" y="119"/>
                  </a:lnTo>
                  <a:lnTo>
                    <a:pt x="233" y="119"/>
                  </a:lnTo>
                  <a:lnTo>
                    <a:pt x="233" y="122"/>
                  </a:lnTo>
                  <a:lnTo>
                    <a:pt x="230" y="122"/>
                  </a:lnTo>
                  <a:lnTo>
                    <a:pt x="226" y="126"/>
                  </a:lnTo>
                  <a:lnTo>
                    <a:pt x="219" y="137"/>
                  </a:lnTo>
                  <a:lnTo>
                    <a:pt x="215" y="141"/>
                  </a:lnTo>
                  <a:lnTo>
                    <a:pt x="215" y="148"/>
                  </a:lnTo>
                  <a:lnTo>
                    <a:pt x="211" y="148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4" y="152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71" y="178"/>
                  </a:lnTo>
                  <a:lnTo>
                    <a:pt x="171" y="182"/>
                  </a:lnTo>
                  <a:lnTo>
                    <a:pt x="167" y="182"/>
                  </a:lnTo>
                  <a:lnTo>
                    <a:pt x="167" y="182"/>
                  </a:lnTo>
                  <a:lnTo>
                    <a:pt x="159" y="185"/>
                  </a:lnTo>
                  <a:lnTo>
                    <a:pt x="156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45" y="185"/>
                  </a:lnTo>
                  <a:lnTo>
                    <a:pt x="141" y="185"/>
                  </a:lnTo>
                  <a:lnTo>
                    <a:pt x="141" y="189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37" y="193"/>
                  </a:lnTo>
                  <a:lnTo>
                    <a:pt x="133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30" y="193"/>
                  </a:lnTo>
                  <a:lnTo>
                    <a:pt x="126" y="197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1" y="189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0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7"/>
                  </a:lnTo>
                  <a:lnTo>
                    <a:pt x="85" y="193"/>
                  </a:lnTo>
                  <a:lnTo>
                    <a:pt x="82" y="193"/>
                  </a:lnTo>
                  <a:lnTo>
                    <a:pt x="82" y="197"/>
                  </a:lnTo>
                  <a:lnTo>
                    <a:pt x="82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67" y="197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6" y="200"/>
                  </a:lnTo>
                  <a:lnTo>
                    <a:pt x="52" y="200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48" y="204"/>
                  </a:lnTo>
                  <a:lnTo>
                    <a:pt x="41" y="200"/>
                  </a:lnTo>
                  <a:lnTo>
                    <a:pt x="41" y="200"/>
                  </a:lnTo>
                  <a:lnTo>
                    <a:pt x="37" y="197"/>
                  </a:lnTo>
                  <a:lnTo>
                    <a:pt x="37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3"/>
                  </a:lnTo>
                  <a:lnTo>
                    <a:pt x="30" y="193"/>
                  </a:lnTo>
                  <a:lnTo>
                    <a:pt x="26" y="193"/>
                  </a:lnTo>
                  <a:lnTo>
                    <a:pt x="26" y="197"/>
                  </a:lnTo>
                  <a:lnTo>
                    <a:pt x="22" y="197"/>
                  </a:lnTo>
                  <a:lnTo>
                    <a:pt x="22" y="193"/>
                  </a:lnTo>
                  <a:lnTo>
                    <a:pt x="26" y="189"/>
                  </a:lnTo>
                  <a:lnTo>
                    <a:pt x="22" y="185"/>
                  </a:lnTo>
                  <a:lnTo>
                    <a:pt x="26" y="182"/>
                  </a:lnTo>
                  <a:lnTo>
                    <a:pt x="22" y="178"/>
                  </a:lnTo>
                  <a:lnTo>
                    <a:pt x="22" y="174"/>
                  </a:lnTo>
                  <a:lnTo>
                    <a:pt x="19" y="171"/>
                  </a:lnTo>
                  <a:lnTo>
                    <a:pt x="19" y="167"/>
                  </a:lnTo>
                  <a:lnTo>
                    <a:pt x="19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3"/>
                  </a:lnTo>
                  <a:lnTo>
                    <a:pt x="22" y="156"/>
                  </a:lnTo>
                  <a:lnTo>
                    <a:pt x="26" y="156"/>
                  </a:lnTo>
                  <a:lnTo>
                    <a:pt x="19" y="148"/>
                  </a:lnTo>
                  <a:lnTo>
                    <a:pt x="19" y="145"/>
                  </a:lnTo>
                  <a:lnTo>
                    <a:pt x="15" y="137"/>
                  </a:lnTo>
                  <a:lnTo>
                    <a:pt x="11" y="130"/>
                  </a:lnTo>
                  <a:lnTo>
                    <a:pt x="8" y="122"/>
                  </a:lnTo>
                  <a:lnTo>
                    <a:pt x="11" y="119"/>
                  </a:lnTo>
                  <a:lnTo>
                    <a:pt x="8" y="108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close/>
                  <a:moveTo>
                    <a:pt x="174" y="130"/>
                  </a:moveTo>
                  <a:lnTo>
                    <a:pt x="178" y="130"/>
                  </a:lnTo>
                  <a:lnTo>
                    <a:pt x="178" y="133"/>
                  </a:lnTo>
                  <a:lnTo>
                    <a:pt x="182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3" y="126"/>
                  </a:lnTo>
                  <a:lnTo>
                    <a:pt x="193" y="126"/>
                  </a:lnTo>
                  <a:lnTo>
                    <a:pt x="196" y="126"/>
                  </a:lnTo>
                  <a:lnTo>
                    <a:pt x="200" y="126"/>
                  </a:lnTo>
                  <a:lnTo>
                    <a:pt x="204" y="122"/>
                  </a:lnTo>
                  <a:lnTo>
                    <a:pt x="204" y="122"/>
                  </a:lnTo>
                  <a:lnTo>
                    <a:pt x="200" y="119"/>
                  </a:lnTo>
                  <a:lnTo>
                    <a:pt x="200" y="119"/>
                  </a:lnTo>
                  <a:lnTo>
                    <a:pt x="204" y="119"/>
                  </a:lnTo>
                  <a:lnTo>
                    <a:pt x="208" y="115"/>
                  </a:lnTo>
                  <a:lnTo>
                    <a:pt x="208" y="111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5" y="104"/>
                  </a:lnTo>
                  <a:lnTo>
                    <a:pt x="182" y="108"/>
                  </a:lnTo>
                  <a:lnTo>
                    <a:pt x="178" y="108"/>
                  </a:lnTo>
                  <a:lnTo>
                    <a:pt x="174" y="115"/>
                  </a:lnTo>
                  <a:lnTo>
                    <a:pt x="171" y="115"/>
                  </a:lnTo>
                  <a:lnTo>
                    <a:pt x="171" y="119"/>
                  </a:lnTo>
                  <a:lnTo>
                    <a:pt x="171" y="119"/>
                  </a:lnTo>
                  <a:lnTo>
                    <a:pt x="174" y="122"/>
                  </a:lnTo>
                  <a:lnTo>
                    <a:pt x="174" y="122"/>
                  </a:lnTo>
                  <a:lnTo>
                    <a:pt x="174" y="126"/>
                  </a:lnTo>
                  <a:lnTo>
                    <a:pt x="174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1" name="Freeform 153"/>
            <p:cNvSpPr/>
            <p:nvPr/>
          </p:nvSpPr>
          <p:spPr bwMode="auto">
            <a:xfrm>
              <a:off x="4846271" y="3739514"/>
              <a:ext cx="47606" cy="42459"/>
            </a:xfrm>
            <a:custGeom>
              <a:avLst/>
              <a:gdLst>
                <a:gd name="T0" fmla="*/ 3 w 37"/>
                <a:gd name="T1" fmla="*/ 30 h 33"/>
                <a:gd name="T2" fmla="*/ 3 w 37"/>
                <a:gd name="T3" fmla="*/ 26 h 33"/>
                <a:gd name="T4" fmla="*/ 3 w 37"/>
                <a:gd name="T5" fmla="*/ 22 h 33"/>
                <a:gd name="T6" fmla="*/ 3 w 37"/>
                <a:gd name="T7" fmla="*/ 22 h 33"/>
                <a:gd name="T8" fmla="*/ 0 w 37"/>
                <a:gd name="T9" fmla="*/ 19 h 33"/>
                <a:gd name="T10" fmla="*/ 0 w 37"/>
                <a:gd name="T11" fmla="*/ 19 h 33"/>
                <a:gd name="T12" fmla="*/ 0 w 37"/>
                <a:gd name="T13" fmla="*/ 15 h 33"/>
                <a:gd name="T14" fmla="*/ 3 w 37"/>
                <a:gd name="T15" fmla="*/ 15 h 33"/>
                <a:gd name="T16" fmla="*/ 7 w 37"/>
                <a:gd name="T17" fmla="*/ 8 h 33"/>
                <a:gd name="T18" fmla="*/ 11 w 37"/>
                <a:gd name="T19" fmla="*/ 8 h 33"/>
                <a:gd name="T20" fmla="*/ 14 w 37"/>
                <a:gd name="T21" fmla="*/ 4 h 33"/>
                <a:gd name="T22" fmla="*/ 18 w 37"/>
                <a:gd name="T23" fmla="*/ 4 h 33"/>
                <a:gd name="T24" fmla="*/ 18 w 37"/>
                <a:gd name="T25" fmla="*/ 4 h 33"/>
                <a:gd name="T26" fmla="*/ 22 w 37"/>
                <a:gd name="T27" fmla="*/ 0 h 33"/>
                <a:gd name="T28" fmla="*/ 22 w 37"/>
                <a:gd name="T29" fmla="*/ 0 h 33"/>
                <a:gd name="T30" fmla="*/ 25 w 37"/>
                <a:gd name="T31" fmla="*/ 4 h 33"/>
                <a:gd name="T32" fmla="*/ 25 w 37"/>
                <a:gd name="T33" fmla="*/ 4 h 33"/>
                <a:gd name="T34" fmla="*/ 25 w 37"/>
                <a:gd name="T35" fmla="*/ 4 h 33"/>
                <a:gd name="T36" fmla="*/ 29 w 37"/>
                <a:gd name="T37" fmla="*/ 4 h 33"/>
                <a:gd name="T38" fmla="*/ 33 w 37"/>
                <a:gd name="T39" fmla="*/ 4 h 33"/>
                <a:gd name="T40" fmla="*/ 37 w 37"/>
                <a:gd name="T41" fmla="*/ 11 h 33"/>
                <a:gd name="T42" fmla="*/ 37 w 37"/>
                <a:gd name="T43" fmla="*/ 15 h 33"/>
                <a:gd name="T44" fmla="*/ 33 w 37"/>
                <a:gd name="T45" fmla="*/ 19 h 33"/>
                <a:gd name="T46" fmla="*/ 29 w 37"/>
                <a:gd name="T47" fmla="*/ 19 h 33"/>
                <a:gd name="T48" fmla="*/ 29 w 37"/>
                <a:gd name="T49" fmla="*/ 19 h 33"/>
                <a:gd name="T50" fmla="*/ 33 w 37"/>
                <a:gd name="T51" fmla="*/ 22 h 33"/>
                <a:gd name="T52" fmla="*/ 33 w 37"/>
                <a:gd name="T53" fmla="*/ 22 h 33"/>
                <a:gd name="T54" fmla="*/ 29 w 37"/>
                <a:gd name="T55" fmla="*/ 26 h 33"/>
                <a:gd name="T56" fmla="*/ 25 w 37"/>
                <a:gd name="T57" fmla="*/ 26 h 33"/>
                <a:gd name="T58" fmla="*/ 22 w 37"/>
                <a:gd name="T59" fmla="*/ 26 h 33"/>
                <a:gd name="T60" fmla="*/ 22 w 37"/>
                <a:gd name="T61" fmla="*/ 26 h 33"/>
                <a:gd name="T62" fmla="*/ 18 w 37"/>
                <a:gd name="T63" fmla="*/ 26 h 33"/>
                <a:gd name="T64" fmla="*/ 18 w 37"/>
                <a:gd name="T65" fmla="*/ 30 h 33"/>
                <a:gd name="T66" fmla="*/ 14 w 37"/>
                <a:gd name="T67" fmla="*/ 33 h 33"/>
                <a:gd name="T68" fmla="*/ 14 w 37"/>
                <a:gd name="T69" fmla="*/ 33 h 33"/>
                <a:gd name="T70" fmla="*/ 11 w 37"/>
                <a:gd name="T71" fmla="*/ 33 h 33"/>
                <a:gd name="T72" fmla="*/ 7 w 37"/>
                <a:gd name="T73" fmla="*/ 33 h 33"/>
                <a:gd name="T74" fmla="*/ 7 w 37"/>
                <a:gd name="T75" fmla="*/ 30 h 33"/>
                <a:gd name="T76" fmla="*/ 3 w 37"/>
                <a:gd name="T7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7" h="33">
                  <a:moveTo>
                    <a:pt x="3" y="30"/>
                  </a:moveTo>
                  <a:lnTo>
                    <a:pt x="3" y="26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3" y="15"/>
                  </a:lnTo>
                  <a:lnTo>
                    <a:pt x="7" y="8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11"/>
                  </a:lnTo>
                  <a:lnTo>
                    <a:pt x="37" y="15"/>
                  </a:lnTo>
                  <a:lnTo>
                    <a:pt x="33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29" y="26"/>
                  </a:lnTo>
                  <a:lnTo>
                    <a:pt x="25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8" y="30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3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2" name="Freeform 154"/>
            <p:cNvSpPr>
              <a:spLocks noEditPoints="1"/>
            </p:cNvSpPr>
            <p:nvPr/>
          </p:nvSpPr>
          <p:spPr bwMode="auto">
            <a:xfrm>
              <a:off x="6646269" y="3386976"/>
              <a:ext cx="862043" cy="829877"/>
            </a:xfrm>
            <a:custGeom>
              <a:avLst/>
              <a:gdLst>
                <a:gd name="T0" fmla="*/ 179 w 181"/>
                <a:gd name="T1" fmla="*/ 73 h 174"/>
                <a:gd name="T2" fmla="*/ 154 w 181"/>
                <a:gd name="T3" fmla="*/ 37 h 174"/>
                <a:gd name="T4" fmla="*/ 123 w 181"/>
                <a:gd name="T5" fmla="*/ 29 h 174"/>
                <a:gd name="T6" fmla="*/ 111 w 181"/>
                <a:gd name="T7" fmla="*/ 16 h 174"/>
                <a:gd name="T8" fmla="*/ 112 w 181"/>
                <a:gd name="T9" fmla="*/ 17 h 174"/>
                <a:gd name="T10" fmla="*/ 110 w 181"/>
                <a:gd name="T11" fmla="*/ 7 h 174"/>
                <a:gd name="T12" fmla="*/ 86 w 181"/>
                <a:gd name="T13" fmla="*/ 4 h 174"/>
                <a:gd name="T14" fmla="*/ 86 w 181"/>
                <a:gd name="T15" fmla="*/ 4 h 174"/>
                <a:gd name="T16" fmla="*/ 58 w 181"/>
                <a:gd name="T17" fmla="*/ 22 h 174"/>
                <a:gd name="T18" fmla="*/ 1 w 181"/>
                <a:gd name="T19" fmla="*/ 65 h 174"/>
                <a:gd name="T20" fmla="*/ 98 w 181"/>
                <a:gd name="T21" fmla="*/ 124 h 174"/>
                <a:gd name="T22" fmla="*/ 133 w 181"/>
                <a:gd name="T23" fmla="*/ 144 h 174"/>
                <a:gd name="T24" fmla="*/ 122 w 181"/>
                <a:gd name="T25" fmla="*/ 154 h 174"/>
                <a:gd name="T26" fmla="*/ 137 w 181"/>
                <a:gd name="T27" fmla="*/ 150 h 174"/>
                <a:gd name="T28" fmla="*/ 132 w 181"/>
                <a:gd name="T29" fmla="*/ 168 h 174"/>
                <a:gd name="T30" fmla="*/ 120 w 181"/>
                <a:gd name="T31" fmla="*/ 167 h 174"/>
                <a:gd name="T32" fmla="*/ 123 w 181"/>
                <a:gd name="T33" fmla="*/ 156 h 174"/>
                <a:gd name="T34" fmla="*/ 135 w 181"/>
                <a:gd name="T35" fmla="*/ 157 h 174"/>
                <a:gd name="T36" fmla="*/ 130 w 181"/>
                <a:gd name="T37" fmla="*/ 169 h 174"/>
                <a:gd name="T38" fmla="*/ 125 w 181"/>
                <a:gd name="T39" fmla="*/ 173 h 174"/>
                <a:gd name="T40" fmla="*/ 9 w 181"/>
                <a:gd name="T41" fmla="*/ 115 h 174"/>
                <a:gd name="T42" fmla="*/ 22 w 181"/>
                <a:gd name="T43" fmla="*/ 111 h 174"/>
                <a:gd name="T44" fmla="*/ 38 w 181"/>
                <a:gd name="T45" fmla="*/ 110 h 174"/>
                <a:gd name="T46" fmla="*/ 58 w 181"/>
                <a:gd name="T47" fmla="*/ 102 h 174"/>
                <a:gd name="T48" fmla="*/ 83 w 181"/>
                <a:gd name="T49" fmla="*/ 102 h 174"/>
                <a:gd name="T50" fmla="*/ 91 w 181"/>
                <a:gd name="T51" fmla="*/ 115 h 174"/>
                <a:gd name="T52" fmla="*/ 99 w 181"/>
                <a:gd name="T53" fmla="*/ 111 h 174"/>
                <a:gd name="T54" fmla="*/ 100 w 181"/>
                <a:gd name="T55" fmla="*/ 116 h 174"/>
                <a:gd name="T56" fmla="*/ 102 w 181"/>
                <a:gd name="T57" fmla="*/ 123 h 174"/>
                <a:gd name="T58" fmla="*/ 106 w 181"/>
                <a:gd name="T59" fmla="*/ 133 h 174"/>
                <a:gd name="T60" fmla="*/ 120 w 181"/>
                <a:gd name="T61" fmla="*/ 143 h 174"/>
                <a:gd name="T62" fmla="*/ 130 w 181"/>
                <a:gd name="T63" fmla="*/ 141 h 174"/>
                <a:gd name="T64" fmla="*/ 139 w 181"/>
                <a:gd name="T65" fmla="*/ 140 h 174"/>
                <a:gd name="T66" fmla="*/ 153 w 181"/>
                <a:gd name="T67" fmla="*/ 129 h 174"/>
                <a:gd name="T68" fmla="*/ 167 w 181"/>
                <a:gd name="T69" fmla="*/ 110 h 174"/>
                <a:gd name="T70" fmla="*/ 176 w 181"/>
                <a:gd name="T71" fmla="*/ 92 h 174"/>
                <a:gd name="T72" fmla="*/ 178 w 181"/>
                <a:gd name="T73" fmla="*/ 71 h 174"/>
                <a:gd name="T74" fmla="*/ 170 w 181"/>
                <a:gd name="T75" fmla="*/ 59 h 174"/>
                <a:gd name="T76" fmla="*/ 166 w 181"/>
                <a:gd name="T77" fmla="*/ 53 h 174"/>
                <a:gd name="T78" fmla="*/ 159 w 181"/>
                <a:gd name="T79" fmla="*/ 43 h 174"/>
                <a:gd name="T80" fmla="*/ 152 w 181"/>
                <a:gd name="T81" fmla="*/ 31 h 174"/>
                <a:gd name="T82" fmla="*/ 146 w 181"/>
                <a:gd name="T83" fmla="*/ 18 h 174"/>
                <a:gd name="T84" fmla="*/ 141 w 181"/>
                <a:gd name="T85" fmla="*/ 5 h 174"/>
                <a:gd name="T86" fmla="*/ 135 w 181"/>
                <a:gd name="T87" fmla="*/ 13 h 174"/>
                <a:gd name="T88" fmla="*/ 130 w 181"/>
                <a:gd name="T89" fmla="*/ 33 h 174"/>
                <a:gd name="T90" fmla="*/ 113 w 181"/>
                <a:gd name="T91" fmla="*/ 25 h 174"/>
                <a:gd name="T92" fmla="*/ 110 w 181"/>
                <a:gd name="T93" fmla="*/ 13 h 174"/>
                <a:gd name="T94" fmla="*/ 112 w 181"/>
                <a:gd name="T95" fmla="*/ 9 h 174"/>
                <a:gd name="T96" fmla="*/ 105 w 181"/>
                <a:gd name="T97" fmla="*/ 7 h 174"/>
                <a:gd name="T98" fmla="*/ 93 w 181"/>
                <a:gd name="T99" fmla="*/ 4 h 174"/>
                <a:gd name="T100" fmla="*/ 88 w 181"/>
                <a:gd name="T101" fmla="*/ 9 h 174"/>
                <a:gd name="T102" fmla="*/ 82 w 181"/>
                <a:gd name="T103" fmla="*/ 15 h 174"/>
                <a:gd name="T104" fmla="*/ 79 w 181"/>
                <a:gd name="T105" fmla="*/ 20 h 174"/>
                <a:gd name="T106" fmla="*/ 74 w 181"/>
                <a:gd name="T107" fmla="*/ 22 h 174"/>
                <a:gd name="T108" fmla="*/ 65 w 181"/>
                <a:gd name="T109" fmla="*/ 17 h 174"/>
                <a:gd name="T110" fmla="*/ 60 w 181"/>
                <a:gd name="T111" fmla="*/ 22 h 174"/>
                <a:gd name="T112" fmla="*/ 56 w 181"/>
                <a:gd name="T113" fmla="*/ 27 h 174"/>
                <a:gd name="T114" fmla="*/ 51 w 181"/>
                <a:gd name="T115" fmla="*/ 28 h 174"/>
                <a:gd name="T116" fmla="*/ 43 w 181"/>
                <a:gd name="T117" fmla="*/ 37 h 174"/>
                <a:gd name="T118" fmla="*/ 21 w 181"/>
                <a:gd name="T119" fmla="*/ 45 h 174"/>
                <a:gd name="T120" fmla="*/ 7 w 181"/>
                <a:gd name="T121" fmla="*/ 52 h 174"/>
                <a:gd name="T122" fmla="*/ 4 w 181"/>
                <a:gd name="T123" fmla="*/ 69 h 174"/>
                <a:gd name="T124" fmla="*/ 7 w 181"/>
                <a:gd name="T125" fmla="*/ 9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1" h="174">
                  <a:moveTo>
                    <a:pt x="178" y="83"/>
                  </a:moveTo>
                  <a:cubicBezTo>
                    <a:pt x="179" y="81"/>
                    <a:pt x="179" y="81"/>
                    <a:pt x="179" y="81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78" y="83"/>
                    <a:pt x="178" y="83"/>
                    <a:pt x="178" y="83"/>
                  </a:cubicBezTo>
                  <a:close/>
                  <a:moveTo>
                    <a:pt x="179" y="73"/>
                  </a:moveTo>
                  <a:cubicBezTo>
                    <a:pt x="178" y="72"/>
                    <a:pt x="178" y="72"/>
                    <a:pt x="178" y="72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0"/>
                    <a:pt x="179" y="70"/>
                    <a:pt x="179" y="70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3"/>
                    <a:pt x="179" y="73"/>
                    <a:pt x="179" y="73"/>
                  </a:cubicBezTo>
                  <a:cubicBezTo>
                    <a:pt x="179" y="73"/>
                    <a:pt x="179" y="73"/>
                    <a:pt x="179" y="73"/>
                  </a:cubicBezTo>
                  <a:close/>
                  <a:moveTo>
                    <a:pt x="171" y="61"/>
                  </a:moveTo>
                  <a:cubicBezTo>
                    <a:pt x="172" y="62"/>
                    <a:pt x="172" y="62"/>
                    <a:pt x="172" y="62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1"/>
                    <a:pt x="173" y="61"/>
                    <a:pt x="173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1" y="61"/>
                    <a:pt x="171" y="61"/>
                    <a:pt x="171" y="61"/>
                  </a:cubicBezTo>
                  <a:close/>
                  <a:moveTo>
                    <a:pt x="170" y="55"/>
                  </a:move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lose/>
                  <a:moveTo>
                    <a:pt x="153" y="38"/>
                  </a:moveTo>
                  <a:cubicBezTo>
                    <a:pt x="154" y="37"/>
                    <a:pt x="154" y="37"/>
                    <a:pt x="154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3" y="38"/>
                    <a:pt x="153" y="38"/>
                    <a:pt x="153" y="38"/>
                  </a:cubicBezTo>
                  <a:close/>
                  <a:moveTo>
                    <a:pt x="139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lose/>
                  <a:moveTo>
                    <a:pt x="138" y="2"/>
                  </a:moveTo>
                  <a:cubicBezTo>
                    <a:pt x="138" y="3"/>
                    <a:pt x="138" y="3"/>
                    <a:pt x="138" y="3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8" y="2"/>
                    <a:pt x="138" y="2"/>
                    <a:pt x="138" y="2"/>
                  </a:cubicBezTo>
                  <a:close/>
                  <a:moveTo>
                    <a:pt x="124" y="30"/>
                  </a:moveTo>
                  <a:cubicBezTo>
                    <a:pt x="124" y="31"/>
                    <a:pt x="124" y="31"/>
                    <a:pt x="124" y="31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4" y="30"/>
                    <a:pt x="124" y="30"/>
                    <a:pt x="124" y="30"/>
                  </a:cubicBezTo>
                  <a:close/>
                  <a:moveTo>
                    <a:pt x="123" y="29"/>
                  </a:moveTo>
                  <a:cubicBezTo>
                    <a:pt x="123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3" y="28"/>
                    <a:pt x="123" y="28"/>
                    <a:pt x="123" y="28"/>
                  </a:cubicBezTo>
                  <a:cubicBezTo>
                    <a:pt x="123" y="28"/>
                    <a:pt x="123" y="29"/>
                    <a:pt x="123" y="29"/>
                  </a:cubicBezTo>
                  <a:close/>
                  <a:moveTo>
                    <a:pt x="114" y="25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5"/>
                    <a:pt x="114" y="25"/>
                    <a:pt x="114" y="25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12" y="17"/>
                  </a:moveTo>
                  <a:cubicBezTo>
                    <a:pt x="112" y="18"/>
                    <a:pt x="112" y="18"/>
                    <a:pt x="112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7"/>
                    <a:pt x="112" y="17"/>
                    <a:pt x="112" y="17"/>
                  </a:cubicBezTo>
                  <a:close/>
                  <a:moveTo>
                    <a:pt x="113" y="5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3" y="5"/>
                    <a:pt x="113" y="5"/>
                    <a:pt x="113" y="5"/>
                  </a:cubicBezTo>
                  <a:close/>
                  <a:moveTo>
                    <a:pt x="112" y="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6"/>
                    <a:pt x="112" y="6"/>
                    <a:pt x="112" y="6"/>
                  </a:cubicBezTo>
                  <a:close/>
                  <a:moveTo>
                    <a:pt x="111" y="6"/>
                  </a:moveTo>
                  <a:cubicBezTo>
                    <a:pt x="111" y="6"/>
                    <a:pt x="111" y="6"/>
                    <a:pt x="111" y="6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1" y="6"/>
                    <a:pt x="111" y="6"/>
                    <a:pt x="111" y="6"/>
                  </a:cubicBezTo>
                  <a:close/>
                  <a:moveTo>
                    <a:pt x="110" y="7"/>
                  </a:moveTo>
                  <a:cubicBezTo>
                    <a:pt x="110" y="7"/>
                    <a:pt x="110" y="7"/>
                    <a:pt x="110" y="7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7"/>
                    <a:pt x="110" y="7"/>
                    <a:pt x="110" y="7"/>
                  </a:cubicBezTo>
                  <a:close/>
                  <a:moveTo>
                    <a:pt x="108" y="8"/>
                  </a:moveTo>
                  <a:cubicBezTo>
                    <a:pt x="108" y="7"/>
                    <a:pt x="108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8"/>
                    <a:pt x="108" y="8"/>
                    <a:pt x="108" y="8"/>
                  </a:cubicBezTo>
                  <a:close/>
                  <a:moveTo>
                    <a:pt x="107" y="8"/>
                  </a:move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8"/>
                    <a:pt x="107" y="8"/>
                    <a:pt x="107" y="8"/>
                  </a:cubicBezTo>
                  <a:close/>
                  <a:moveTo>
                    <a:pt x="96" y="5"/>
                  </a:moveTo>
                  <a:cubicBezTo>
                    <a:pt x="95" y="4"/>
                    <a:pt x="95" y="4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5"/>
                    <a:pt x="96" y="5"/>
                    <a:pt x="96" y="5"/>
                  </a:cubicBezTo>
                  <a:close/>
                  <a:moveTo>
                    <a:pt x="86" y="4"/>
                  </a:moveTo>
                  <a:cubicBezTo>
                    <a:pt x="86" y="5"/>
                    <a:pt x="86" y="5"/>
                    <a:pt x="86" y="5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lose/>
                  <a:moveTo>
                    <a:pt x="86" y="5"/>
                  </a:moveTo>
                  <a:cubicBezTo>
                    <a:pt x="86" y="6"/>
                    <a:pt x="86" y="6"/>
                    <a:pt x="86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lose/>
                  <a:moveTo>
                    <a:pt x="57" y="22"/>
                  </a:moveTo>
                  <a:cubicBezTo>
                    <a:pt x="58" y="22"/>
                    <a:pt x="58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21"/>
                    <a:pt x="57" y="22"/>
                    <a:pt x="57" y="22"/>
                  </a:cubicBezTo>
                  <a:close/>
                  <a:moveTo>
                    <a:pt x="57" y="25"/>
                  </a:moveTo>
                  <a:cubicBezTo>
                    <a:pt x="57" y="24"/>
                    <a:pt x="57" y="24"/>
                    <a:pt x="57" y="24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7" y="25"/>
                    <a:pt x="57" y="25"/>
                    <a:pt x="57" y="25"/>
                  </a:cubicBezTo>
                  <a:close/>
                  <a:moveTo>
                    <a:pt x="61" y="19"/>
                  </a:move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9"/>
                    <a:pt x="61" y="19"/>
                    <a:pt x="61" y="19"/>
                  </a:cubicBezTo>
                  <a:close/>
                  <a:moveTo>
                    <a:pt x="14" y="46"/>
                  </a:moveTo>
                  <a:cubicBezTo>
                    <a:pt x="14" y="46"/>
                    <a:pt x="14" y="46"/>
                    <a:pt x="14" y="46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" y="67"/>
                  </a:moveTo>
                  <a:cubicBezTo>
                    <a:pt x="1" y="65"/>
                    <a:pt x="1" y="65"/>
                    <a:pt x="1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7"/>
                    <a:pt x="1" y="67"/>
                  </a:cubicBezTo>
                  <a:close/>
                  <a:moveTo>
                    <a:pt x="1" y="7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" y="70"/>
                    <a:pt x="1" y="70"/>
                    <a:pt x="1" y="70"/>
                  </a:cubicBezTo>
                  <a:close/>
                  <a:moveTo>
                    <a:pt x="99" y="122"/>
                  </a:moveTo>
                  <a:cubicBezTo>
                    <a:pt x="99" y="123"/>
                    <a:pt x="99" y="123"/>
                    <a:pt x="99" y="123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0" y="123"/>
                    <a:pt x="100" y="123"/>
                    <a:pt x="100" y="123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4" y="123"/>
                    <a:pt x="94" y="123"/>
                    <a:pt x="94" y="123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2"/>
                    <a:pt x="99" y="122"/>
                    <a:pt x="99" y="122"/>
                  </a:cubicBezTo>
                  <a:close/>
                  <a:moveTo>
                    <a:pt x="128" y="141"/>
                  </a:moveTo>
                  <a:cubicBezTo>
                    <a:pt x="129" y="141"/>
                    <a:pt x="129" y="141"/>
                    <a:pt x="129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1"/>
                    <a:pt x="128" y="141"/>
                    <a:pt x="128" y="141"/>
                  </a:cubicBezTo>
                  <a:close/>
                  <a:moveTo>
                    <a:pt x="133" y="144"/>
                  </a:move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lose/>
                  <a:moveTo>
                    <a:pt x="122" y="155"/>
                  </a:moveTo>
                  <a:cubicBezTo>
                    <a:pt x="122" y="155"/>
                    <a:pt x="122" y="155"/>
                    <a:pt x="122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2" y="155"/>
                    <a:pt x="122" y="155"/>
                    <a:pt x="122" y="155"/>
                  </a:cubicBezTo>
                  <a:close/>
                  <a:moveTo>
                    <a:pt x="122" y="153"/>
                  </a:moveTo>
                  <a:cubicBezTo>
                    <a:pt x="122" y="154"/>
                    <a:pt x="122" y="154"/>
                    <a:pt x="122" y="154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3"/>
                    <a:pt x="122" y="153"/>
                  </a:cubicBezTo>
                  <a:close/>
                  <a:moveTo>
                    <a:pt x="122" y="154"/>
                  </a:moveTo>
                  <a:cubicBezTo>
                    <a:pt x="121" y="154"/>
                    <a:pt x="121" y="154"/>
                    <a:pt x="121" y="154"/>
                  </a:cubicBez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2" y="153"/>
                    <a:pt x="122" y="153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lose/>
                  <a:moveTo>
                    <a:pt x="119" y="151"/>
                  </a:moveTo>
                  <a:cubicBezTo>
                    <a:pt x="119" y="151"/>
                    <a:pt x="119" y="151"/>
                    <a:pt x="119" y="151"/>
                  </a:cubicBezTo>
                  <a:cubicBezTo>
                    <a:pt x="119" y="150"/>
                    <a:pt x="119" y="150"/>
                    <a:pt x="119" y="150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49"/>
                    <a:pt x="121" y="149"/>
                    <a:pt x="121" y="149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0" y="150"/>
                    <a:pt x="120" y="150"/>
                    <a:pt x="120" y="150"/>
                  </a:cubicBezTo>
                  <a:cubicBezTo>
                    <a:pt x="120" y="151"/>
                    <a:pt x="120" y="151"/>
                    <a:pt x="120" y="151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19" y="151"/>
                    <a:pt x="119" y="151"/>
                    <a:pt x="119" y="151"/>
                  </a:cubicBezTo>
                  <a:close/>
                  <a:moveTo>
                    <a:pt x="136" y="153"/>
                  </a:move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2"/>
                    <a:pt x="136" y="152"/>
                    <a:pt x="136" y="152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3"/>
                    <a:pt x="136" y="153"/>
                    <a:pt x="136" y="153"/>
                  </a:cubicBezTo>
                  <a:close/>
                  <a:moveTo>
                    <a:pt x="136" y="154"/>
                  </a:moveTo>
                  <a:cubicBezTo>
                    <a:pt x="136" y="155"/>
                    <a:pt x="136" y="155"/>
                    <a:pt x="136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38" y="154"/>
                    <a:pt x="138" y="154"/>
                    <a:pt x="138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lose/>
                  <a:moveTo>
                    <a:pt x="136" y="156"/>
                  </a:moveTo>
                  <a:cubicBezTo>
                    <a:pt x="136" y="156"/>
                    <a:pt x="136" y="156"/>
                    <a:pt x="136" y="156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6" y="156"/>
                    <a:pt x="136" y="156"/>
                    <a:pt x="136" y="156"/>
                  </a:cubicBezTo>
                  <a:close/>
                  <a:moveTo>
                    <a:pt x="132" y="169"/>
                  </a:moveTo>
                  <a:cubicBezTo>
                    <a:pt x="132" y="168"/>
                    <a:pt x="132" y="168"/>
                    <a:pt x="132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2" y="169"/>
                    <a:pt x="132" y="169"/>
                  </a:cubicBezTo>
                  <a:close/>
                  <a:moveTo>
                    <a:pt x="127" y="174"/>
                  </a:moveTo>
                  <a:cubicBezTo>
                    <a:pt x="126" y="173"/>
                    <a:pt x="126" y="173"/>
                    <a:pt x="126" y="173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4"/>
                    <a:pt x="127" y="174"/>
                    <a:pt x="127" y="174"/>
                  </a:cubicBezTo>
                  <a:close/>
                  <a:moveTo>
                    <a:pt x="121" y="173"/>
                  </a:move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0" y="172"/>
                    <a:pt x="120" y="172"/>
                    <a:pt x="120" y="172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68"/>
                    <a:pt x="120" y="168"/>
                    <a:pt x="120" y="168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19" y="165"/>
                    <a:pt x="119" y="165"/>
                    <a:pt x="119" y="165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2" y="165"/>
                    <a:pt x="122" y="165"/>
                    <a:pt x="122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1" y="164"/>
                    <a:pt x="121" y="164"/>
                    <a:pt x="121" y="164"/>
                  </a:cubicBezTo>
                  <a:cubicBezTo>
                    <a:pt x="120" y="164"/>
                    <a:pt x="120" y="164"/>
                    <a:pt x="120" y="164"/>
                  </a:cubicBezTo>
                  <a:cubicBezTo>
                    <a:pt x="121" y="163"/>
                    <a:pt x="121" y="163"/>
                    <a:pt x="121" y="163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9"/>
                  </a:cubicBezTo>
                  <a:cubicBezTo>
                    <a:pt x="120" y="157"/>
                    <a:pt x="120" y="157"/>
                    <a:pt x="120" y="157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2" y="155"/>
                    <a:pt x="122" y="155"/>
                    <a:pt x="122" y="155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4" y="155"/>
                    <a:pt x="124" y="155"/>
                    <a:pt x="124" y="155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8" y="158"/>
                    <a:pt x="128" y="158"/>
                    <a:pt x="128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5" y="163"/>
                    <a:pt x="135" y="163"/>
                    <a:pt x="135" y="163"/>
                  </a:cubicBezTo>
                  <a:cubicBezTo>
                    <a:pt x="134" y="163"/>
                    <a:pt x="134" y="163"/>
                    <a:pt x="134" y="163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2" y="166"/>
                    <a:pt x="132" y="166"/>
                    <a:pt x="132" y="166"/>
                  </a:cubicBezTo>
                  <a:cubicBezTo>
                    <a:pt x="132" y="167"/>
                    <a:pt x="132" y="167"/>
                    <a:pt x="132" y="167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1" y="169"/>
                    <a:pt x="131" y="169"/>
                    <a:pt x="131" y="169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29" y="172"/>
                    <a:pt x="129" y="172"/>
                    <a:pt x="129" y="172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30" y="171"/>
                    <a:pt x="130" y="171"/>
                    <a:pt x="130" y="171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29" y="170"/>
                    <a:pt x="129" y="170"/>
                    <a:pt x="129" y="170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6" y="172"/>
                    <a:pt x="126" y="172"/>
                    <a:pt x="126" y="172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72"/>
                    <a:pt x="125" y="172"/>
                    <a:pt x="125" y="172"/>
                  </a:cubicBezTo>
                  <a:cubicBezTo>
                    <a:pt x="125" y="173"/>
                    <a:pt x="125" y="173"/>
                    <a:pt x="125" y="173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3" y="173"/>
                    <a:pt x="123" y="173"/>
                    <a:pt x="123" y="173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2" y="173"/>
                    <a:pt x="122" y="173"/>
                    <a:pt x="122" y="173"/>
                  </a:cubicBezTo>
                  <a:cubicBezTo>
                    <a:pt x="121" y="173"/>
                    <a:pt x="121" y="173"/>
                    <a:pt x="121" y="173"/>
                  </a:cubicBezTo>
                  <a:cubicBezTo>
                    <a:pt x="121" y="173"/>
                    <a:pt x="121" y="173"/>
                    <a:pt x="121" y="173"/>
                  </a:cubicBezTo>
                  <a:close/>
                  <a:moveTo>
                    <a:pt x="2" y="110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5"/>
                    <a:pt x="13" y="115"/>
                    <a:pt x="13" y="115"/>
                  </a:cubicBezTo>
                  <a:cubicBezTo>
                    <a:pt x="14" y="115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5" y="114"/>
                    <a:pt x="15" y="114"/>
                    <a:pt x="15" y="114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2" y="111"/>
                    <a:pt x="22" y="111"/>
                    <a:pt x="22" y="111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25" y="110"/>
                    <a:pt x="25" y="110"/>
                    <a:pt x="25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6" y="109"/>
                    <a:pt x="26" y="109"/>
                    <a:pt x="26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2" y="109"/>
                    <a:pt x="32" y="109"/>
                    <a:pt x="32" y="109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8" y="110"/>
                    <a:pt x="38" y="110"/>
                    <a:pt x="38" y="110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3" y="106"/>
                    <a:pt x="43" y="106"/>
                    <a:pt x="43" y="106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5" y="105"/>
                    <a:pt x="45" y="105"/>
                    <a:pt x="45" y="105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51" y="102"/>
                    <a:pt x="51" y="102"/>
                    <a:pt x="51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67" y="99"/>
                    <a:pt x="67" y="99"/>
                    <a:pt x="67" y="99"/>
                  </a:cubicBezTo>
                  <a:cubicBezTo>
                    <a:pt x="72" y="99"/>
                    <a:pt x="72" y="99"/>
                    <a:pt x="72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5" y="99"/>
                    <a:pt x="75" y="99"/>
                    <a:pt x="75" y="99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7" y="99"/>
                    <a:pt x="77" y="99"/>
                    <a:pt x="77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1" y="102"/>
                    <a:pt x="81" y="102"/>
                    <a:pt x="81" y="102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4" y="103"/>
                    <a:pt x="84" y="103"/>
                    <a:pt x="84" y="103"/>
                  </a:cubicBezTo>
                  <a:cubicBezTo>
                    <a:pt x="85" y="103"/>
                    <a:pt x="85" y="103"/>
                    <a:pt x="85" y="103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90" y="109"/>
                    <a:pt x="90" y="109"/>
                    <a:pt x="90" y="10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16"/>
                    <a:pt x="91" y="116"/>
                    <a:pt x="91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4" y="116"/>
                    <a:pt x="94" y="116"/>
                    <a:pt x="94" y="116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7" y="113"/>
                    <a:pt x="97" y="113"/>
                    <a:pt x="97" y="113"/>
                  </a:cubicBezTo>
                  <a:cubicBezTo>
                    <a:pt x="98" y="112"/>
                    <a:pt x="98" y="112"/>
                    <a:pt x="98" y="112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1" y="110"/>
                    <a:pt x="101" y="110"/>
                    <a:pt x="101" y="110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1" y="113"/>
                    <a:pt x="101" y="113"/>
                    <a:pt x="101" y="113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99" y="118"/>
                    <a:pt x="99" y="118"/>
                    <a:pt x="99" y="118"/>
                  </a:cubicBezTo>
                  <a:cubicBezTo>
                    <a:pt x="97" y="118"/>
                    <a:pt x="97" y="118"/>
                    <a:pt x="97" y="118"/>
                  </a:cubicBezTo>
                  <a:cubicBezTo>
                    <a:pt x="97" y="119"/>
                    <a:pt x="97" y="119"/>
                    <a:pt x="97" y="119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9" y="120"/>
                    <a:pt x="99" y="120"/>
                    <a:pt x="99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18"/>
                    <a:pt x="102" y="118"/>
                    <a:pt x="102" y="118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7"/>
                    <a:pt x="104" y="117"/>
                    <a:pt x="104" y="117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2" y="123"/>
                    <a:pt x="102" y="123"/>
                    <a:pt x="102" y="123"/>
                  </a:cubicBezTo>
                  <a:cubicBezTo>
                    <a:pt x="103" y="123"/>
                    <a:pt x="103" y="123"/>
                    <a:pt x="103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6" y="124"/>
                    <a:pt x="106" y="124"/>
                    <a:pt x="106" y="124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7" y="126"/>
                    <a:pt x="107" y="126"/>
                    <a:pt x="107" y="126"/>
                  </a:cubicBezTo>
                  <a:cubicBezTo>
                    <a:pt x="107" y="128"/>
                    <a:pt x="107" y="128"/>
                    <a:pt x="107" y="128"/>
                  </a:cubicBezTo>
                  <a:cubicBezTo>
                    <a:pt x="107" y="130"/>
                    <a:pt x="107" y="130"/>
                    <a:pt x="107" y="130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6"/>
                    <a:pt x="108" y="136"/>
                    <a:pt x="108" y="136"/>
                  </a:cubicBezTo>
                  <a:cubicBezTo>
                    <a:pt x="109" y="138"/>
                    <a:pt x="109" y="138"/>
                    <a:pt x="109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8"/>
                    <a:pt x="111" y="138"/>
                    <a:pt x="111" y="138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39"/>
                    <a:pt x="114" y="139"/>
                    <a:pt x="114" y="139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7" y="141"/>
                    <a:pt x="117" y="141"/>
                    <a:pt x="117" y="141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3"/>
                    <a:pt x="119" y="143"/>
                    <a:pt x="119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7" y="138"/>
                    <a:pt x="127" y="138"/>
                    <a:pt x="127" y="138"/>
                  </a:cubicBezTo>
                  <a:cubicBezTo>
                    <a:pt x="128" y="139"/>
                    <a:pt x="128" y="139"/>
                    <a:pt x="128" y="139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9" y="140"/>
                    <a:pt x="129" y="140"/>
                    <a:pt x="129" y="140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2" y="146"/>
                    <a:pt x="132" y="146"/>
                    <a:pt x="132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4"/>
                    <a:pt x="131" y="144"/>
                    <a:pt x="131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41" y="139"/>
                    <a:pt x="141" y="139"/>
                    <a:pt x="141" y="139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9" y="138"/>
                    <a:pt x="149" y="138"/>
                    <a:pt x="149" y="138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36"/>
                    <a:pt x="151" y="136"/>
                    <a:pt x="151" y="136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0" y="133"/>
                    <a:pt x="150" y="133"/>
                    <a:pt x="150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0"/>
                    <a:pt x="152" y="130"/>
                    <a:pt x="152" y="130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54" y="127"/>
                    <a:pt x="154" y="127"/>
                    <a:pt x="154" y="127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6" y="123"/>
                    <a:pt x="156" y="123"/>
                    <a:pt x="156" y="123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59" y="120"/>
                    <a:pt x="159" y="120"/>
                    <a:pt x="159" y="120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61" y="117"/>
                    <a:pt x="161" y="117"/>
                    <a:pt x="161" y="117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61" y="116"/>
                    <a:pt x="161" y="116"/>
                    <a:pt x="161" y="116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4"/>
                    <a:pt x="171" y="104"/>
                    <a:pt x="171" y="104"/>
                  </a:cubicBezTo>
                  <a:cubicBezTo>
                    <a:pt x="172" y="104"/>
                    <a:pt x="172" y="104"/>
                    <a:pt x="172" y="104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5"/>
                    <a:pt x="174" y="95"/>
                    <a:pt x="174" y="95"/>
                  </a:cubicBezTo>
                  <a:cubicBezTo>
                    <a:pt x="176" y="93"/>
                    <a:pt x="176" y="93"/>
                    <a:pt x="176" y="93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0"/>
                    <a:pt x="177" y="90"/>
                    <a:pt x="177" y="90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8" y="75"/>
                    <a:pt x="178" y="75"/>
                    <a:pt x="178" y="75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78" y="74"/>
                    <a:pt x="178" y="74"/>
                    <a:pt x="178" y="74"/>
                  </a:cubicBezTo>
                  <a:cubicBezTo>
                    <a:pt x="178" y="73"/>
                    <a:pt x="178" y="73"/>
                    <a:pt x="178" y="73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7" y="69"/>
                    <a:pt x="177" y="69"/>
                    <a:pt x="177" y="69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76" y="68"/>
                    <a:pt x="176" y="68"/>
                    <a:pt x="176" y="68"/>
                  </a:cubicBezTo>
                  <a:cubicBezTo>
                    <a:pt x="175" y="66"/>
                    <a:pt x="175" y="66"/>
                    <a:pt x="175" y="66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5" y="64"/>
                    <a:pt x="175" y="64"/>
                    <a:pt x="175" y="64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3" y="65"/>
                    <a:pt x="173" y="65"/>
                    <a:pt x="173" y="65"/>
                  </a:cubicBezTo>
                  <a:cubicBezTo>
                    <a:pt x="173" y="64"/>
                    <a:pt x="173" y="64"/>
                    <a:pt x="173" y="64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2" y="62"/>
                    <a:pt x="172" y="62"/>
                    <a:pt x="172" y="62"/>
                  </a:cubicBezTo>
                  <a:cubicBezTo>
                    <a:pt x="171" y="61"/>
                    <a:pt x="171" y="61"/>
                    <a:pt x="171" y="61"/>
                  </a:cubicBezTo>
                  <a:cubicBezTo>
                    <a:pt x="170" y="61"/>
                    <a:pt x="170" y="61"/>
                    <a:pt x="170" y="61"/>
                  </a:cubicBezTo>
                  <a:cubicBezTo>
                    <a:pt x="171" y="60"/>
                    <a:pt x="171" y="60"/>
                    <a:pt x="171" y="60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1" y="58"/>
                    <a:pt x="171" y="58"/>
                    <a:pt x="171" y="58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8" y="57"/>
                    <a:pt x="168" y="57"/>
                    <a:pt x="168" y="57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6" y="56"/>
                    <a:pt x="166" y="56"/>
                    <a:pt x="166" y="56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0"/>
                    <a:pt x="165" y="50"/>
                    <a:pt x="165" y="50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3" y="47"/>
                    <a:pt x="163" y="47"/>
                    <a:pt x="163" y="47"/>
                  </a:cubicBezTo>
                  <a:cubicBezTo>
                    <a:pt x="164" y="47"/>
                    <a:pt x="164" y="47"/>
                    <a:pt x="164" y="47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1" y="44"/>
                    <a:pt x="161" y="44"/>
                    <a:pt x="161" y="44"/>
                  </a:cubicBezTo>
                  <a:cubicBezTo>
                    <a:pt x="160" y="44"/>
                    <a:pt x="160" y="44"/>
                    <a:pt x="160" y="4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9" y="43"/>
                    <a:pt x="159" y="43"/>
                    <a:pt x="159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7" y="42"/>
                    <a:pt x="157" y="42"/>
                    <a:pt x="157" y="42"/>
                  </a:cubicBezTo>
                  <a:cubicBezTo>
                    <a:pt x="157" y="41"/>
                    <a:pt x="157" y="41"/>
                    <a:pt x="157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4"/>
                    <a:pt x="153" y="34"/>
                    <a:pt x="153" y="34"/>
                  </a:cubicBezTo>
                  <a:cubicBezTo>
                    <a:pt x="153" y="32"/>
                    <a:pt x="153" y="32"/>
                    <a:pt x="153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28"/>
                    <a:pt x="151" y="28"/>
                    <a:pt x="151" y="28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22"/>
                    <a:pt x="151" y="22"/>
                    <a:pt x="151" y="22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0"/>
                    <a:pt x="151" y="20"/>
                    <a:pt x="151" y="20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5"/>
                    <a:pt x="144" y="15"/>
                    <a:pt x="144" y="15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3" y="12"/>
                    <a:pt x="143" y="12"/>
                    <a:pt x="143" y="12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43" y="9"/>
                    <a:pt x="143" y="9"/>
                    <a:pt x="143" y="9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1" y="7"/>
                    <a:pt x="141" y="7"/>
                    <a:pt x="141" y="7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39" y="3"/>
                    <a:pt x="139" y="3"/>
                    <a:pt x="139" y="3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37" y="8"/>
                    <a:pt x="137" y="8"/>
                    <a:pt x="137" y="8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5" y="15"/>
                    <a:pt x="135" y="15"/>
                    <a:pt x="135" y="15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35" y="20"/>
                    <a:pt x="135" y="20"/>
                    <a:pt x="135" y="20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3" y="28"/>
                    <a:pt x="133" y="28"/>
                    <a:pt x="133" y="28"/>
                  </a:cubicBezTo>
                  <a:cubicBezTo>
                    <a:pt x="132" y="30"/>
                    <a:pt x="132" y="30"/>
                    <a:pt x="132" y="30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4" y="32"/>
                    <a:pt x="124" y="32"/>
                    <a:pt x="124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0" y="17"/>
                    <a:pt x="110" y="17"/>
                    <a:pt x="110" y="17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9"/>
                    <a:pt x="114" y="9"/>
                    <a:pt x="114" y="9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2" y="7"/>
                    <a:pt x="112" y="7"/>
                    <a:pt x="112" y="7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7" y="94"/>
                    <a:pt x="7" y="94"/>
                    <a:pt x="7" y="94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2"/>
                    <a:pt x="7" y="102"/>
                    <a:pt x="7" y="102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2" y="108"/>
                    <a:pt x="2" y="108"/>
                    <a:pt x="2" y="108"/>
                  </a:cubicBezTo>
                  <a:lnTo>
                    <a:pt x="2" y="1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3" name="Freeform 155"/>
            <p:cNvSpPr>
              <a:spLocks noEditPoints="1"/>
            </p:cNvSpPr>
            <p:nvPr/>
          </p:nvSpPr>
          <p:spPr bwMode="auto">
            <a:xfrm>
              <a:off x="3868432" y="1644879"/>
              <a:ext cx="186562" cy="104218"/>
            </a:xfrm>
            <a:custGeom>
              <a:avLst/>
              <a:gdLst>
                <a:gd name="T0" fmla="*/ 52 w 145"/>
                <a:gd name="T1" fmla="*/ 81 h 81"/>
                <a:gd name="T2" fmla="*/ 49 w 145"/>
                <a:gd name="T3" fmla="*/ 70 h 81"/>
                <a:gd name="T4" fmla="*/ 63 w 145"/>
                <a:gd name="T5" fmla="*/ 78 h 81"/>
                <a:gd name="T6" fmla="*/ 78 w 145"/>
                <a:gd name="T7" fmla="*/ 74 h 81"/>
                <a:gd name="T8" fmla="*/ 93 w 145"/>
                <a:gd name="T9" fmla="*/ 70 h 81"/>
                <a:gd name="T10" fmla="*/ 97 w 145"/>
                <a:gd name="T11" fmla="*/ 66 h 81"/>
                <a:gd name="T12" fmla="*/ 104 w 145"/>
                <a:gd name="T13" fmla="*/ 66 h 81"/>
                <a:gd name="T14" fmla="*/ 123 w 145"/>
                <a:gd name="T15" fmla="*/ 55 h 81"/>
                <a:gd name="T16" fmla="*/ 134 w 145"/>
                <a:gd name="T17" fmla="*/ 52 h 81"/>
                <a:gd name="T18" fmla="*/ 134 w 145"/>
                <a:gd name="T19" fmla="*/ 44 h 81"/>
                <a:gd name="T20" fmla="*/ 141 w 145"/>
                <a:gd name="T21" fmla="*/ 44 h 81"/>
                <a:gd name="T22" fmla="*/ 137 w 145"/>
                <a:gd name="T23" fmla="*/ 29 h 81"/>
                <a:gd name="T24" fmla="*/ 137 w 145"/>
                <a:gd name="T25" fmla="*/ 26 h 81"/>
                <a:gd name="T26" fmla="*/ 130 w 145"/>
                <a:gd name="T27" fmla="*/ 22 h 81"/>
                <a:gd name="T28" fmla="*/ 134 w 145"/>
                <a:gd name="T29" fmla="*/ 11 h 81"/>
                <a:gd name="T30" fmla="*/ 130 w 145"/>
                <a:gd name="T31" fmla="*/ 7 h 81"/>
                <a:gd name="T32" fmla="*/ 123 w 145"/>
                <a:gd name="T33" fmla="*/ 7 h 81"/>
                <a:gd name="T34" fmla="*/ 119 w 145"/>
                <a:gd name="T35" fmla="*/ 3 h 81"/>
                <a:gd name="T36" fmla="*/ 108 w 145"/>
                <a:gd name="T37" fmla="*/ 3 h 81"/>
                <a:gd name="T38" fmla="*/ 100 w 145"/>
                <a:gd name="T39" fmla="*/ 7 h 81"/>
                <a:gd name="T40" fmla="*/ 89 w 145"/>
                <a:gd name="T41" fmla="*/ 7 h 81"/>
                <a:gd name="T42" fmla="*/ 86 w 145"/>
                <a:gd name="T43" fmla="*/ 18 h 81"/>
                <a:gd name="T44" fmla="*/ 78 w 145"/>
                <a:gd name="T45" fmla="*/ 11 h 81"/>
                <a:gd name="T46" fmla="*/ 71 w 145"/>
                <a:gd name="T47" fmla="*/ 14 h 81"/>
                <a:gd name="T48" fmla="*/ 63 w 145"/>
                <a:gd name="T49" fmla="*/ 7 h 81"/>
                <a:gd name="T50" fmla="*/ 56 w 145"/>
                <a:gd name="T51" fmla="*/ 22 h 81"/>
                <a:gd name="T52" fmla="*/ 49 w 145"/>
                <a:gd name="T53" fmla="*/ 26 h 81"/>
                <a:gd name="T54" fmla="*/ 41 w 145"/>
                <a:gd name="T55" fmla="*/ 26 h 81"/>
                <a:gd name="T56" fmla="*/ 41 w 145"/>
                <a:gd name="T57" fmla="*/ 14 h 81"/>
                <a:gd name="T58" fmla="*/ 45 w 145"/>
                <a:gd name="T59" fmla="*/ 11 h 81"/>
                <a:gd name="T60" fmla="*/ 34 w 145"/>
                <a:gd name="T61" fmla="*/ 3 h 81"/>
                <a:gd name="T62" fmla="*/ 23 w 145"/>
                <a:gd name="T63" fmla="*/ 0 h 81"/>
                <a:gd name="T64" fmla="*/ 30 w 145"/>
                <a:gd name="T65" fmla="*/ 3 h 81"/>
                <a:gd name="T66" fmla="*/ 26 w 145"/>
                <a:gd name="T67" fmla="*/ 3 h 81"/>
                <a:gd name="T68" fmla="*/ 30 w 145"/>
                <a:gd name="T69" fmla="*/ 11 h 81"/>
                <a:gd name="T70" fmla="*/ 19 w 145"/>
                <a:gd name="T71" fmla="*/ 7 h 81"/>
                <a:gd name="T72" fmla="*/ 15 w 145"/>
                <a:gd name="T73" fmla="*/ 7 h 81"/>
                <a:gd name="T74" fmla="*/ 15 w 145"/>
                <a:gd name="T75" fmla="*/ 14 h 81"/>
                <a:gd name="T76" fmla="*/ 15 w 145"/>
                <a:gd name="T77" fmla="*/ 18 h 81"/>
                <a:gd name="T78" fmla="*/ 8 w 145"/>
                <a:gd name="T79" fmla="*/ 14 h 81"/>
                <a:gd name="T80" fmla="*/ 4 w 145"/>
                <a:gd name="T81" fmla="*/ 18 h 81"/>
                <a:gd name="T82" fmla="*/ 12 w 145"/>
                <a:gd name="T83" fmla="*/ 26 h 81"/>
                <a:gd name="T84" fmla="*/ 19 w 145"/>
                <a:gd name="T85" fmla="*/ 22 h 81"/>
                <a:gd name="T86" fmla="*/ 26 w 145"/>
                <a:gd name="T87" fmla="*/ 22 h 81"/>
                <a:gd name="T88" fmla="*/ 34 w 145"/>
                <a:gd name="T89" fmla="*/ 22 h 81"/>
                <a:gd name="T90" fmla="*/ 37 w 145"/>
                <a:gd name="T91" fmla="*/ 26 h 81"/>
                <a:gd name="T92" fmla="*/ 26 w 145"/>
                <a:gd name="T93" fmla="*/ 33 h 81"/>
                <a:gd name="T94" fmla="*/ 37 w 145"/>
                <a:gd name="T95" fmla="*/ 33 h 81"/>
                <a:gd name="T96" fmla="*/ 23 w 145"/>
                <a:gd name="T97" fmla="*/ 37 h 81"/>
                <a:gd name="T98" fmla="*/ 19 w 145"/>
                <a:gd name="T99" fmla="*/ 33 h 81"/>
                <a:gd name="T100" fmla="*/ 8 w 145"/>
                <a:gd name="T101" fmla="*/ 37 h 81"/>
                <a:gd name="T102" fmla="*/ 12 w 145"/>
                <a:gd name="T103" fmla="*/ 44 h 81"/>
                <a:gd name="T104" fmla="*/ 26 w 145"/>
                <a:gd name="T105" fmla="*/ 44 h 81"/>
                <a:gd name="T106" fmla="*/ 30 w 145"/>
                <a:gd name="T107" fmla="*/ 52 h 81"/>
                <a:gd name="T108" fmla="*/ 30 w 145"/>
                <a:gd name="T109" fmla="*/ 55 h 81"/>
                <a:gd name="T110" fmla="*/ 34 w 145"/>
                <a:gd name="T111" fmla="*/ 55 h 81"/>
                <a:gd name="T112" fmla="*/ 26 w 145"/>
                <a:gd name="T113" fmla="*/ 59 h 81"/>
                <a:gd name="T114" fmla="*/ 19 w 145"/>
                <a:gd name="T115" fmla="*/ 59 h 81"/>
                <a:gd name="T116" fmla="*/ 23 w 145"/>
                <a:gd name="T117" fmla="*/ 70 h 81"/>
                <a:gd name="T118" fmla="*/ 37 w 145"/>
                <a:gd name="T119" fmla="*/ 6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5" h="81">
                  <a:moveTo>
                    <a:pt x="52" y="81"/>
                  </a:moveTo>
                  <a:lnTo>
                    <a:pt x="52" y="8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81"/>
                  </a:lnTo>
                  <a:lnTo>
                    <a:pt x="52" y="81"/>
                  </a:lnTo>
                  <a:lnTo>
                    <a:pt x="52" y="81"/>
                  </a:lnTo>
                  <a:close/>
                  <a:moveTo>
                    <a:pt x="45" y="70"/>
                  </a:moveTo>
                  <a:lnTo>
                    <a:pt x="49" y="66"/>
                  </a:lnTo>
                  <a:lnTo>
                    <a:pt x="49" y="70"/>
                  </a:lnTo>
                  <a:lnTo>
                    <a:pt x="52" y="74"/>
                  </a:lnTo>
                  <a:lnTo>
                    <a:pt x="52" y="74"/>
                  </a:lnTo>
                  <a:lnTo>
                    <a:pt x="56" y="74"/>
                  </a:lnTo>
                  <a:lnTo>
                    <a:pt x="60" y="74"/>
                  </a:lnTo>
                  <a:lnTo>
                    <a:pt x="63" y="78"/>
                  </a:lnTo>
                  <a:lnTo>
                    <a:pt x="71" y="78"/>
                  </a:lnTo>
                  <a:lnTo>
                    <a:pt x="75" y="78"/>
                  </a:lnTo>
                  <a:lnTo>
                    <a:pt x="78" y="78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82" y="78"/>
                  </a:lnTo>
                  <a:lnTo>
                    <a:pt x="86" y="74"/>
                  </a:lnTo>
                  <a:lnTo>
                    <a:pt x="86" y="70"/>
                  </a:lnTo>
                  <a:lnTo>
                    <a:pt x="93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93" y="70"/>
                  </a:lnTo>
                  <a:lnTo>
                    <a:pt x="93" y="70"/>
                  </a:lnTo>
                  <a:lnTo>
                    <a:pt x="97" y="66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12" y="63"/>
                  </a:lnTo>
                  <a:lnTo>
                    <a:pt x="115" y="59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4" y="52"/>
                  </a:lnTo>
                  <a:lnTo>
                    <a:pt x="134" y="52"/>
                  </a:lnTo>
                  <a:lnTo>
                    <a:pt x="130" y="52"/>
                  </a:lnTo>
                  <a:lnTo>
                    <a:pt x="130" y="48"/>
                  </a:lnTo>
                  <a:lnTo>
                    <a:pt x="134" y="48"/>
                  </a:lnTo>
                  <a:lnTo>
                    <a:pt x="134" y="44"/>
                  </a:lnTo>
                  <a:lnTo>
                    <a:pt x="134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1" y="44"/>
                  </a:lnTo>
                  <a:lnTo>
                    <a:pt x="141" y="40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41" y="29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45" y="26"/>
                  </a:lnTo>
                  <a:lnTo>
                    <a:pt x="137" y="26"/>
                  </a:lnTo>
                  <a:lnTo>
                    <a:pt x="134" y="26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4" y="22"/>
                  </a:lnTo>
                  <a:lnTo>
                    <a:pt x="130" y="22"/>
                  </a:lnTo>
                  <a:lnTo>
                    <a:pt x="130" y="18"/>
                  </a:lnTo>
                  <a:lnTo>
                    <a:pt x="134" y="18"/>
                  </a:lnTo>
                  <a:lnTo>
                    <a:pt x="134" y="14"/>
                  </a:lnTo>
                  <a:lnTo>
                    <a:pt x="134" y="11"/>
                  </a:lnTo>
                  <a:lnTo>
                    <a:pt x="134" y="11"/>
                  </a:lnTo>
                  <a:lnTo>
                    <a:pt x="130" y="11"/>
                  </a:lnTo>
                  <a:lnTo>
                    <a:pt x="126" y="11"/>
                  </a:lnTo>
                  <a:lnTo>
                    <a:pt x="126" y="7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3"/>
                  </a:lnTo>
                  <a:lnTo>
                    <a:pt x="134" y="3"/>
                  </a:lnTo>
                  <a:lnTo>
                    <a:pt x="130" y="3"/>
                  </a:lnTo>
                  <a:lnTo>
                    <a:pt x="130" y="3"/>
                  </a:lnTo>
                  <a:lnTo>
                    <a:pt x="123" y="7"/>
                  </a:lnTo>
                  <a:lnTo>
                    <a:pt x="123" y="11"/>
                  </a:lnTo>
                  <a:lnTo>
                    <a:pt x="119" y="11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3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12" y="3"/>
                  </a:lnTo>
                  <a:lnTo>
                    <a:pt x="112" y="0"/>
                  </a:lnTo>
                  <a:lnTo>
                    <a:pt x="108" y="3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4" y="7"/>
                  </a:lnTo>
                  <a:lnTo>
                    <a:pt x="100" y="11"/>
                  </a:lnTo>
                  <a:lnTo>
                    <a:pt x="100" y="7"/>
                  </a:lnTo>
                  <a:lnTo>
                    <a:pt x="100" y="7"/>
                  </a:lnTo>
                  <a:lnTo>
                    <a:pt x="97" y="11"/>
                  </a:lnTo>
                  <a:lnTo>
                    <a:pt x="97" y="14"/>
                  </a:lnTo>
                  <a:lnTo>
                    <a:pt x="93" y="14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6" y="7"/>
                  </a:lnTo>
                  <a:lnTo>
                    <a:pt x="86" y="7"/>
                  </a:lnTo>
                  <a:lnTo>
                    <a:pt x="82" y="14"/>
                  </a:lnTo>
                  <a:lnTo>
                    <a:pt x="86" y="18"/>
                  </a:lnTo>
                  <a:lnTo>
                    <a:pt x="82" y="26"/>
                  </a:lnTo>
                  <a:lnTo>
                    <a:pt x="86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78" y="11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1" y="11"/>
                  </a:lnTo>
                  <a:lnTo>
                    <a:pt x="71" y="14"/>
                  </a:lnTo>
                  <a:lnTo>
                    <a:pt x="71" y="14"/>
                  </a:lnTo>
                  <a:lnTo>
                    <a:pt x="67" y="18"/>
                  </a:lnTo>
                  <a:lnTo>
                    <a:pt x="63" y="18"/>
                  </a:lnTo>
                  <a:lnTo>
                    <a:pt x="63" y="14"/>
                  </a:lnTo>
                  <a:lnTo>
                    <a:pt x="63" y="14"/>
                  </a:lnTo>
                  <a:lnTo>
                    <a:pt x="63" y="7"/>
                  </a:lnTo>
                  <a:lnTo>
                    <a:pt x="60" y="7"/>
                  </a:lnTo>
                  <a:lnTo>
                    <a:pt x="56" y="11"/>
                  </a:lnTo>
                  <a:lnTo>
                    <a:pt x="56" y="18"/>
                  </a:lnTo>
                  <a:lnTo>
                    <a:pt x="60" y="18"/>
                  </a:lnTo>
                  <a:lnTo>
                    <a:pt x="56" y="22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5" y="29"/>
                  </a:lnTo>
                  <a:lnTo>
                    <a:pt x="45" y="33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41" y="26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8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7" y="7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26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9" y="3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0" y="26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4" y="26"/>
                  </a:lnTo>
                  <a:lnTo>
                    <a:pt x="34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33"/>
                  </a:lnTo>
                  <a:lnTo>
                    <a:pt x="30" y="37"/>
                  </a:lnTo>
                  <a:lnTo>
                    <a:pt x="26" y="33"/>
                  </a:lnTo>
                  <a:lnTo>
                    <a:pt x="26" y="37"/>
                  </a:lnTo>
                  <a:lnTo>
                    <a:pt x="23" y="37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8" y="40"/>
                  </a:lnTo>
                  <a:lnTo>
                    <a:pt x="12" y="44"/>
                  </a:lnTo>
                  <a:lnTo>
                    <a:pt x="12" y="40"/>
                  </a:lnTo>
                  <a:lnTo>
                    <a:pt x="15" y="44"/>
                  </a:lnTo>
                  <a:lnTo>
                    <a:pt x="23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3" y="44"/>
                  </a:lnTo>
                  <a:lnTo>
                    <a:pt x="23" y="48"/>
                  </a:lnTo>
                  <a:lnTo>
                    <a:pt x="26" y="48"/>
                  </a:lnTo>
                  <a:lnTo>
                    <a:pt x="26" y="52"/>
                  </a:lnTo>
                  <a:lnTo>
                    <a:pt x="30" y="52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0" y="52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1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0" y="55"/>
                  </a:lnTo>
                  <a:lnTo>
                    <a:pt x="30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3" y="63"/>
                  </a:lnTo>
                  <a:lnTo>
                    <a:pt x="23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70"/>
                  </a:lnTo>
                  <a:lnTo>
                    <a:pt x="23" y="70"/>
                  </a:lnTo>
                  <a:lnTo>
                    <a:pt x="23" y="66"/>
                  </a:lnTo>
                  <a:lnTo>
                    <a:pt x="26" y="70"/>
                  </a:lnTo>
                  <a:lnTo>
                    <a:pt x="30" y="70"/>
                  </a:lnTo>
                  <a:lnTo>
                    <a:pt x="37" y="66"/>
                  </a:lnTo>
                  <a:lnTo>
                    <a:pt x="37" y="66"/>
                  </a:lnTo>
                  <a:lnTo>
                    <a:pt x="41" y="66"/>
                  </a:lnTo>
                  <a:lnTo>
                    <a:pt x="41" y="70"/>
                  </a:lnTo>
                  <a:lnTo>
                    <a:pt x="45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4" name="Freeform 156"/>
            <p:cNvSpPr>
              <a:spLocks noEditPoints="1"/>
            </p:cNvSpPr>
            <p:nvPr/>
          </p:nvSpPr>
          <p:spPr bwMode="auto">
            <a:xfrm>
              <a:off x="2373366" y="3181116"/>
              <a:ext cx="42459" cy="24446"/>
            </a:xfrm>
            <a:custGeom>
              <a:avLst/>
              <a:gdLst>
                <a:gd name="T0" fmla="*/ 33 w 33"/>
                <a:gd name="T1" fmla="*/ 15 h 19"/>
                <a:gd name="T2" fmla="*/ 29 w 33"/>
                <a:gd name="T3" fmla="*/ 15 h 19"/>
                <a:gd name="T4" fmla="*/ 29 w 33"/>
                <a:gd name="T5" fmla="*/ 19 h 19"/>
                <a:gd name="T6" fmla="*/ 33 w 33"/>
                <a:gd name="T7" fmla="*/ 15 h 19"/>
                <a:gd name="T8" fmla="*/ 33 w 33"/>
                <a:gd name="T9" fmla="*/ 15 h 19"/>
                <a:gd name="T10" fmla="*/ 33 w 33"/>
                <a:gd name="T11" fmla="*/ 15 h 19"/>
                <a:gd name="T12" fmla="*/ 33 w 33"/>
                <a:gd name="T13" fmla="*/ 15 h 19"/>
                <a:gd name="T14" fmla="*/ 18 w 33"/>
                <a:gd name="T15" fmla="*/ 11 h 19"/>
                <a:gd name="T16" fmla="*/ 22 w 33"/>
                <a:gd name="T17" fmla="*/ 11 h 19"/>
                <a:gd name="T18" fmla="*/ 22 w 33"/>
                <a:gd name="T19" fmla="*/ 11 h 19"/>
                <a:gd name="T20" fmla="*/ 22 w 33"/>
                <a:gd name="T21" fmla="*/ 15 h 19"/>
                <a:gd name="T22" fmla="*/ 18 w 33"/>
                <a:gd name="T23" fmla="*/ 11 h 19"/>
                <a:gd name="T24" fmla="*/ 18 w 33"/>
                <a:gd name="T25" fmla="*/ 11 h 19"/>
                <a:gd name="T26" fmla="*/ 15 w 33"/>
                <a:gd name="T27" fmla="*/ 4 h 19"/>
                <a:gd name="T28" fmla="*/ 15 w 33"/>
                <a:gd name="T29" fmla="*/ 8 h 19"/>
                <a:gd name="T30" fmla="*/ 15 w 33"/>
                <a:gd name="T31" fmla="*/ 8 h 19"/>
                <a:gd name="T32" fmla="*/ 15 w 33"/>
                <a:gd name="T33" fmla="*/ 4 h 19"/>
                <a:gd name="T34" fmla="*/ 15 w 33"/>
                <a:gd name="T35" fmla="*/ 4 h 19"/>
                <a:gd name="T36" fmla="*/ 0 w 33"/>
                <a:gd name="T37" fmla="*/ 8 h 19"/>
                <a:gd name="T38" fmla="*/ 4 w 33"/>
                <a:gd name="T39" fmla="*/ 8 h 19"/>
                <a:gd name="T40" fmla="*/ 4 w 33"/>
                <a:gd name="T41" fmla="*/ 11 h 19"/>
                <a:gd name="T42" fmla="*/ 0 w 33"/>
                <a:gd name="T43" fmla="*/ 11 h 19"/>
                <a:gd name="T44" fmla="*/ 0 w 33"/>
                <a:gd name="T45" fmla="*/ 8 h 19"/>
                <a:gd name="T46" fmla="*/ 0 w 33"/>
                <a:gd name="T47" fmla="*/ 8 h 19"/>
                <a:gd name="T48" fmla="*/ 0 w 33"/>
                <a:gd name="T49" fmla="*/ 8 h 19"/>
                <a:gd name="T50" fmla="*/ 4 w 33"/>
                <a:gd name="T51" fmla="*/ 4 h 19"/>
                <a:gd name="T52" fmla="*/ 4 w 33"/>
                <a:gd name="T53" fmla="*/ 4 h 19"/>
                <a:gd name="T54" fmla="*/ 7 w 33"/>
                <a:gd name="T55" fmla="*/ 8 h 19"/>
                <a:gd name="T56" fmla="*/ 7 w 33"/>
                <a:gd name="T57" fmla="*/ 11 h 19"/>
                <a:gd name="T58" fmla="*/ 7 w 33"/>
                <a:gd name="T59" fmla="*/ 15 h 19"/>
                <a:gd name="T60" fmla="*/ 4 w 33"/>
                <a:gd name="T61" fmla="*/ 15 h 19"/>
                <a:gd name="T62" fmla="*/ 7 w 33"/>
                <a:gd name="T63" fmla="*/ 19 h 19"/>
                <a:gd name="T64" fmla="*/ 11 w 33"/>
                <a:gd name="T65" fmla="*/ 19 h 19"/>
                <a:gd name="T66" fmla="*/ 11 w 33"/>
                <a:gd name="T67" fmla="*/ 15 h 19"/>
                <a:gd name="T68" fmla="*/ 11 w 33"/>
                <a:gd name="T69" fmla="*/ 11 h 19"/>
                <a:gd name="T70" fmla="*/ 11 w 33"/>
                <a:gd name="T71" fmla="*/ 8 h 19"/>
                <a:gd name="T72" fmla="*/ 7 w 33"/>
                <a:gd name="T73" fmla="*/ 4 h 19"/>
                <a:gd name="T74" fmla="*/ 7 w 33"/>
                <a:gd name="T75" fmla="*/ 0 h 19"/>
                <a:gd name="T76" fmla="*/ 7 w 33"/>
                <a:gd name="T77" fmla="*/ 0 h 19"/>
                <a:gd name="T78" fmla="*/ 4 w 33"/>
                <a:gd name="T79" fmla="*/ 0 h 19"/>
                <a:gd name="T80" fmla="*/ 4 w 33"/>
                <a:gd name="T8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19">
                  <a:moveTo>
                    <a:pt x="33" y="15"/>
                  </a:moveTo>
                  <a:lnTo>
                    <a:pt x="29" y="15"/>
                  </a:lnTo>
                  <a:lnTo>
                    <a:pt x="29" y="19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close/>
                  <a:moveTo>
                    <a:pt x="18" y="11"/>
                  </a:moveTo>
                  <a:lnTo>
                    <a:pt x="22" y="11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8" y="11"/>
                  </a:lnTo>
                  <a:lnTo>
                    <a:pt x="18" y="11"/>
                  </a:lnTo>
                  <a:close/>
                  <a:moveTo>
                    <a:pt x="15" y="4"/>
                  </a:moveTo>
                  <a:lnTo>
                    <a:pt x="15" y="8"/>
                  </a:lnTo>
                  <a:lnTo>
                    <a:pt x="15" y="8"/>
                  </a:lnTo>
                  <a:lnTo>
                    <a:pt x="15" y="4"/>
                  </a:lnTo>
                  <a:lnTo>
                    <a:pt x="15" y="4"/>
                  </a:lnTo>
                  <a:close/>
                  <a:moveTo>
                    <a:pt x="0" y="8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4" y="4"/>
                  </a:moveTo>
                  <a:lnTo>
                    <a:pt x="4" y="4"/>
                  </a:lnTo>
                  <a:lnTo>
                    <a:pt x="7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7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5" name="Freeform 157"/>
            <p:cNvSpPr>
              <a:spLocks noEditPoints="1"/>
            </p:cNvSpPr>
            <p:nvPr/>
          </p:nvSpPr>
          <p:spPr bwMode="auto">
            <a:xfrm>
              <a:off x="2949777" y="2818286"/>
              <a:ext cx="66905" cy="24446"/>
            </a:xfrm>
            <a:custGeom>
              <a:avLst/>
              <a:gdLst>
                <a:gd name="T0" fmla="*/ 44 w 52"/>
                <a:gd name="T1" fmla="*/ 15 h 19"/>
                <a:gd name="T2" fmla="*/ 52 w 52"/>
                <a:gd name="T3" fmla="*/ 19 h 19"/>
                <a:gd name="T4" fmla="*/ 48 w 52"/>
                <a:gd name="T5" fmla="*/ 19 h 19"/>
                <a:gd name="T6" fmla="*/ 44 w 52"/>
                <a:gd name="T7" fmla="*/ 19 h 19"/>
                <a:gd name="T8" fmla="*/ 44 w 52"/>
                <a:gd name="T9" fmla="*/ 15 h 19"/>
                <a:gd name="T10" fmla="*/ 44 w 52"/>
                <a:gd name="T11" fmla="*/ 15 h 19"/>
                <a:gd name="T12" fmla="*/ 48 w 52"/>
                <a:gd name="T13" fmla="*/ 8 h 19"/>
                <a:gd name="T14" fmla="*/ 44 w 52"/>
                <a:gd name="T15" fmla="*/ 8 h 19"/>
                <a:gd name="T16" fmla="*/ 48 w 52"/>
                <a:gd name="T17" fmla="*/ 11 h 19"/>
                <a:gd name="T18" fmla="*/ 48 w 52"/>
                <a:gd name="T19" fmla="*/ 8 h 19"/>
                <a:gd name="T20" fmla="*/ 48 w 52"/>
                <a:gd name="T21" fmla="*/ 8 h 19"/>
                <a:gd name="T22" fmla="*/ 48 w 52"/>
                <a:gd name="T23" fmla="*/ 8 h 19"/>
                <a:gd name="T24" fmla="*/ 29 w 52"/>
                <a:gd name="T25" fmla="*/ 11 h 19"/>
                <a:gd name="T26" fmla="*/ 29 w 52"/>
                <a:gd name="T27" fmla="*/ 11 h 19"/>
                <a:gd name="T28" fmla="*/ 29 w 52"/>
                <a:gd name="T29" fmla="*/ 15 h 19"/>
                <a:gd name="T30" fmla="*/ 33 w 52"/>
                <a:gd name="T31" fmla="*/ 15 h 19"/>
                <a:gd name="T32" fmla="*/ 29 w 52"/>
                <a:gd name="T33" fmla="*/ 11 h 19"/>
                <a:gd name="T34" fmla="*/ 29 w 52"/>
                <a:gd name="T35" fmla="*/ 11 h 19"/>
                <a:gd name="T36" fmla="*/ 22 w 52"/>
                <a:gd name="T37" fmla="*/ 0 h 19"/>
                <a:gd name="T38" fmla="*/ 26 w 52"/>
                <a:gd name="T39" fmla="*/ 0 h 19"/>
                <a:gd name="T40" fmla="*/ 29 w 52"/>
                <a:gd name="T41" fmla="*/ 0 h 19"/>
                <a:gd name="T42" fmla="*/ 29 w 52"/>
                <a:gd name="T43" fmla="*/ 4 h 19"/>
                <a:gd name="T44" fmla="*/ 29 w 52"/>
                <a:gd name="T45" fmla="*/ 4 h 19"/>
                <a:gd name="T46" fmla="*/ 26 w 52"/>
                <a:gd name="T47" fmla="*/ 4 h 19"/>
                <a:gd name="T48" fmla="*/ 22 w 52"/>
                <a:gd name="T49" fmla="*/ 0 h 19"/>
                <a:gd name="T50" fmla="*/ 22 w 52"/>
                <a:gd name="T51" fmla="*/ 0 h 19"/>
                <a:gd name="T52" fmla="*/ 4 w 52"/>
                <a:gd name="T53" fmla="*/ 8 h 19"/>
                <a:gd name="T54" fmla="*/ 4 w 52"/>
                <a:gd name="T55" fmla="*/ 8 h 19"/>
                <a:gd name="T56" fmla="*/ 0 w 52"/>
                <a:gd name="T57" fmla="*/ 8 h 19"/>
                <a:gd name="T58" fmla="*/ 4 w 52"/>
                <a:gd name="T5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9">
                  <a:moveTo>
                    <a:pt x="44" y="15"/>
                  </a:moveTo>
                  <a:lnTo>
                    <a:pt x="52" y="19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5"/>
                  </a:lnTo>
                  <a:close/>
                  <a:moveTo>
                    <a:pt x="48" y="8"/>
                  </a:moveTo>
                  <a:lnTo>
                    <a:pt x="44" y="8"/>
                  </a:lnTo>
                  <a:lnTo>
                    <a:pt x="48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close/>
                  <a:moveTo>
                    <a:pt x="29" y="11"/>
                  </a:moveTo>
                  <a:lnTo>
                    <a:pt x="29" y="11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29" y="11"/>
                  </a:lnTo>
                  <a:lnTo>
                    <a:pt x="29" y="11"/>
                  </a:lnTo>
                  <a:close/>
                  <a:moveTo>
                    <a:pt x="22" y="0"/>
                  </a:moveTo>
                  <a:lnTo>
                    <a:pt x="26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6" y="4"/>
                  </a:lnTo>
                  <a:lnTo>
                    <a:pt x="22" y="0"/>
                  </a:lnTo>
                  <a:lnTo>
                    <a:pt x="22" y="0"/>
                  </a:lnTo>
                  <a:close/>
                  <a:moveTo>
                    <a:pt x="4" y="8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6" name="Freeform 158"/>
            <p:cNvSpPr>
              <a:spLocks noEditPoints="1"/>
            </p:cNvSpPr>
            <p:nvPr/>
          </p:nvSpPr>
          <p:spPr bwMode="auto">
            <a:xfrm>
              <a:off x="2897025" y="2813139"/>
              <a:ext cx="47606" cy="15440"/>
            </a:xfrm>
            <a:custGeom>
              <a:avLst/>
              <a:gdLst>
                <a:gd name="T0" fmla="*/ 30 w 37"/>
                <a:gd name="T1" fmla="*/ 8 h 12"/>
                <a:gd name="T2" fmla="*/ 30 w 37"/>
                <a:gd name="T3" fmla="*/ 8 h 12"/>
                <a:gd name="T4" fmla="*/ 37 w 37"/>
                <a:gd name="T5" fmla="*/ 8 h 12"/>
                <a:gd name="T6" fmla="*/ 33 w 37"/>
                <a:gd name="T7" fmla="*/ 8 h 12"/>
                <a:gd name="T8" fmla="*/ 30 w 37"/>
                <a:gd name="T9" fmla="*/ 8 h 12"/>
                <a:gd name="T10" fmla="*/ 30 w 37"/>
                <a:gd name="T11" fmla="*/ 8 h 12"/>
                <a:gd name="T12" fmla="*/ 26 w 37"/>
                <a:gd name="T13" fmla="*/ 0 h 12"/>
                <a:gd name="T14" fmla="*/ 22 w 37"/>
                <a:gd name="T15" fmla="*/ 0 h 12"/>
                <a:gd name="T16" fmla="*/ 15 w 37"/>
                <a:gd name="T17" fmla="*/ 0 h 12"/>
                <a:gd name="T18" fmla="*/ 4 w 37"/>
                <a:gd name="T19" fmla="*/ 0 h 12"/>
                <a:gd name="T20" fmla="*/ 4 w 37"/>
                <a:gd name="T21" fmla="*/ 4 h 12"/>
                <a:gd name="T22" fmla="*/ 0 w 37"/>
                <a:gd name="T23" fmla="*/ 4 h 12"/>
                <a:gd name="T24" fmla="*/ 0 w 37"/>
                <a:gd name="T25" fmla="*/ 4 h 12"/>
                <a:gd name="T26" fmla="*/ 0 w 37"/>
                <a:gd name="T27" fmla="*/ 8 h 12"/>
                <a:gd name="T28" fmla="*/ 0 w 37"/>
                <a:gd name="T29" fmla="*/ 12 h 12"/>
                <a:gd name="T30" fmla="*/ 11 w 37"/>
                <a:gd name="T31" fmla="*/ 12 h 12"/>
                <a:gd name="T32" fmla="*/ 11 w 37"/>
                <a:gd name="T33" fmla="*/ 12 h 12"/>
                <a:gd name="T34" fmla="*/ 19 w 37"/>
                <a:gd name="T35" fmla="*/ 8 h 12"/>
                <a:gd name="T36" fmla="*/ 19 w 37"/>
                <a:gd name="T37" fmla="*/ 12 h 12"/>
                <a:gd name="T38" fmla="*/ 26 w 37"/>
                <a:gd name="T39" fmla="*/ 8 h 12"/>
                <a:gd name="T40" fmla="*/ 30 w 37"/>
                <a:gd name="T41" fmla="*/ 4 h 12"/>
                <a:gd name="T42" fmla="*/ 26 w 37"/>
                <a:gd name="T43" fmla="*/ 4 h 12"/>
                <a:gd name="T44" fmla="*/ 26 w 37"/>
                <a:gd name="T4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12">
                  <a:moveTo>
                    <a:pt x="30" y="8"/>
                  </a:moveTo>
                  <a:lnTo>
                    <a:pt x="30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30" y="8"/>
                  </a:lnTo>
                  <a:close/>
                  <a:moveTo>
                    <a:pt x="26" y="0"/>
                  </a:moveTo>
                  <a:lnTo>
                    <a:pt x="22" y="0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8"/>
                  </a:lnTo>
                  <a:lnTo>
                    <a:pt x="30" y="4"/>
                  </a:lnTo>
                  <a:lnTo>
                    <a:pt x="26" y="4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7" name="Freeform 159"/>
            <p:cNvSpPr>
              <a:spLocks noEditPoints="1"/>
            </p:cNvSpPr>
            <p:nvPr/>
          </p:nvSpPr>
          <p:spPr bwMode="auto">
            <a:xfrm>
              <a:off x="2796669" y="2784834"/>
              <a:ext cx="81058" cy="47606"/>
            </a:xfrm>
            <a:custGeom>
              <a:avLst/>
              <a:gdLst>
                <a:gd name="T0" fmla="*/ 60 w 63"/>
                <a:gd name="T1" fmla="*/ 30 h 37"/>
                <a:gd name="T2" fmla="*/ 60 w 63"/>
                <a:gd name="T3" fmla="*/ 30 h 37"/>
                <a:gd name="T4" fmla="*/ 56 w 63"/>
                <a:gd name="T5" fmla="*/ 26 h 37"/>
                <a:gd name="T6" fmla="*/ 56 w 63"/>
                <a:gd name="T7" fmla="*/ 26 h 37"/>
                <a:gd name="T8" fmla="*/ 8 w 63"/>
                <a:gd name="T9" fmla="*/ 4 h 37"/>
                <a:gd name="T10" fmla="*/ 8 w 63"/>
                <a:gd name="T11" fmla="*/ 11 h 37"/>
                <a:gd name="T12" fmla="*/ 4 w 63"/>
                <a:gd name="T13" fmla="*/ 15 h 37"/>
                <a:gd name="T14" fmla="*/ 4 w 63"/>
                <a:gd name="T15" fmla="*/ 19 h 37"/>
                <a:gd name="T16" fmla="*/ 4 w 63"/>
                <a:gd name="T17" fmla="*/ 22 h 37"/>
                <a:gd name="T18" fmla="*/ 0 w 63"/>
                <a:gd name="T19" fmla="*/ 30 h 37"/>
                <a:gd name="T20" fmla="*/ 4 w 63"/>
                <a:gd name="T21" fmla="*/ 34 h 37"/>
                <a:gd name="T22" fmla="*/ 8 w 63"/>
                <a:gd name="T23" fmla="*/ 37 h 37"/>
                <a:gd name="T24" fmla="*/ 8 w 63"/>
                <a:gd name="T25" fmla="*/ 37 h 37"/>
                <a:gd name="T26" fmla="*/ 15 w 63"/>
                <a:gd name="T27" fmla="*/ 30 h 37"/>
                <a:gd name="T28" fmla="*/ 15 w 63"/>
                <a:gd name="T29" fmla="*/ 26 h 37"/>
                <a:gd name="T30" fmla="*/ 19 w 63"/>
                <a:gd name="T31" fmla="*/ 26 h 37"/>
                <a:gd name="T32" fmla="*/ 26 w 63"/>
                <a:gd name="T33" fmla="*/ 26 h 37"/>
                <a:gd name="T34" fmla="*/ 26 w 63"/>
                <a:gd name="T35" fmla="*/ 30 h 37"/>
                <a:gd name="T36" fmla="*/ 34 w 63"/>
                <a:gd name="T37" fmla="*/ 22 h 37"/>
                <a:gd name="T38" fmla="*/ 45 w 63"/>
                <a:gd name="T39" fmla="*/ 22 h 37"/>
                <a:gd name="T40" fmla="*/ 52 w 63"/>
                <a:gd name="T41" fmla="*/ 26 h 37"/>
                <a:gd name="T42" fmla="*/ 60 w 63"/>
                <a:gd name="T43" fmla="*/ 26 h 37"/>
                <a:gd name="T44" fmla="*/ 63 w 63"/>
                <a:gd name="T45" fmla="*/ 22 h 37"/>
                <a:gd name="T46" fmla="*/ 63 w 63"/>
                <a:gd name="T47" fmla="*/ 19 h 37"/>
                <a:gd name="T48" fmla="*/ 52 w 63"/>
                <a:gd name="T49" fmla="*/ 15 h 37"/>
                <a:gd name="T50" fmla="*/ 45 w 63"/>
                <a:gd name="T51" fmla="*/ 15 h 37"/>
                <a:gd name="T52" fmla="*/ 37 w 63"/>
                <a:gd name="T53" fmla="*/ 11 h 37"/>
                <a:gd name="T54" fmla="*/ 37 w 63"/>
                <a:gd name="T55" fmla="*/ 8 h 37"/>
                <a:gd name="T56" fmla="*/ 48 w 63"/>
                <a:gd name="T57" fmla="*/ 11 h 37"/>
                <a:gd name="T58" fmla="*/ 48 w 63"/>
                <a:gd name="T59" fmla="*/ 8 h 37"/>
                <a:gd name="T60" fmla="*/ 41 w 63"/>
                <a:gd name="T61" fmla="*/ 8 h 37"/>
                <a:gd name="T62" fmla="*/ 37 w 63"/>
                <a:gd name="T63" fmla="*/ 4 h 37"/>
                <a:gd name="T64" fmla="*/ 34 w 63"/>
                <a:gd name="T65" fmla="*/ 4 h 37"/>
                <a:gd name="T66" fmla="*/ 19 w 63"/>
                <a:gd name="T67" fmla="*/ 0 h 37"/>
                <a:gd name="T68" fmla="*/ 8 w 63"/>
                <a:gd name="T6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" h="37">
                  <a:moveTo>
                    <a:pt x="56" y="26"/>
                  </a:moveTo>
                  <a:lnTo>
                    <a:pt x="60" y="30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56" y="30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6" y="26"/>
                  </a:lnTo>
                  <a:close/>
                  <a:moveTo>
                    <a:pt x="8" y="4"/>
                  </a:moveTo>
                  <a:lnTo>
                    <a:pt x="8" y="4"/>
                  </a:lnTo>
                  <a:lnTo>
                    <a:pt x="4" y="8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4"/>
                  </a:lnTo>
                  <a:lnTo>
                    <a:pt x="15" y="30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3" y="22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3" y="19"/>
                  </a:lnTo>
                  <a:lnTo>
                    <a:pt x="56" y="15"/>
                  </a:lnTo>
                  <a:lnTo>
                    <a:pt x="52" y="15"/>
                  </a:lnTo>
                  <a:lnTo>
                    <a:pt x="48" y="15"/>
                  </a:lnTo>
                  <a:lnTo>
                    <a:pt x="45" y="15"/>
                  </a:lnTo>
                  <a:lnTo>
                    <a:pt x="41" y="11"/>
                  </a:lnTo>
                  <a:lnTo>
                    <a:pt x="37" y="11"/>
                  </a:lnTo>
                  <a:lnTo>
                    <a:pt x="34" y="11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1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8" name="Freeform 160"/>
            <p:cNvSpPr>
              <a:spLocks noEditPoints="1"/>
            </p:cNvSpPr>
            <p:nvPr/>
          </p:nvSpPr>
          <p:spPr bwMode="auto">
            <a:xfrm>
              <a:off x="3244415" y="799561"/>
              <a:ext cx="891636" cy="1040885"/>
            </a:xfrm>
            <a:custGeom>
              <a:avLst/>
              <a:gdLst>
                <a:gd name="T0" fmla="*/ 47 w 187"/>
                <a:gd name="T1" fmla="*/ 209 h 218"/>
                <a:gd name="T2" fmla="*/ 36 w 187"/>
                <a:gd name="T3" fmla="*/ 200 h 218"/>
                <a:gd name="T4" fmla="*/ 31 w 187"/>
                <a:gd name="T5" fmla="*/ 189 h 218"/>
                <a:gd name="T6" fmla="*/ 29 w 187"/>
                <a:gd name="T7" fmla="*/ 185 h 218"/>
                <a:gd name="T8" fmla="*/ 32 w 187"/>
                <a:gd name="T9" fmla="*/ 173 h 218"/>
                <a:gd name="T10" fmla="*/ 31 w 187"/>
                <a:gd name="T11" fmla="*/ 166 h 218"/>
                <a:gd name="T12" fmla="*/ 39 w 187"/>
                <a:gd name="T13" fmla="*/ 161 h 218"/>
                <a:gd name="T14" fmla="*/ 40 w 187"/>
                <a:gd name="T15" fmla="*/ 158 h 218"/>
                <a:gd name="T16" fmla="*/ 43 w 187"/>
                <a:gd name="T17" fmla="*/ 149 h 218"/>
                <a:gd name="T18" fmla="*/ 45 w 187"/>
                <a:gd name="T19" fmla="*/ 141 h 218"/>
                <a:gd name="T20" fmla="*/ 44 w 187"/>
                <a:gd name="T21" fmla="*/ 129 h 218"/>
                <a:gd name="T22" fmla="*/ 33 w 187"/>
                <a:gd name="T23" fmla="*/ 127 h 218"/>
                <a:gd name="T24" fmla="*/ 37 w 187"/>
                <a:gd name="T25" fmla="*/ 108 h 218"/>
                <a:gd name="T26" fmla="*/ 29 w 187"/>
                <a:gd name="T27" fmla="*/ 84 h 218"/>
                <a:gd name="T28" fmla="*/ 6 w 187"/>
                <a:gd name="T29" fmla="*/ 74 h 218"/>
                <a:gd name="T30" fmla="*/ 19 w 187"/>
                <a:gd name="T31" fmla="*/ 64 h 218"/>
                <a:gd name="T32" fmla="*/ 7 w 187"/>
                <a:gd name="T33" fmla="*/ 50 h 218"/>
                <a:gd name="T34" fmla="*/ 37 w 187"/>
                <a:gd name="T35" fmla="*/ 37 h 218"/>
                <a:gd name="T36" fmla="*/ 48 w 187"/>
                <a:gd name="T37" fmla="*/ 25 h 218"/>
                <a:gd name="T38" fmla="*/ 73 w 187"/>
                <a:gd name="T39" fmla="*/ 13 h 218"/>
                <a:gd name="T40" fmla="*/ 86 w 187"/>
                <a:gd name="T41" fmla="*/ 23 h 218"/>
                <a:gd name="T42" fmla="*/ 101 w 187"/>
                <a:gd name="T43" fmla="*/ 23 h 218"/>
                <a:gd name="T44" fmla="*/ 107 w 187"/>
                <a:gd name="T45" fmla="*/ 9 h 218"/>
                <a:gd name="T46" fmla="*/ 126 w 187"/>
                <a:gd name="T47" fmla="*/ 1 h 218"/>
                <a:gd name="T48" fmla="*/ 138 w 187"/>
                <a:gd name="T49" fmla="*/ 9 h 218"/>
                <a:gd name="T50" fmla="*/ 148 w 187"/>
                <a:gd name="T51" fmla="*/ 11 h 218"/>
                <a:gd name="T52" fmla="*/ 165 w 187"/>
                <a:gd name="T53" fmla="*/ 23 h 218"/>
                <a:gd name="T54" fmla="*/ 129 w 187"/>
                <a:gd name="T55" fmla="*/ 28 h 218"/>
                <a:gd name="T56" fmla="*/ 157 w 187"/>
                <a:gd name="T57" fmla="*/ 30 h 218"/>
                <a:gd name="T58" fmla="*/ 163 w 187"/>
                <a:gd name="T59" fmla="*/ 38 h 218"/>
                <a:gd name="T60" fmla="*/ 180 w 187"/>
                <a:gd name="T61" fmla="*/ 42 h 218"/>
                <a:gd name="T62" fmla="*/ 164 w 187"/>
                <a:gd name="T63" fmla="*/ 51 h 218"/>
                <a:gd name="T64" fmla="*/ 157 w 187"/>
                <a:gd name="T65" fmla="*/ 77 h 218"/>
                <a:gd name="T66" fmla="*/ 155 w 187"/>
                <a:gd name="T67" fmla="*/ 88 h 218"/>
                <a:gd name="T68" fmla="*/ 156 w 187"/>
                <a:gd name="T69" fmla="*/ 98 h 218"/>
                <a:gd name="T70" fmla="*/ 152 w 187"/>
                <a:gd name="T71" fmla="*/ 106 h 218"/>
                <a:gd name="T72" fmla="*/ 151 w 187"/>
                <a:gd name="T73" fmla="*/ 117 h 218"/>
                <a:gd name="T74" fmla="*/ 138 w 187"/>
                <a:gd name="T75" fmla="*/ 119 h 218"/>
                <a:gd name="T76" fmla="*/ 132 w 187"/>
                <a:gd name="T77" fmla="*/ 125 h 218"/>
                <a:gd name="T78" fmla="*/ 145 w 187"/>
                <a:gd name="T79" fmla="*/ 136 h 218"/>
                <a:gd name="T80" fmla="*/ 137 w 187"/>
                <a:gd name="T81" fmla="*/ 142 h 218"/>
                <a:gd name="T82" fmla="*/ 125 w 187"/>
                <a:gd name="T83" fmla="*/ 141 h 218"/>
                <a:gd name="T84" fmla="*/ 134 w 187"/>
                <a:gd name="T85" fmla="*/ 147 h 218"/>
                <a:gd name="T86" fmla="*/ 127 w 187"/>
                <a:gd name="T87" fmla="*/ 159 h 218"/>
                <a:gd name="T88" fmla="*/ 106 w 187"/>
                <a:gd name="T89" fmla="*/ 162 h 218"/>
                <a:gd name="T90" fmla="*/ 88 w 187"/>
                <a:gd name="T91" fmla="*/ 178 h 218"/>
                <a:gd name="T92" fmla="*/ 75 w 187"/>
                <a:gd name="T93" fmla="*/ 180 h 218"/>
                <a:gd name="T94" fmla="*/ 65 w 187"/>
                <a:gd name="T95" fmla="*/ 193 h 218"/>
                <a:gd name="T96" fmla="*/ 62 w 187"/>
                <a:gd name="T97" fmla="*/ 203 h 218"/>
                <a:gd name="T98" fmla="*/ 54 w 187"/>
                <a:gd name="T99" fmla="*/ 212 h 218"/>
                <a:gd name="T100" fmla="*/ 62 w 187"/>
                <a:gd name="T101" fmla="*/ 199 h 218"/>
                <a:gd name="T102" fmla="*/ 139 w 187"/>
                <a:gd name="T103" fmla="*/ 153 h 218"/>
                <a:gd name="T104" fmla="*/ 141 w 187"/>
                <a:gd name="T105" fmla="*/ 126 h 218"/>
                <a:gd name="T106" fmla="*/ 150 w 187"/>
                <a:gd name="T107" fmla="*/ 112 h 218"/>
                <a:gd name="T108" fmla="*/ 154 w 187"/>
                <a:gd name="T109" fmla="*/ 94 h 218"/>
                <a:gd name="T110" fmla="*/ 173 w 187"/>
                <a:gd name="T111" fmla="*/ 29 h 218"/>
                <a:gd name="T112" fmla="*/ 106 w 187"/>
                <a:gd name="T113" fmla="*/ 8 h 218"/>
                <a:gd name="T114" fmla="*/ 84 w 187"/>
                <a:gd name="T115" fmla="*/ 17 h 218"/>
                <a:gd name="T116" fmla="*/ 35 w 187"/>
                <a:gd name="T117" fmla="*/ 101 h 218"/>
                <a:gd name="T118" fmla="*/ 35 w 187"/>
                <a:gd name="T119" fmla="*/ 118 h 218"/>
                <a:gd name="T120" fmla="*/ 37 w 187"/>
                <a:gd name="T121" fmla="*/ 210 h 218"/>
                <a:gd name="T122" fmla="*/ 34 w 187"/>
                <a:gd name="T123" fmla="*/ 154 h 218"/>
                <a:gd name="T124" fmla="*/ 43 w 187"/>
                <a:gd name="T125" fmla="*/ 145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218">
                  <a:moveTo>
                    <a:pt x="55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3"/>
                    <a:pt x="49" y="213"/>
                    <a:pt x="49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7" y="211"/>
                    <a:pt x="47" y="211"/>
                    <a:pt x="47" y="211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9" y="209"/>
                    <a:pt x="49" y="209"/>
                    <a:pt x="49" y="209"/>
                  </a:cubicBezTo>
                  <a:cubicBezTo>
                    <a:pt x="50" y="209"/>
                    <a:pt x="50" y="209"/>
                    <a:pt x="50" y="209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6" y="208"/>
                    <a:pt x="46" y="208"/>
                    <a:pt x="46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4" y="208"/>
                    <a:pt x="44" y="208"/>
                    <a:pt x="44" y="208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09"/>
                    <a:pt x="39" y="209"/>
                    <a:pt x="39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9" y="208"/>
                    <a:pt x="39" y="208"/>
                    <a:pt x="39" y="208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7" y="205"/>
                    <a:pt x="37" y="205"/>
                    <a:pt x="37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5" y="205"/>
                    <a:pt x="35" y="205"/>
                    <a:pt x="35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7" y="201"/>
                    <a:pt x="37" y="201"/>
                    <a:pt x="37" y="201"/>
                  </a:cubicBezTo>
                  <a:cubicBezTo>
                    <a:pt x="36" y="200"/>
                    <a:pt x="36" y="200"/>
                    <a:pt x="36" y="200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4" y="200"/>
                    <a:pt x="34" y="200"/>
                    <a:pt x="34" y="200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2" y="198"/>
                    <a:pt x="32" y="198"/>
                    <a:pt x="32" y="198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4" y="197"/>
                    <a:pt x="34" y="197"/>
                    <a:pt x="34" y="197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2" y="193"/>
                    <a:pt x="32" y="193"/>
                    <a:pt x="32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0" y="191"/>
                    <a:pt x="30" y="191"/>
                    <a:pt x="30" y="191"/>
                  </a:cubicBezTo>
                  <a:cubicBezTo>
                    <a:pt x="31" y="191"/>
                    <a:pt x="31" y="191"/>
                    <a:pt x="31" y="191"/>
                  </a:cubicBezTo>
                  <a:cubicBezTo>
                    <a:pt x="32" y="191"/>
                    <a:pt x="32" y="191"/>
                    <a:pt x="32" y="191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4" y="189"/>
                    <a:pt x="34" y="189"/>
                    <a:pt x="34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6"/>
                    <a:pt x="33" y="186"/>
                    <a:pt x="33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7" y="185"/>
                    <a:pt x="37" y="185"/>
                    <a:pt x="37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0"/>
                    <a:pt x="29" y="180"/>
                    <a:pt x="29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1" y="177"/>
                    <a:pt x="31" y="177"/>
                    <a:pt x="31" y="177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6"/>
                    <a:pt x="35" y="176"/>
                    <a:pt x="35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4"/>
                    <a:pt x="27" y="174"/>
                    <a:pt x="27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1" y="173"/>
                    <a:pt x="31" y="173"/>
                    <a:pt x="31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0" y="171"/>
                    <a:pt x="30" y="171"/>
                    <a:pt x="30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6" y="167"/>
                    <a:pt x="36" y="167"/>
                    <a:pt x="36" y="167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1" y="171"/>
                    <a:pt x="31" y="171"/>
                    <a:pt x="31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6" y="170"/>
                    <a:pt x="26" y="170"/>
                    <a:pt x="26" y="170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8" y="170"/>
                    <a:pt x="28" y="170"/>
                    <a:pt x="28" y="170"/>
                  </a:cubicBezTo>
                  <a:cubicBezTo>
                    <a:pt x="29" y="170"/>
                    <a:pt x="29" y="170"/>
                    <a:pt x="29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0" y="166"/>
                    <a:pt x="30" y="166"/>
                    <a:pt x="30" y="166"/>
                  </a:cubicBezTo>
                  <a:cubicBezTo>
                    <a:pt x="28" y="166"/>
                    <a:pt x="28" y="166"/>
                    <a:pt x="28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9" y="165"/>
                    <a:pt x="29" y="165"/>
                    <a:pt x="29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7" y="164"/>
                    <a:pt x="27" y="164"/>
                    <a:pt x="27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4" y="164"/>
                    <a:pt x="34" y="164"/>
                    <a:pt x="34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4" y="163"/>
                    <a:pt x="34" y="163"/>
                    <a:pt x="34" y="163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1" y="161"/>
                    <a:pt x="31" y="161"/>
                    <a:pt x="31" y="161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3" y="161"/>
                    <a:pt x="33" y="161"/>
                    <a:pt x="33" y="161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5" y="161"/>
                    <a:pt x="35" y="161"/>
                    <a:pt x="35" y="161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3"/>
                    <a:pt x="38" y="163"/>
                    <a:pt x="38" y="163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41" y="164"/>
                    <a:pt x="41" y="164"/>
                    <a:pt x="41" y="164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39" y="162"/>
                    <a:pt x="39" y="162"/>
                    <a:pt x="39" y="162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41" y="161"/>
                    <a:pt x="41" y="161"/>
                    <a:pt x="41" y="161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5" y="160"/>
                    <a:pt x="35" y="160"/>
                    <a:pt x="35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59"/>
                    <a:pt x="34" y="159"/>
                    <a:pt x="34" y="159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5" y="159"/>
                    <a:pt x="35" y="159"/>
                    <a:pt x="35" y="159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2" y="157"/>
                    <a:pt x="32" y="157"/>
                    <a:pt x="32" y="157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7"/>
                    <a:pt x="33" y="157"/>
                    <a:pt x="33" y="157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0" y="158"/>
                    <a:pt x="40" y="158"/>
                    <a:pt x="40" y="158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7" y="155"/>
                    <a:pt x="37" y="155"/>
                    <a:pt x="37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6" y="156"/>
                    <a:pt x="36" y="156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5" y="155"/>
                    <a:pt x="35" y="155"/>
                    <a:pt x="35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5" y="154"/>
                    <a:pt x="35" y="154"/>
                    <a:pt x="35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8" y="154"/>
                    <a:pt x="38" y="154"/>
                    <a:pt x="38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0" y="143"/>
                    <a:pt x="40" y="143"/>
                    <a:pt x="40" y="143"/>
                  </a:cubicBezTo>
                  <a:cubicBezTo>
                    <a:pt x="40" y="142"/>
                    <a:pt x="40" y="142"/>
                    <a:pt x="40" y="142"/>
                  </a:cubicBezTo>
                  <a:cubicBezTo>
                    <a:pt x="39" y="142"/>
                    <a:pt x="39" y="142"/>
                    <a:pt x="39" y="142"/>
                  </a:cubicBezTo>
                  <a:cubicBezTo>
                    <a:pt x="38" y="142"/>
                    <a:pt x="38" y="142"/>
                    <a:pt x="38" y="142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7" y="140"/>
                    <a:pt x="37" y="140"/>
                    <a:pt x="37" y="140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3" y="137"/>
                    <a:pt x="33" y="137"/>
                    <a:pt x="33" y="137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0" y="137"/>
                    <a:pt x="40" y="137"/>
                    <a:pt x="40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9"/>
                    <a:pt x="44" y="139"/>
                    <a:pt x="44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44" y="138"/>
                    <a:pt x="44" y="138"/>
                    <a:pt x="44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4" y="137"/>
                    <a:pt x="44" y="137"/>
                    <a:pt x="44" y="137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6" y="134"/>
                    <a:pt x="46" y="134"/>
                    <a:pt x="46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2"/>
                    <a:pt x="45" y="132"/>
                    <a:pt x="45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2" y="132"/>
                    <a:pt x="42" y="132"/>
                    <a:pt x="42" y="132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31"/>
                    <a:pt x="45" y="131"/>
                    <a:pt x="45" y="131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2" y="130"/>
                    <a:pt x="42" y="130"/>
                    <a:pt x="42" y="130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4"/>
                    <a:pt x="40" y="124"/>
                    <a:pt x="40" y="124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9" y="124"/>
                    <a:pt x="39" y="124"/>
                    <a:pt x="39" y="124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7" y="129"/>
                    <a:pt x="37" y="129"/>
                    <a:pt x="37" y="129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31"/>
                    <a:pt x="35" y="131"/>
                    <a:pt x="35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7"/>
                    <a:pt x="33" y="127"/>
                    <a:pt x="33" y="127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38" y="124"/>
                    <a:pt x="38" y="124"/>
                    <a:pt x="38" y="124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6" y="125"/>
                    <a:pt x="36" y="125"/>
                    <a:pt x="36" y="125"/>
                  </a:cubicBezTo>
                  <a:cubicBezTo>
                    <a:pt x="35" y="125"/>
                    <a:pt x="35" y="125"/>
                    <a:pt x="35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38" y="103"/>
                    <a:pt x="38" y="103"/>
                    <a:pt x="38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3"/>
                    <a:pt x="35" y="103"/>
                    <a:pt x="35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36" y="98"/>
                    <a:pt x="36" y="98"/>
                    <a:pt x="36" y="98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5" y="81"/>
                    <a:pt x="25" y="81"/>
                    <a:pt x="25" y="81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17" y="63"/>
                    <a:pt x="17" y="63"/>
                    <a:pt x="17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4"/>
                    <a:pt x="75" y="14"/>
                    <a:pt x="75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8" y="24"/>
                    <a:pt x="88" y="24"/>
                    <a:pt x="88" y="24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2" y="3"/>
                    <a:pt x="112" y="3"/>
                    <a:pt x="112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9"/>
                    <a:pt x="123" y="9"/>
                    <a:pt x="123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0" y="6"/>
                    <a:pt x="120" y="6"/>
                    <a:pt x="120" y="6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5"/>
                    <a:pt x="121" y="5"/>
                    <a:pt x="121" y="5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5" y="1"/>
                    <a:pt x="125" y="1"/>
                    <a:pt x="125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6" y="3"/>
                    <a:pt x="146" y="3"/>
                    <a:pt x="146" y="3"/>
                  </a:cubicBezTo>
                  <a:cubicBezTo>
                    <a:pt x="146" y="4"/>
                    <a:pt x="146" y="4"/>
                    <a:pt x="146" y="4"/>
                  </a:cubicBezTo>
                  <a:cubicBezTo>
                    <a:pt x="147" y="3"/>
                    <a:pt x="147" y="3"/>
                    <a:pt x="147" y="3"/>
                  </a:cubicBezTo>
                  <a:cubicBezTo>
                    <a:pt x="147" y="4"/>
                    <a:pt x="147" y="4"/>
                    <a:pt x="147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3" y="6"/>
                    <a:pt x="153" y="6"/>
                    <a:pt x="153" y="6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4" y="7"/>
                    <a:pt x="154" y="7"/>
                    <a:pt x="154" y="7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3" y="8"/>
                    <a:pt x="153" y="8"/>
                    <a:pt x="153" y="8"/>
                  </a:cubicBezTo>
                  <a:cubicBezTo>
                    <a:pt x="152" y="8"/>
                    <a:pt x="152" y="8"/>
                    <a:pt x="152" y="8"/>
                  </a:cubicBezTo>
                  <a:cubicBezTo>
                    <a:pt x="152" y="9"/>
                    <a:pt x="152" y="9"/>
                    <a:pt x="152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8" y="9"/>
                    <a:pt x="138" y="9"/>
                    <a:pt x="138" y="9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7" y="7"/>
                    <a:pt x="137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9"/>
                    <a:pt x="132" y="9"/>
                    <a:pt x="132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28" y="10"/>
                    <a:pt x="128" y="10"/>
                    <a:pt x="128" y="10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4"/>
                    <a:pt x="127" y="14"/>
                    <a:pt x="127" y="14"/>
                  </a:cubicBezTo>
                  <a:cubicBezTo>
                    <a:pt x="127" y="13"/>
                    <a:pt x="127" y="13"/>
                    <a:pt x="127" y="13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0" y="12"/>
                    <a:pt x="130" y="11"/>
                    <a:pt x="130" y="11"/>
                  </a:cubicBezTo>
                  <a:cubicBezTo>
                    <a:pt x="130" y="11"/>
                    <a:pt x="131" y="11"/>
                    <a:pt x="131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5" y="11"/>
                    <a:pt x="135" y="11"/>
                    <a:pt x="135" y="11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45" y="10"/>
                    <a:pt x="145" y="10"/>
                    <a:pt x="145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5" y="22"/>
                    <a:pt x="165" y="22"/>
                    <a:pt x="165" y="22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2" y="24"/>
                    <a:pt x="162" y="24"/>
                    <a:pt x="162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8" y="25"/>
                    <a:pt x="158" y="25"/>
                    <a:pt x="158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5" y="25"/>
                    <a:pt x="155" y="25"/>
                    <a:pt x="155" y="25"/>
                  </a:cubicBezTo>
                  <a:cubicBezTo>
                    <a:pt x="154" y="25"/>
                    <a:pt x="154" y="25"/>
                    <a:pt x="154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4" y="26"/>
                    <a:pt x="134" y="26"/>
                    <a:pt x="134" y="26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3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28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7" y="27"/>
                    <a:pt x="147" y="27"/>
                    <a:pt x="147" y="27"/>
                  </a:cubicBezTo>
                  <a:cubicBezTo>
                    <a:pt x="148" y="27"/>
                    <a:pt x="148" y="27"/>
                    <a:pt x="148" y="27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50" y="27"/>
                    <a:pt x="150" y="27"/>
                    <a:pt x="150" y="27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31"/>
                    <a:pt x="151" y="31"/>
                    <a:pt x="151" y="31"/>
                  </a:cubicBezTo>
                  <a:cubicBezTo>
                    <a:pt x="149" y="31"/>
                    <a:pt x="149" y="31"/>
                    <a:pt x="149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50" y="32"/>
                    <a:pt x="150" y="32"/>
                    <a:pt x="150" y="32"/>
                  </a:cubicBezTo>
                  <a:cubicBezTo>
                    <a:pt x="150" y="32"/>
                    <a:pt x="152" y="32"/>
                    <a:pt x="152" y="32"/>
                  </a:cubicBezTo>
                  <a:cubicBezTo>
                    <a:pt x="152" y="32"/>
                    <a:pt x="153" y="33"/>
                    <a:pt x="153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0"/>
                    <a:pt x="157" y="30"/>
                    <a:pt x="157" y="30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3" y="29"/>
                    <a:pt x="163" y="29"/>
                    <a:pt x="163" y="29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3" y="31"/>
                    <a:pt x="163" y="31"/>
                    <a:pt x="163" y="31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61" y="34"/>
                    <a:pt x="161" y="34"/>
                    <a:pt x="161" y="34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8" y="40"/>
                    <a:pt x="158" y="40"/>
                    <a:pt x="158" y="4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1" y="39"/>
                    <a:pt x="161" y="39"/>
                    <a:pt x="161" y="39"/>
                  </a:cubicBezTo>
                  <a:cubicBezTo>
                    <a:pt x="162" y="39"/>
                    <a:pt x="162" y="39"/>
                    <a:pt x="162" y="39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4" y="38"/>
                    <a:pt x="164" y="38"/>
                    <a:pt x="164" y="38"/>
                  </a:cubicBezTo>
                  <a:cubicBezTo>
                    <a:pt x="164" y="37"/>
                    <a:pt x="164" y="37"/>
                    <a:pt x="164" y="37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4"/>
                    <a:pt x="166" y="34"/>
                    <a:pt x="166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9" y="32"/>
                    <a:pt x="179" y="32"/>
                    <a:pt x="179" y="32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181" y="33"/>
                    <a:pt x="181" y="33"/>
                    <a:pt x="181" y="33"/>
                  </a:cubicBezTo>
                  <a:cubicBezTo>
                    <a:pt x="182" y="33"/>
                    <a:pt x="182" y="33"/>
                    <a:pt x="182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6" y="36"/>
                    <a:pt x="186" y="36"/>
                    <a:pt x="186" y="36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7" y="38"/>
                    <a:pt x="187" y="38"/>
                    <a:pt x="187" y="38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5" y="40"/>
                    <a:pt x="185" y="40"/>
                    <a:pt x="185" y="40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79" y="43"/>
                    <a:pt x="179" y="43"/>
                    <a:pt x="179" y="43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5"/>
                    <a:pt x="179" y="45"/>
                    <a:pt x="179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7"/>
                    <a:pt x="177" y="47"/>
                    <a:pt x="177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2" y="47"/>
                    <a:pt x="172" y="47"/>
                    <a:pt x="172" y="47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71" y="48"/>
                    <a:pt x="171" y="48"/>
                    <a:pt x="171" y="48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4" y="48"/>
                    <a:pt x="174" y="48"/>
                    <a:pt x="174" y="48"/>
                  </a:cubicBezTo>
                  <a:cubicBezTo>
                    <a:pt x="174" y="49"/>
                    <a:pt x="174" y="49"/>
                    <a:pt x="174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8" y="52"/>
                    <a:pt x="168" y="52"/>
                    <a:pt x="168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3" y="52"/>
                    <a:pt x="163" y="52"/>
                    <a:pt x="163" y="52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4" y="55"/>
                    <a:pt x="164" y="55"/>
                    <a:pt x="164" y="55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8" y="58"/>
                    <a:pt x="168" y="58"/>
                    <a:pt x="168" y="58"/>
                  </a:cubicBezTo>
                  <a:cubicBezTo>
                    <a:pt x="167" y="59"/>
                    <a:pt x="167" y="59"/>
                    <a:pt x="167" y="59"/>
                  </a:cubicBezTo>
                  <a:cubicBezTo>
                    <a:pt x="166" y="60"/>
                    <a:pt x="166" y="60"/>
                    <a:pt x="166" y="60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5" y="63"/>
                    <a:pt x="165" y="63"/>
                    <a:pt x="165" y="63"/>
                  </a:cubicBezTo>
                  <a:cubicBezTo>
                    <a:pt x="164" y="63"/>
                    <a:pt x="164" y="63"/>
                    <a:pt x="164" y="63"/>
                  </a:cubicBezTo>
                  <a:cubicBezTo>
                    <a:pt x="164" y="64"/>
                    <a:pt x="164" y="64"/>
                    <a:pt x="164" y="64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3" y="66"/>
                    <a:pt x="163" y="66"/>
                    <a:pt x="163" y="66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3" y="68"/>
                    <a:pt x="163" y="68"/>
                    <a:pt x="163" y="68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3" y="70"/>
                    <a:pt x="163" y="70"/>
                    <a:pt x="163" y="70"/>
                  </a:cubicBezTo>
                  <a:cubicBezTo>
                    <a:pt x="163" y="71"/>
                    <a:pt x="163" y="71"/>
                    <a:pt x="163" y="71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1" y="73"/>
                    <a:pt x="161" y="73"/>
                    <a:pt x="161" y="73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1" y="75"/>
                    <a:pt x="161" y="75"/>
                    <a:pt x="161" y="75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1"/>
                    <a:pt x="161" y="81"/>
                    <a:pt x="161" y="81"/>
                  </a:cubicBezTo>
                  <a:cubicBezTo>
                    <a:pt x="162" y="82"/>
                    <a:pt x="162" y="82"/>
                    <a:pt x="162" y="82"/>
                  </a:cubicBezTo>
                  <a:cubicBezTo>
                    <a:pt x="161" y="82"/>
                    <a:pt x="161" y="82"/>
                    <a:pt x="161" y="82"/>
                  </a:cubicBezTo>
                  <a:cubicBezTo>
                    <a:pt x="161" y="83"/>
                    <a:pt x="161" y="83"/>
                    <a:pt x="161" y="83"/>
                  </a:cubicBezTo>
                  <a:cubicBezTo>
                    <a:pt x="160" y="82"/>
                    <a:pt x="160" y="82"/>
                    <a:pt x="160" y="82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8" y="80"/>
                    <a:pt x="158" y="80"/>
                    <a:pt x="158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60" y="84"/>
                    <a:pt x="160" y="84"/>
                    <a:pt x="160" y="84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4" y="85"/>
                    <a:pt x="164" y="85"/>
                    <a:pt x="164" y="85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7"/>
                    <a:pt x="164" y="87"/>
                    <a:pt x="164" y="87"/>
                  </a:cubicBezTo>
                  <a:cubicBezTo>
                    <a:pt x="163" y="88"/>
                    <a:pt x="163" y="88"/>
                    <a:pt x="163" y="88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89"/>
                    <a:pt x="159" y="89"/>
                    <a:pt x="159" y="89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9"/>
                    <a:pt x="158" y="89"/>
                    <a:pt x="158" y="89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4" y="88"/>
                    <a:pt x="154" y="88"/>
                    <a:pt x="154" y="88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1" y="91"/>
                    <a:pt x="151" y="91"/>
                    <a:pt x="151" y="91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5"/>
                    <a:pt x="155" y="95"/>
                    <a:pt x="155" y="95"/>
                  </a:cubicBezTo>
                  <a:cubicBezTo>
                    <a:pt x="156" y="95"/>
                    <a:pt x="156" y="95"/>
                    <a:pt x="156" y="95"/>
                  </a:cubicBezTo>
                  <a:cubicBezTo>
                    <a:pt x="156" y="96"/>
                    <a:pt x="156" y="96"/>
                    <a:pt x="156" y="96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6" y="97"/>
                    <a:pt x="156" y="97"/>
                    <a:pt x="156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4" y="97"/>
                    <a:pt x="154" y="97"/>
                    <a:pt x="154" y="97"/>
                  </a:cubicBezTo>
                  <a:cubicBezTo>
                    <a:pt x="153" y="97"/>
                    <a:pt x="153" y="97"/>
                    <a:pt x="153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7" y="100"/>
                    <a:pt x="157" y="100"/>
                    <a:pt x="157" y="100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2"/>
                    <a:pt x="158" y="102"/>
                    <a:pt x="158" y="102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5" y="106"/>
                    <a:pt x="155" y="106"/>
                    <a:pt x="155" y="106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1"/>
                    <a:pt x="150" y="101"/>
                    <a:pt x="150" y="101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6"/>
                    <a:pt x="154" y="106"/>
                    <a:pt x="154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5"/>
                    <a:pt x="153" y="105"/>
                    <a:pt x="153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6" y="111"/>
                    <a:pt x="156" y="111"/>
                    <a:pt x="156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2"/>
                    <a:pt x="157" y="112"/>
                    <a:pt x="157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52" y="111"/>
                    <a:pt x="152" y="111"/>
                    <a:pt x="152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9" y="118"/>
                    <a:pt x="149" y="118"/>
                    <a:pt x="149" y="118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20"/>
                    <a:pt x="152" y="120"/>
                    <a:pt x="152" y="120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5" y="122"/>
                    <a:pt x="145" y="122"/>
                    <a:pt x="145" y="122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3" y="121"/>
                    <a:pt x="143" y="121"/>
                    <a:pt x="143" y="121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9"/>
                    <a:pt x="142" y="119"/>
                    <a:pt x="142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6" y="120"/>
                    <a:pt x="146" y="120"/>
                    <a:pt x="146" y="120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8"/>
                    <a:pt x="140" y="118"/>
                    <a:pt x="140" y="118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8" y="118"/>
                    <a:pt x="138" y="118"/>
                    <a:pt x="138" y="118"/>
                  </a:cubicBezTo>
                  <a:cubicBezTo>
                    <a:pt x="137" y="117"/>
                    <a:pt x="137" y="117"/>
                    <a:pt x="137" y="117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7" y="118"/>
                    <a:pt x="137" y="118"/>
                    <a:pt x="137" y="118"/>
                  </a:cubicBezTo>
                  <a:cubicBezTo>
                    <a:pt x="137" y="119"/>
                    <a:pt x="137" y="119"/>
                    <a:pt x="137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7" y="120"/>
                    <a:pt x="137" y="120"/>
                    <a:pt x="137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0" y="122"/>
                    <a:pt x="130" y="122"/>
                    <a:pt x="130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1" y="123"/>
                    <a:pt x="131" y="123"/>
                  </a:cubicBezTo>
                  <a:cubicBezTo>
                    <a:pt x="131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6" y="129"/>
                    <a:pt x="136" y="129"/>
                    <a:pt x="136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0"/>
                    <a:pt x="139" y="130"/>
                    <a:pt x="139" y="130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3" y="133"/>
                    <a:pt x="143" y="133"/>
                    <a:pt x="143" y="133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3" y="135"/>
                    <a:pt x="143" y="135"/>
                    <a:pt x="143" y="135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2" y="137"/>
                    <a:pt x="142" y="137"/>
                    <a:pt x="142" y="137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5" y="138"/>
                    <a:pt x="145" y="138"/>
                    <a:pt x="145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9"/>
                    <a:pt x="146" y="139"/>
                    <a:pt x="146" y="139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5"/>
                    <a:pt x="146" y="145"/>
                    <a:pt x="146" y="145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7"/>
                    <a:pt x="146" y="147"/>
                    <a:pt x="146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7"/>
                    <a:pt x="144" y="147"/>
                    <a:pt x="144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8" y="145"/>
                    <a:pt x="138" y="145"/>
                    <a:pt x="138" y="145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2"/>
                    <a:pt x="137" y="142"/>
                    <a:pt x="137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1"/>
                    <a:pt x="136" y="141"/>
                    <a:pt x="136" y="141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3" y="137"/>
                    <a:pt x="133" y="137"/>
                    <a:pt x="133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7" y="135"/>
                    <a:pt x="127" y="135"/>
                    <a:pt x="127" y="135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3"/>
                    <a:pt x="127" y="133"/>
                    <a:pt x="127" y="133"/>
                  </a:cubicBezTo>
                  <a:cubicBezTo>
                    <a:pt x="126" y="132"/>
                    <a:pt x="126" y="132"/>
                    <a:pt x="126" y="132"/>
                  </a:cubicBezTo>
                  <a:cubicBezTo>
                    <a:pt x="126" y="133"/>
                    <a:pt x="126" y="133"/>
                    <a:pt x="126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8"/>
                    <a:pt x="128" y="138"/>
                    <a:pt x="128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40"/>
                    <a:pt x="132" y="140"/>
                    <a:pt x="132" y="140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1" y="141"/>
                    <a:pt x="131" y="141"/>
                    <a:pt x="131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3" y="144"/>
                    <a:pt x="123" y="144"/>
                    <a:pt x="123" y="144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1" y="145"/>
                    <a:pt x="121" y="145"/>
                    <a:pt x="121" y="145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19" y="146"/>
                    <a:pt x="119" y="146"/>
                    <a:pt x="119" y="146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4" y="147"/>
                    <a:pt x="124" y="147"/>
                    <a:pt x="124" y="147"/>
                  </a:cubicBezTo>
                  <a:cubicBezTo>
                    <a:pt x="125" y="147"/>
                    <a:pt x="125" y="147"/>
                    <a:pt x="125" y="147"/>
                  </a:cubicBezTo>
                  <a:cubicBezTo>
                    <a:pt x="126" y="146"/>
                    <a:pt x="126" y="146"/>
                    <a:pt x="126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28" y="146"/>
                    <a:pt x="128" y="146"/>
                    <a:pt x="128" y="146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8" y="148"/>
                    <a:pt x="128" y="148"/>
                    <a:pt x="128" y="148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6" y="148"/>
                    <a:pt x="126" y="148"/>
                    <a:pt x="126" y="148"/>
                  </a:cubicBezTo>
                  <a:cubicBezTo>
                    <a:pt x="125" y="148"/>
                    <a:pt x="125" y="148"/>
                    <a:pt x="125" y="148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3" y="148"/>
                    <a:pt x="123" y="148"/>
                    <a:pt x="123" y="148"/>
                  </a:cubicBezTo>
                  <a:cubicBezTo>
                    <a:pt x="122" y="149"/>
                    <a:pt x="122" y="149"/>
                    <a:pt x="122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6" y="150"/>
                    <a:pt x="126" y="150"/>
                    <a:pt x="126" y="150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7" y="148"/>
                    <a:pt x="128" y="148"/>
                    <a:pt x="128" y="148"/>
                  </a:cubicBezTo>
                  <a:cubicBezTo>
                    <a:pt x="128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9"/>
                    <a:pt x="129" y="149"/>
                    <a:pt x="129" y="149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31" y="148"/>
                    <a:pt x="131" y="148"/>
                    <a:pt x="131" y="148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8"/>
                    <a:pt x="133" y="148"/>
                    <a:pt x="133" y="148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6" y="148"/>
                    <a:pt x="136" y="148"/>
                    <a:pt x="136" y="148"/>
                  </a:cubicBezTo>
                  <a:cubicBezTo>
                    <a:pt x="137" y="149"/>
                    <a:pt x="137" y="149"/>
                    <a:pt x="137" y="149"/>
                  </a:cubicBezTo>
                  <a:cubicBezTo>
                    <a:pt x="138" y="149"/>
                    <a:pt x="138" y="149"/>
                    <a:pt x="138" y="149"/>
                  </a:cubicBezTo>
                  <a:cubicBezTo>
                    <a:pt x="139" y="149"/>
                    <a:pt x="139" y="149"/>
                    <a:pt x="139" y="149"/>
                  </a:cubicBezTo>
                  <a:cubicBezTo>
                    <a:pt x="140" y="149"/>
                    <a:pt x="140" y="149"/>
                    <a:pt x="140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5"/>
                    <a:pt x="133" y="155"/>
                    <a:pt x="133" y="155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7"/>
                    <a:pt x="133" y="157"/>
                    <a:pt x="133" y="157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6" y="159"/>
                    <a:pt x="126" y="159"/>
                    <a:pt x="126" y="159"/>
                  </a:cubicBezTo>
                  <a:cubicBezTo>
                    <a:pt x="126" y="160"/>
                    <a:pt x="126" y="160"/>
                    <a:pt x="126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2"/>
                    <a:pt x="114" y="162"/>
                    <a:pt x="114" y="162"/>
                  </a:cubicBezTo>
                  <a:cubicBezTo>
                    <a:pt x="114" y="161"/>
                    <a:pt x="114" y="161"/>
                    <a:pt x="114" y="161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3"/>
                    <a:pt x="113" y="163"/>
                    <a:pt x="113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8" y="162"/>
                    <a:pt x="108" y="162"/>
                    <a:pt x="108" y="162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7" y="163"/>
                    <a:pt x="107" y="163"/>
                    <a:pt x="107" y="163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4" y="165"/>
                    <a:pt x="104" y="165"/>
                    <a:pt x="104" y="165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99" y="170"/>
                    <a:pt x="99" y="170"/>
                    <a:pt x="99" y="170"/>
                  </a:cubicBezTo>
                  <a:cubicBezTo>
                    <a:pt x="98" y="171"/>
                    <a:pt x="98" y="171"/>
                    <a:pt x="98" y="171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3"/>
                    <a:pt x="98" y="173"/>
                    <a:pt x="98" y="173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6"/>
                    <a:pt x="94" y="176"/>
                    <a:pt x="94" y="176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4"/>
                    <a:pt x="92" y="174"/>
                    <a:pt x="92" y="174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7"/>
                    <a:pt x="92" y="177"/>
                    <a:pt x="92" y="177"/>
                  </a:cubicBezTo>
                  <a:cubicBezTo>
                    <a:pt x="91" y="177"/>
                    <a:pt x="91" y="177"/>
                    <a:pt x="91" y="177"/>
                  </a:cubicBezTo>
                  <a:cubicBezTo>
                    <a:pt x="90" y="177"/>
                    <a:pt x="90" y="177"/>
                    <a:pt x="90" y="177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9" y="177"/>
                    <a:pt x="89" y="177"/>
                    <a:pt x="89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6" y="178"/>
                    <a:pt x="86" y="178"/>
                    <a:pt x="86" y="178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4" y="177"/>
                    <a:pt x="84" y="177"/>
                    <a:pt x="84" y="177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6"/>
                    <a:pt x="83" y="176"/>
                    <a:pt x="83" y="176"/>
                  </a:cubicBezTo>
                  <a:cubicBezTo>
                    <a:pt x="83" y="177"/>
                    <a:pt x="83" y="177"/>
                    <a:pt x="83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80"/>
                    <a:pt x="81" y="180"/>
                    <a:pt x="81" y="180"/>
                  </a:cubicBezTo>
                  <a:cubicBezTo>
                    <a:pt x="80" y="180"/>
                    <a:pt x="80" y="180"/>
                    <a:pt x="80" y="180"/>
                  </a:cubicBezTo>
                  <a:cubicBezTo>
                    <a:pt x="80" y="179"/>
                    <a:pt x="80" y="179"/>
                    <a:pt x="80" y="179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79"/>
                    <a:pt x="78" y="179"/>
                    <a:pt x="78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5" y="181"/>
                    <a:pt x="75" y="181"/>
                    <a:pt x="75" y="181"/>
                  </a:cubicBezTo>
                  <a:cubicBezTo>
                    <a:pt x="74" y="182"/>
                    <a:pt x="74" y="182"/>
                    <a:pt x="74" y="182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2" y="183"/>
                    <a:pt x="72" y="183"/>
                    <a:pt x="72" y="183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1" y="187"/>
                    <a:pt x="71" y="187"/>
                    <a:pt x="71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69" y="187"/>
                    <a:pt x="69" y="187"/>
                    <a:pt x="69" y="187"/>
                  </a:cubicBezTo>
                  <a:cubicBezTo>
                    <a:pt x="68" y="187"/>
                    <a:pt x="68" y="187"/>
                    <a:pt x="68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8" y="188"/>
                    <a:pt x="68" y="188"/>
                    <a:pt x="68" y="188"/>
                  </a:cubicBezTo>
                  <a:cubicBezTo>
                    <a:pt x="69" y="188"/>
                    <a:pt x="69" y="188"/>
                    <a:pt x="69" y="188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4"/>
                    <a:pt x="68" y="194"/>
                    <a:pt x="68" y="194"/>
                  </a:cubicBezTo>
                  <a:cubicBezTo>
                    <a:pt x="67" y="193"/>
                    <a:pt x="67" y="193"/>
                    <a:pt x="67" y="193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2"/>
                    <a:pt x="65" y="192"/>
                    <a:pt x="65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5" y="196"/>
                    <a:pt x="65" y="196"/>
                    <a:pt x="65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3" y="198"/>
                    <a:pt x="63" y="198"/>
                    <a:pt x="63" y="198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9"/>
                    <a:pt x="59" y="199"/>
                    <a:pt x="59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2" y="199"/>
                    <a:pt x="62" y="199"/>
                    <a:pt x="62" y="199"/>
                  </a:cubicBezTo>
                  <a:cubicBezTo>
                    <a:pt x="62" y="200"/>
                    <a:pt x="62" y="200"/>
                    <a:pt x="62" y="200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1" y="203"/>
                    <a:pt x="61" y="203"/>
                    <a:pt x="61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5"/>
                    <a:pt x="61" y="205"/>
                    <a:pt x="61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8"/>
                    <a:pt x="57" y="208"/>
                    <a:pt x="57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7" y="209"/>
                    <a:pt x="57" y="209"/>
                    <a:pt x="57" y="209"/>
                  </a:cubicBezTo>
                  <a:cubicBezTo>
                    <a:pt x="58" y="209"/>
                    <a:pt x="58" y="209"/>
                    <a:pt x="58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10"/>
                    <a:pt x="59" y="210"/>
                    <a:pt x="59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8" y="213"/>
                    <a:pt x="58" y="213"/>
                    <a:pt x="58" y="213"/>
                  </a:cubicBezTo>
                  <a:cubicBezTo>
                    <a:pt x="57" y="213"/>
                    <a:pt x="57" y="213"/>
                    <a:pt x="57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2"/>
                    <a:pt x="55" y="212"/>
                    <a:pt x="55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6" y="214"/>
                    <a:pt x="56" y="214"/>
                    <a:pt x="56" y="214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6"/>
                    <a:pt x="56" y="216"/>
                    <a:pt x="56" y="216"/>
                  </a:cubicBezTo>
                  <a:cubicBezTo>
                    <a:pt x="55" y="216"/>
                    <a:pt x="55" y="216"/>
                    <a:pt x="55" y="216"/>
                  </a:cubicBezTo>
                  <a:close/>
                  <a:moveTo>
                    <a:pt x="54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3" y="216"/>
                    <a:pt x="53" y="216"/>
                    <a:pt x="53" y="216"/>
                  </a:cubicBezTo>
                  <a:cubicBezTo>
                    <a:pt x="54" y="216"/>
                    <a:pt x="54" y="216"/>
                    <a:pt x="54" y="216"/>
                  </a:cubicBezTo>
                  <a:cubicBezTo>
                    <a:pt x="54" y="216"/>
                    <a:pt x="54" y="216"/>
                    <a:pt x="54" y="216"/>
                  </a:cubicBezTo>
                  <a:close/>
                  <a:moveTo>
                    <a:pt x="124" y="146"/>
                  </a:moveTo>
                  <a:cubicBezTo>
                    <a:pt x="124" y="146"/>
                    <a:pt x="124" y="146"/>
                    <a:pt x="124" y="146"/>
                  </a:cubicBezTo>
                  <a:cubicBezTo>
                    <a:pt x="125" y="146"/>
                    <a:pt x="125" y="146"/>
                    <a:pt x="125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9" y="146"/>
                    <a:pt x="129" y="146"/>
                    <a:pt x="129" y="14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1" y="146"/>
                    <a:pt x="131" y="146"/>
                    <a:pt x="131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3" y="146"/>
                    <a:pt x="133" y="146"/>
                    <a:pt x="133" y="146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4" y="143"/>
                    <a:pt x="134" y="143"/>
                    <a:pt x="134" y="143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3" y="141"/>
                    <a:pt x="133" y="141"/>
                    <a:pt x="133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0" y="142"/>
                    <a:pt x="130" y="142"/>
                    <a:pt x="130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5"/>
                    <a:pt x="125" y="145"/>
                    <a:pt x="125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6"/>
                    <a:pt x="124" y="146"/>
                    <a:pt x="124" y="146"/>
                  </a:cubicBezTo>
                  <a:close/>
                  <a:moveTo>
                    <a:pt x="57" y="211"/>
                  </a:moveTo>
                  <a:cubicBezTo>
                    <a:pt x="58" y="211"/>
                    <a:pt x="58" y="211"/>
                    <a:pt x="58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1"/>
                    <a:pt x="57" y="211"/>
                    <a:pt x="57" y="211"/>
                  </a:cubicBezTo>
                  <a:close/>
                  <a:moveTo>
                    <a:pt x="62" y="203"/>
                  </a:moveTo>
                  <a:cubicBezTo>
                    <a:pt x="62" y="203"/>
                    <a:pt x="62" y="203"/>
                    <a:pt x="62" y="203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3"/>
                    <a:pt x="62" y="203"/>
                    <a:pt x="62" y="203"/>
                  </a:cubicBezTo>
                  <a:close/>
                  <a:moveTo>
                    <a:pt x="62" y="202"/>
                  </a:moveTo>
                  <a:cubicBezTo>
                    <a:pt x="62" y="202"/>
                    <a:pt x="62" y="202"/>
                    <a:pt x="62" y="202"/>
                  </a:cubicBezTo>
                  <a:cubicBezTo>
                    <a:pt x="63" y="202"/>
                    <a:pt x="63" y="202"/>
                    <a:pt x="63" y="202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2"/>
                    <a:pt x="62" y="202"/>
                    <a:pt x="62" y="202"/>
                  </a:cubicBezTo>
                  <a:close/>
                  <a:moveTo>
                    <a:pt x="63" y="200"/>
                  </a:move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lose/>
                  <a:moveTo>
                    <a:pt x="62" y="198"/>
                  </a:moveTo>
                  <a:cubicBezTo>
                    <a:pt x="62" y="199"/>
                    <a:pt x="62" y="199"/>
                    <a:pt x="62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8"/>
                    <a:pt x="62" y="198"/>
                    <a:pt x="62" y="198"/>
                  </a:cubicBezTo>
                  <a:close/>
                  <a:moveTo>
                    <a:pt x="66" y="198"/>
                  </a:moveTo>
                  <a:cubicBezTo>
                    <a:pt x="66" y="198"/>
                    <a:pt x="66" y="198"/>
                    <a:pt x="66" y="198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8"/>
                    <a:pt x="66" y="198"/>
                    <a:pt x="66" y="198"/>
                  </a:cubicBezTo>
                  <a:close/>
                  <a:moveTo>
                    <a:pt x="65" y="193"/>
                  </a:moveTo>
                  <a:cubicBezTo>
                    <a:pt x="65" y="193"/>
                    <a:pt x="65" y="193"/>
                    <a:pt x="65" y="193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5"/>
                    <a:pt x="67" y="195"/>
                    <a:pt x="67" y="195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5" y="193"/>
                    <a:pt x="65" y="193"/>
                    <a:pt x="65" y="193"/>
                  </a:cubicBezTo>
                  <a:close/>
                  <a:moveTo>
                    <a:pt x="71" y="184"/>
                  </a:moveTo>
                  <a:cubicBezTo>
                    <a:pt x="71" y="185"/>
                    <a:pt x="71" y="185"/>
                    <a:pt x="71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lose/>
                  <a:moveTo>
                    <a:pt x="75" y="181"/>
                  </a:moveTo>
                  <a:cubicBezTo>
                    <a:pt x="75" y="182"/>
                    <a:pt x="75" y="182"/>
                    <a:pt x="75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75" y="181"/>
                    <a:pt x="75" y="181"/>
                    <a:pt x="75" y="181"/>
                  </a:cubicBezTo>
                  <a:close/>
                  <a:moveTo>
                    <a:pt x="76" y="181"/>
                  </a:moveTo>
                  <a:cubicBezTo>
                    <a:pt x="77" y="181"/>
                    <a:pt x="77" y="181"/>
                    <a:pt x="77" y="181"/>
                  </a:cubicBezTo>
                  <a:cubicBezTo>
                    <a:pt x="77" y="181"/>
                    <a:pt x="77" y="181"/>
                    <a:pt x="77" y="181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81"/>
                    <a:pt x="76" y="181"/>
                    <a:pt x="76" y="181"/>
                  </a:cubicBezTo>
                  <a:close/>
                  <a:moveTo>
                    <a:pt x="83" y="180"/>
                  </a:moveTo>
                  <a:cubicBezTo>
                    <a:pt x="84" y="180"/>
                    <a:pt x="84" y="180"/>
                    <a:pt x="84" y="180"/>
                  </a:cubicBezTo>
                  <a:cubicBezTo>
                    <a:pt x="85" y="180"/>
                    <a:pt x="85" y="180"/>
                    <a:pt x="85" y="180"/>
                  </a:cubicBezTo>
                  <a:cubicBezTo>
                    <a:pt x="85" y="179"/>
                    <a:pt x="85" y="179"/>
                    <a:pt x="85" y="179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9"/>
                    <a:pt x="83" y="179"/>
                    <a:pt x="83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lose/>
                  <a:moveTo>
                    <a:pt x="86" y="180"/>
                  </a:move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80"/>
                    <a:pt x="86" y="180"/>
                    <a:pt x="86" y="180"/>
                  </a:cubicBezTo>
                  <a:cubicBezTo>
                    <a:pt x="86" y="180"/>
                    <a:pt x="86" y="180"/>
                    <a:pt x="86" y="180"/>
                  </a:cubicBezTo>
                  <a:close/>
                  <a:moveTo>
                    <a:pt x="139" y="153"/>
                  </a:move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lose/>
                  <a:moveTo>
                    <a:pt x="129" y="146"/>
                  </a:move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29" y="146"/>
                    <a:pt x="129" y="146"/>
                  </a:cubicBezTo>
                  <a:close/>
                  <a:moveTo>
                    <a:pt x="125" y="143"/>
                  </a:move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5" y="143"/>
                    <a:pt x="125" y="143"/>
                    <a:pt x="125" y="143"/>
                  </a:cubicBezTo>
                  <a:close/>
                  <a:moveTo>
                    <a:pt x="133" y="141"/>
                  </a:moveTo>
                  <a:cubicBezTo>
                    <a:pt x="133" y="141"/>
                    <a:pt x="133" y="141"/>
                    <a:pt x="133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39" y="126"/>
                  </a:moveTo>
                  <a:cubicBezTo>
                    <a:pt x="139" y="126"/>
                    <a:pt x="139" y="126"/>
                    <a:pt x="139" y="126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40" y="128"/>
                    <a:pt x="140" y="128"/>
                    <a:pt x="140" y="128"/>
                  </a:cubicBezTo>
                  <a:cubicBezTo>
                    <a:pt x="140" y="129"/>
                    <a:pt x="140" y="129"/>
                    <a:pt x="140" y="129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3" y="131"/>
                    <a:pt x="143" y="131"/>
                    <a:pt x="143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1"/>
                    <a:pt x="145" y="131"/>
                    <a:pt x="145" y="131"/>
                  </a:cubicBezTo>
                  <a:cubicBezTo>
                    <a:pt x="146" y="131"/>
                    <a:pt x="146" y="131"/>
                    <a:pt x="146" y="131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4" y="128"/>
                    <a:pt x="144" y="128"/>
                    <a:pt x="144" y="128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0" y="126"/>
                    <a:pt x="140" y="126"/>
                    <a:pt x="140" y="126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6"/>
                    <a:pt x="139" y="126"/>
                    <a:pt x="139" y="126"/>
                  </a:cubicBezTo>
                  <a:close/>
                  <a:moveTo>
                    <a:pt x="137" y="126"/>
                  </a:moveTo>
                  <a:cubicBezTo>
                    <a:pt x="137" y="126"/>
                    <a:pt x="137" y="126"/>
                    <a:pt x="137" y="126"/>
                  </a:cubicBezTo>
                  <a:cubicBezTo>
                    <a:pt x="137" y="125"/>
                    <a:pt x="137" y="125"/>
                    <a:pt x="137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7" y="126"/>
                    <a:pt x="137" y="126"/>
                    <a:pt x="137" y="126"/>
                  </a:cubicBezTo>
                  <a:close/>
                  <a:moveTo>
                    <a:pt x="139" y="125"/>
                  </a:moveTo>
                  <a:cubicBezTo>
                    <a:pt x="139" y="125"/>
                    <a:pt x="139" y="125"/>
                    <a:pt x="139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5" y="126"/>
                    <a:pt x="145" y="126"/>
                    <a:pt x="145" y="126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4"/>
                    <a:pt x="144" y="124"/>
                    <a:pt x="144" y="124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39" y="124"/>
                    <a:pt x="139" y="125"/>
                    <a:pt x="139" y="125"/>
                  </a:cubicBezTo>
                  <a:close/>
                  <a:moveTo>
                    <a:pt x="135" y="122"/>
                  </a:moveTo>
                  <a:cubicBezTo>
                    <a:pt x="136" y="122"/>
                    <a:pt x="136" y="122"/>
                    <a:pt x="136" y="122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8" y="124"/>
                    <a:pt x="138" y="124"/>
                    <a:pt x="138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3" y="124"/>
                    <a:pt x="143" y="124"/>
                    <a:pt x="143" y="124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3"/>
                    <a:pt x="144" y="123"/>
                    <a:pt x="144" y="123"/>
                  </a:cubicBezTo>
                  <a:cubicBezTo>
                    <a:pt x="143" y="123"/>
                    <a:pt x="143" y="123"/>
                    <a:pt x="143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40" y="122"/>
                    <a:pt x="140" y="122"/>
                    <a:pt x="140" y="122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0" y="121"/>
                    <a:pt x="140" y="121"/>
                    <a:pt x="140" y="121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5" y="122"/>
                    <a:pt x="135" y="122"/>
                    <a:pt x="135" y="122"/>
                  </a:cubicBezTo>
                  <a:close/>
                  <a:moveTo>
                    <a:pt x="149" y="124"/>
                  </a:moveTo>
                  <a:cubicBezTo>
                    <a:pt x="149" y="124"/>
                    <a:pt x="149" y="124"/>
                    <a:pt x="149" y="124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9" y="124"/>
                    <a:pt x="149" y="124"/>
                    <a:pt x="149" y="124"/>
                  </a:cubicBezTo>
                  <a:close/>
                  <a:moveTo>
                    <a:pt x="150" y="112"/>
                  </a:moveTo>
                  <a:cubicBezTo>
                    <a:pt x="149" y="113"/>
                    <a:pt x="149" y="113"/>
                    <a:pt x="149" y="113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5"/>
                    <a:pt x="152" y="115"/>
                    <a:pt x="152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0" y="112"/>
                    <a:pt x="150" y="112"/>
                    <a:pt x="150" y="112"/>
                  </a:cubicBezTo>
                  <a:close/>
                  <a:moveTo>
                    <a:pt x="158" y="111"/>
                  </a:moveTo>
                  <a:cubicBezTo>
                    <a:pt x="158" y="111"/>
                    <a:pt x="158" y="111"/>
                    <a:pt x="158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lose/>
                  <a:moveTo>
                    <a:pt x="154" y="107"/>
                  </a:moveTo>
                  <a:cubicBezTo>
                    <a:pt x="154" y="107"/>
                    <a:pt x="154" y="107"/>
                    <a:pt x="154" y="107"/>
                  </a:cubicBezTo>
                  <a:cubicBezTo>
                    <a:pt x="154" y="108"/>
                    <a:pt x="154" y="108"/>
                    <a:pt x="154" y="108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6" y="107"/>
                    <a:pt x="156" y="107"/>
                    <a:pt x="156" y="107"/>
                  </a:cubicBezTo>
                  <a:cubicBezTo>
                    <a:pt x="155" y="107"/>
                    <a:pt x="155" y="107"/>
                    <a:pt x="155" y="107"/>
                  </a:cubicBezTo>
                  <a:cubicBezTo>
                    <a:pt x="154" y="107"/>
                    <a:pt x="154" y="107"/>
                    <a:pt x="154" y="107"/>
                  </a:cubicBezTo>
                  <a:close/>
                  <a:moveTo>
                    <a:pt x="160" y="104"/>
                  </a:moveTo>
                  <a:cubicBezTo>
                    <a:pt x="160" y="105"/>
                    <a:pt x="160" y="105"/>
                    <a:pt x="160" y="105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2" y="107"/>
                    <a:pt x="162" y="107"/>
                    <a:pt x="162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2" y="103"/>
                    <a:pt x="162" y="103"/>
                    <a:pt x="162" y="103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3"/>
                    <a:pt x="161" y="103"/>
                    <a:pt x="161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lose/>
                  <a:moveTo>
                    <a:pt x="161" y="91"/>
                  </a:moveTo>
                  <a:cubicBezTo>
                    <a:pt x="160" y="91"/>
                    <a:pt x="160" y="91"/>
                    <a:pt x="160" y="91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1" y="95"/>
                    <a:pt x="161" y="95"/>
                    <a:pt x="161" y="95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2" y="96"/>
                    <a:pt x="162" y="96"/>
                    <a:pt x="162" y="96"/>
                  </a:cubicBezTo>
                  <a:cubicBezTo>
                    <a:pt x="162" y="95"/>
                    <a:pt x="162" y="95"/>
                    <a:pt x="162" y="95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1" y="91"/>
                    <a:pt x="161" y="91"/>
                    <a:pt x="161" y="91"/>
                  </a:cubicBezTo>
                  <a:close/>
                  <a:moveTo>
                    <a:pt x="154" y="93"/>
                  </a:moveTo>
                  <a:cubicBezTo>
                    <a:pt x="154" y="94"/>
                    <a:pt x="154" y="94"/>
                    <a:pt x="154" y="94"/>
                  </a:cubicBezTo>
                  <a:cubicBezTo>
                    <a:pt x="154" y="94"/>
                    <a:pt x="154" y="94"/>
                    <a:pt x="154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6" y="93"/>
                    <a:pt x="156" y="93"/>
                    <a:pt x="156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93"/>
                    <a:pt x="154" y="93"/>
                    <a:pt x="154" y="93"/>
                  </a:cubicBezTo>
                  <a:close/>
                  <a:moveTo>
                    <a:pt x="153" y="92"/>
                  </a:moveTo>
                  <a:cubicBezTo>
                    <a:pt x="153" y="92"/>
                    <a:pt x="153" y="92"/>
                    <a:pt x="153" y="92"/>
                  </a:cubicBezTo>
                  <a:cubicBezTo>
                    <a:pt x="154" y="92"/>
                    <a:pt x="154" y="92"/>
                    <a:pt x="154" y="92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3" y="92"/>
                    <a:pt x="153" y="92"/>
                    <a:pt x="153" y="92"/>
                  </a:cubicBezTo>
                  <a:close/>
                  <a:moveTo>
                    <a:pt x="159" y="78"/>
                  </a:moveTo>
                  <a:cubicBezTo>
                    <a:pt x="159" y="79"/>
                    <a:pt x="159" y="79"/>
                    <a:pt x="159" y="79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79"/>
                    <a:pt x="161" y="79"/>
                    <a:pt x="161" y="79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64" y="82"/>
                  </a:moveTo>
                  <a:cubicBezTo>
                    <a:pt x="164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4" y="82"/>
                    <a:pt x="164" y="82"/>
                    <a:pt x="164" y="82"/>
                  </a:cubicBezTo>
                  <a:close/>
                  <a:moveTo>
                    <a:pt x="162" y="77"/>
                  </a:moveTo>
                  <a:cubicBezTo>
                    <a:pt x="162" y="77"/>
                    <a:pt x="162" y="77"/>
                    <a:pt x="162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62" y="77"/>
                    <a:pt x="162" y="77"/>
                    <a:pt x="162" y="77"/>
                  </a:cubicBezTo>
                  <a:close/>
                  <a:moveTo>
                    <a:pt x="162" y="74"/>
                  </a:moveTo>
                  <a:cubicBezTo>
                    <a:pt x="162" y="74"/>
                    <a:pt x="162" y="74"/>
                    <a:pt x="162" y="74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2" y="74"/>
                    <a:pt x="162" y="74"/>
                    <a:pt x="162" y="74"/>
                  </a:cubicBezTo>
                  <a:close/>
                  <a:moveTo>
                    <a:pt x="166" y="65"/>
                  </a:moveTo>
                  <a:cubicBezTo>
                    <a:pt x="167" y="66"/>
                    <a:pt x="167" y="66"/>
                    <a:pt x="167" y="66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67" y="66"/>
                    <a:pt x="167" y="66"/>
                    <a:pt x="167" y="66"/>
                  </a:cubicBezTo>
                  <a:cubicBezTo>
                    <a:pt x="168" y="65"/>
                    <a:pt x="168" y="65"/>
                    <a:pt x="168" y="65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3"/>
                    <a:pt x="168" y="63"/>
                    <a:pt x="168" y="63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6" y="65"/>
                    <a:pt x="166" y="65"/>
                    <a:pt x="166" y="65"/>
                  </a:cubicBezTo>
                  <a:close/>
                  <a:moveTo>
                    <a:pt x="164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4" y="54"/>
                    <a:pt x="164" y="54"/>
                    <a:pt x="164" y="54"/>
                  </a:cubicBezTo>
                  <a:close/>
                  <a:moveTo>
                    <a:pt x="173" y="32"/>
                  </a:moveTo>
                  <a:cubicBezTo>
                    <a:pt x="173" y="31"/>
                    <a:pt x="173" y="31"/>
                    <a:pt x="173" y="31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8"/>
                    <a:pt x="173" y="28"/>
                    <a:pt x="173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2"/>
                    <a:pt x="173" y="32"/>
                    <a:pt x="173" y="32"/>
                  </a:cubicBezTo>
                  <a:close/>
                  <a:moveTo>
                    <a:pt x="170" y="34"/>
                  </a:moveTo>
                  <a:cubicBezTo>
                    <a:pt x="170" y="34"/>
                    <a:pt x="170" y="34"/>
                    <a:pt x="170" y="34"/>
                  </a:cubicBezTo>
                  <a:cubicBezTo>
                    <a:pt x="171" y="34"/>
                    <a:pt x="171" y="34"/>
                    <a:pt x="171" y="34"/>
                  </a:cubicBezTo>
                  <a:cubicBezTo>
                    <a:pt x="171" y="32"/>
                    <a:pt x="171" y="32"/>
                    <a:pt x="171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3"/>
                    <a:pt x="170" y="33"/>
                    <a:pt x="170" y="33"/>
                  </a:cubicBezTo>
                  <a:cubicBezTo>
                    <a:pt x="170" y="34"/>
                    <a:pt x="170" y="34"/>
                    <a:pt x="170" y="34"/>
                  </a:cubicBezTo>
                  <a:close/>
                  <a:moveTo>
                    <a:pt x="169" y="32"/>
                  </a:moveTo>
                  <a:cubicBezTo>
                    <a:pt x="169" y="32"/>
                    <a:pt x="169" y="32"/>
                    <a:pt x="169" y="32"/>
                  </a:cubicBezTo>
                  <a:cubicBezTo>
                    <a:pt x="169" y="32"/>
                    <a:pt x="169" y="32"/>
                    <a:pt x="169" y="32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8" y="30"/>
                    <a:pt x="168" y="30"/>
                    <a:pt x="168" y="30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2"/>
                  </a:cubicBezTo>
                  <a:close/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2"/>
                    <a:pt x="122" y="2"/>
                  </a:cubicBezTo>
                  <a:close/>
                  <a:moveTo>
                    <a:pt x="122" y="4"/>
                  </a:moveTo>
                  <a:cubicBezTo>
                    <a:pt x="122" y="4"/>
                    <a:pt x="122" y="4"/>
                    <a:pt x="122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2" y="4"/>
                    <a:pt x="122" y="4"/>
                    <a:pt x="122" y="4"/>
                  </a:cubicBezTo>
                  <a:close/>
                  <a:moveTo>
                    <a:pt x="118" y="4"/>
                  </a:move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9" y="2"/>
                    <a:pt x="119" y="2"/>
                    <a:pt x="119" y="2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4"/>
                    <a:pt x="118" y="4"/>
                    <a:pt x="118" y="4"/>
                  </a:cubicBezTo>
                  <a:close/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103" y="8"/>
                  </a:moveTo>
                  <a:cubicBezTo>
                    <a:pt x="103" y="9"/>
                    <a:pt x="103" y="9"/>
                    <a:pt x="103" y="9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102" y="9"/>
                  </a:moveTo>
                  <a:cubicBezTo>
                    <a:pt x="103" y="10"/>
                    <a:pt x="103" y="10"/>
                    <a:pt x="103" y="10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9"/>
                    <a:pt x="102" y="9"/>
                    <a:pt x="102" y="9"/>
                  </a:cubicBezTo>
                  <a:close/>
                  <a:moveTo>
                    <a:pt x="98" y="8"/>
                  </a:move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3"/>
                    <a:pt x="95" y="13"/>
                    <a:pt x="95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6" y="23"/>
                  </a:moveTo>
                  <a:cubicBezTo>
                    <a:pt x="97" y="23"/>
                    <a:pt x="97" y="23"/>
                    <a:pt x="97" y="23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lose/>
                  <a:moveTo>
                    <a:pt x="96" y="24"/>
                  </a:moveTo>
                  <a:cubicBezTo>
                    <a:pt x="96" y="25"/>
                    <a:pt x="96" y="25"/>
                    <a:pt x="96" y="25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6" y="24"/>
                    <a:pt x="96" y="24"/>
                    <a:pt x="96" y="24"/>
                  </a:cubicBezTo>
                  <a:close/>
                  <a:moveTo>
                    <a:pt x="84" y="17"/>
                  </a:move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7"/>
                    <a:pt x="84" y="17"/>
                    <a:pt x="84" y="17"/>
                  </a:cubicBezTo>
                  <a:close/>
                  <a:moveTo>
                    <a:pt x="82" y="22"/>
                  </a:moveTo>
                  <a:cubicBezTo>
                    <a:pt x="82" y="22"/>
                    <a:pt x="82" y="22"/>
                    <a:pt x="82" y="22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2" y="22"/>
                    <a:pt x="82" y="22"/>
                    <a:pt x="82" y="22"/>
                  </a:cubicBezTo>
                  <a:close/>
                  <a:moveTo>
                    <a:pt x="34" y="28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4" y="28"/>
                    <a:pt x="34" y="28"/>
                    <a:pt x="34" y="28"/>
                  </a:cubicBezTo>
                  <a:close/>
                  <a:moveTo>
                    <a:pt x="4" y="63"/>
                  </a:move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lose/>
                  <a:moveTo>
                    <a:pt x="0" y="63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lose/>
                  <a:moveTo>
                    <a:pt x="34" y="97"/>
                  </a:moveTo>
                  <a:cubicBezTo>
                    <a:pt x="33" y="97"/>
                    <a:pt x="33" y="97"/>
                    <a:pt x="33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4" y="97"/>
                    <a:pt x="34" y="97"/>
                    <a:pt x="34" y="97"/>
                  </a:cubicBezTo>
                  <a:close/>
                  <a:moveTo>
                    <a:pt x="34" y="100"/>
                  </a:moveTo>
                  <a:cubicBezTo>
                    <a:pt x="34" y="100"/>
                    <a:pt x="34" y="100"/>
                    <a:pt x="34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4" y="100"/>
                    <a:pt x="34" y="100"/>
                    <a:pt x="34" y="100"/>
                  </a:cubicBezTo>
                  <a:close/>
                  <a:moveTo>
                    <a:pt x="35" y="101"/>
                  </a:move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lose/>
                  <a:moveTo>
                    <a:pt x="35" y="106"/>
                  </a:moveTo>
                  <a:cubicBezTo>
                    <a:pt x="35" y="107"/>
                    <a:pt x="35" y="107"/>
                    <a:pt x="35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lose/>
                  <a:moveTo>
                    <a:pt x="34" y="108"/>
                  </a:moveTo>
                  <a:cubicBezTo>
                    <a:pt x="34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4" y="108"/>
                    <a:pt x="34" y="108"/>
                    <a:pt x="34" y="108"/>
                  </a:cubicBezTo>
                  <a:close/>
                  <a:moveTo>
                    <a:pt x="35" y="111"/>
                  </a:move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0"/>
                    <a:pt x="36" y="110"/>
                    <a:pt x="36" y="110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5" y="111"/>
                    <a:pt x="35" y="111"/>
                    <a:pt x="35" y="111"/>
                  </a:cubicBezTo>
                  <a:close/>
                  <a:moveTo>
                    <a:pt x="37" y="112"/>
                  </a:move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2"/>
                    <a:pt x="37" y="112"/>
                    <a:pt x="37" y="112"/>
                  </a:cubicBezTo>
                  <a:cubicBezTo>
                    <a:pt x="37" y="112"/>
                    <a:pt x="37" y="112"/>
                    <a:pt x="37" y="112"/>
                  </a:cubicBezTo>
                  <a:close/>
                  <a:moveTo>
                    <a:pt x="34" y="113"/>
                  </a:moveTo>
                  <a:cubicBezTo>
                    <a:pt x="34" y="113"/>
                    <a:pt x="34" y="113"/>
                    <a:pt x="34" y="113"/>
                  </a:cubicBezTo>
                  <a:cubicBezTo>
                    <a:pt x="34" y="112"/>
                    <a:pt x="34" y="112"/>
                    <a:pt x="34" y="112"/>
                  </a:cubicBezTo>
                  <a:cubicBezTo>
                    <a:pt x="34" y="113"/>
                    <a:pt x="34" y="113"/>
                    <a:pt x="34" y="113"/>
                  </a:cubicBezTo>
                  <a:cubicBezTo>
                    <a:pt x="34" y="113"/>
                    <a:pt x="34" y="113"/>
                    <a:pt x="34" y="113"/>
                  </a:cubicBezTo>
                  <a:close/>
                  <a:moveTo>
                    <a:pt x="35" y="113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35" y="113"/>
                    <a:pt x="35" y="113"/>
                    <a:pt x="35" y="113"/>
                  </a:cubicBezTo>
                  <a:close/>
                  <a:moveTo>
                    <a:pt x="35" y="114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4"/>
                    <a:pt x="35" y="114"/>
                    <a:pt x="35" y="114"/>
                  </a:cubicBezTo>
                  <a:close/>
                  <a:moveTo>
                    <a:pt x="35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lose/>
                  <a:moveTo>
                    <a:pt x="36" y="116"/>
                  </a:moveTo>
                  <a:cubicBezTo>
                    <a:pt x="37" y="116"/>
                    <a:pt x="37" y="116"/>
                    <a:pt x="37" y="116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6"/>
                    <a:pt x="36" y="116"/>
                  </a:cubicBezTo>
                  <a:close/>
                  <a:moveTo>
                    <a:pt x="33" y="118"/>
                  </a:move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8"/>
                    <a:pt x="33" y="118"/>
                    <a:pt x="33" y="118"/>
                  </a:cubicBezTo>
                  <a:close/>
                  <a:moveTo>
                    <a:pt x="35" y="119"/>
                  </a:moveTo>
                  <a:cubicBezTo>
                    <a:pt x="36" y="118"/>
                    <a:pt x="36" y="118"/>
                    <a:pt x="36" y="118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5" y="119"/>
                    <a:pt x="35" y="119"/>
                    <a:pt x="35" y="119"/>
                  </a:cubicBezTo>
                  <a:close/>
                  <a:moveTo>
                    <a:pt x="36" y="119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6" y="119"/>
                    <a:pt x="36" y="119"/>
                    <a:pt x="36" y="119"/>
                  </a:cubicBezTo>
                  <a:close/>
                  <a:moveTo>
                    <a:pt x="36" y="120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20"/>
                    <a:pt x="36" y="120"/>
                    <a:pt x="36" y="120"/>
                  </a:cubicBezTo>
                  <a:close/>
                  <a:moveTo>
                    <a:pt x="34" y="120"/>
                  </a:moveTo>
                  <a:cubicBezTo>
                    <a:pt x="35" y="120"/>
                    <a:pt x="35" y="120"/>
                    <a:pt x="35" y="120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4" y="120"/>
                    <a:pt x="34" y="120"/>
                    <a:pt x="34" y="120"/>
                  </a:cubicBezTo>
                  <a:close/>
                  <a:moveTo>
                    <a:pt x="33" y="123"/>
                  </a:moveTo>
                  <a:cubicBezTo>
                    <a:pt x="33" y="123"/>
                    <a:pt x="33" y="123"/>
                    <a:pt x="33" y="123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3"/>
                    <a:pt x="33" y="123"/>
                  </a:cubicBezTo>
                  <a:close/>
                  <a:moveTo>
                    <a:pt x="32" y="125"/>
                  </a:move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2" y="125"/>
                    <a:pt x="32" y="125"/>
                    <a:pt x="32" y="125"/>
                  </a:cubicBezTo>
                  <a:close/>
                  <a:moveTo>
                    <a:pt x="52" y="218"/>
                  </a:moveTo>
                  <a:cubicBezTo>
                    <a:pt x="52" y="217"/>
                    <a:pt x="52" y="217"/>
                    <a:pt x="52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8"/>
                    <a:pt x="53" y="218"/>
                    <a:pt x="53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lose/>
                  <a:moveTo>
                    <a:pt x="47" y="215"/>
                  </a:moveTo>
                  <a:cubicBezTo>
                    <a:pt x="47" y="215"/>
                    <a:pt x="47" y="215"/>
                    <a:pt x="47" y="215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5"/>
                    <a:pt x="47" y="215"/>
                    <a:pt x="47" y="215"/>
                  </a:cubicBezTo>
                  <a:close/>
                  <a:moveTo>
                    <a:pt x="44" y="210"/>
                  </a:moveTo>
                  <a:cubicBezTo>
                    <a:pt x="44" y="210"/>
                    <a:pt x="44" y="210"/>
                    <a:pt x="44" y="210"/>
                  </a:cubicBezTo>
                  <a:cubicBezTo>
                    <a:pt x="44" y="210"/>
                    <a:pt x="44" y="210"/>
                    <a:pt x="44" y="210"/>
                  </a:cubicBezTo>
                  <a:cubicBezTo>
                    <a:pt x="45" y="210"/>
                    <a:pt x="45" y="210"/>
                    <a:pt x="45" y="210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10"/>
                    <a:pt x="44" y="210"/>
                    <a:pt x="44" y="210"/>
                  </a:cubicBezTo>
                  <a:close/>
                  <a:moveTo>
                    <a:pt x="42" y="210"/>
                  </a:moveTo>
                  <a:cubicBezTo>
                    <a:pt x="42" y="210"/>
                    <a:pt x="42" y="210"/>
                    <a:pt x="42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10"/>
                    <a:pt x="42" y="210"/>
                    <a:pt x="42" y="210"/>
                  </a:cubicBezTo>
                  <a:close/>
                  <a:moveTo>
                    <a:pt x="37" y="210"/>
                  </a:moveTo>
                  <a:cubicBezTo>
                    <a:pt x="37" y="210"/>
                    <a:pt x="37" y="210"/>
                    <a:pt x="37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1"/>
                    <a:pt x="38" y="211"/>
                    <a:pt x="38" y="211"/>
                  </a:cubicBezTo>
                  <a:cubicBezTo>
                    <a:pt x="39" y="211"/>
                    <a:pt x="39" y="211"/>
                    <a:pt x="39" y="211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7" y="210"/>
                    <a:pt x="37" y="210"/>
                    <a:pt x="37" y="210"/>
                  </a:cubicBezTo>
                  <a:close/>
                  <a:moveTo>
                    <a:pt x="31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1" y="186"/>
                    <a:pt x="31" y="186"/>
                    <a:pt x="31" y="186"/>
                  </a:cubicBezTo>
                  <a:close/>
                  <a:moveTo>
                    <a:pt x="31" y="185"/>
                  </a:move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27" y="177"/>
                  </a:move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7" y="177"/>
                    <a:pt x="27" y="177"/>
                    <a:pt x="27" y="177"/>
                  </a:cubicBezTo>
                  <a:close/>
                  <a:moveTo>
                    <a:pt x="27" y="176"/>
                  </a:moveTo>
                  <a:cubicBezTo>
                    <a:pt x="27" y="176"/>
                    <a:pt x="27" y="176"/>
                    <a:pt x="27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lose/>
                  <a:moveTo>
                    <a:pt x="27" y="168"/>
                  </a:moveTo>
                  <a:cubicBezTo>
                    <a:pt x="28" y="168"/>
                    <a:pt x="28" y="168"/>
                    <a:pt x="28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7" y="168"/>
                    <a:pt x="27" y="168"/>
                    <a:pt x="27" y="168"/>
                  </a:cubicBezTo>
                  <a:close/>
                  <a:moveTo>
                    <a:pt x="28" y="167"/>
                  </a:moveTo>
                  <a:cubicBezTo>
                    <a:pt x="28" y="167"/>
                    <a:pt x="28" y="167"/>
                    <a:pt x="28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8" y="167"/>
                    <a:pt x="28" y="167"/>
                    <a:pt x="28" y="167"/>
                  </a:cubicBezTo>
                  <a:close/>
                  <a:moveTo>
                    <a:pt x="26" y="167"/>
                  </a:moveTo>
                  <a:cubicBezTo>
                    <a:pt x="26" y="167"/>
                    <a:pt x="26" y="167"/>
                    <a:pt x="26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6" y="167"/>
                    <a:pt x="26" y="167"/>
                    <a:pt x="26" y="167"/>
                  </a:cubicBezTo>
                  <a:cubicBezTo>
                    <a:pt x="26" y="167"/>
                    <a:pt x="26" y="167"/>
                    <a:pt x="26" y="167"/>
                  </a:cubicBezTo>
                  <a:close/>
                  <a:moveTo>
                    <a:pt x="29" y="160"/>
                  </a:moveTo>
                  <a:cubicBezTo>
                    <a:pt x="28" y="160"/>
                    <a:pt x="28" y="160"/>
                    <a:pt x="28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29" y="159"/>
                    <a:pt x="29" y="159"/>
                    <a:pt x="29" y="159"/>
                  </a:cubicBezTo>
                  <a:cubicBezTo>
                    <a:pt x="29" y="160"/>
                    <a:pt x="29" y="160"/>
                    <a:pt x="29" y="160"/>
                  </a:cubicBezTo>
                  <a:close/>
                  <a:moveTo>
                    <a:pt x="36" y="157"/>
                  </a:moveTo>
                  <a:cubicBezTo>
                    <a:pt x="36" y="157"/>
                    <a:pt x="36" y="157"/>
                    <a:pt x="36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lose/>
                  <a:moveTo>
                    <a:pt x="33" y="153"/>
                  </a:moveTo>
                  <a:cubicBezTo>
                    <a:pt x="33" y="154"/>
                    <a:pt x="33" y="154"/>
                    <a:pt x="33" y="15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3" y="153"/>
                    <a:pt x="33" y="153"/>
                    <a:pt x="33" y="153"/>
                  </a:cubicBezTo>
                  <a:cubicBezTo>
                    <a:pt x="33" y="153"/>
                    <a:pt x="33" y="153"/>
                    <a:pt x="33" y="153"/>
                  </a:cubicBezTo>
                  <a:close/>
                  <a:moveTo>
                    <a:pt x="36" y="153"/>
                  </a:moveTo>
                  <a:cubicBezTo>
                    <a:pt x="37" y="153"/>
                    <a:pt x="37" y="153"/>
                    <a:pt x="37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8" y="153"/>
                    <a:pt x="38" y="153"/>
                    <a:pt x="38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6" y="153"/>
                    <a:pt x="36" y="153"/>
                    <a:pt x="36" y="153"/>
                  </a:cubicBezTo>
                  <a:close/>
                  <a:moveTo>
                    <a:pt x="34" y="153"/>
                  </a:moveTo>
                  <a:cubicBezTo>
                    <a:pt x="35" y="153"/>
                    <a:pt x="35" y="153"/>
                    <a:pt x="35" y="153"/>
                  </a:cubicBezTo>
                  <a:cubicBezTo>
                    <a:pt x="36" y="153"/>
                    <a:pt x="36" y="153"/>
                    <a:pt x="36" y="153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5" y="152"/>
                    <a:pt x="35" y="152"/>
                    <a:pt x="35" y="152"/>
                  </a:cubicBezTo>
                  <a:cubicBezTo>
                    <a:pt x="34" y="152"/>
                    <a:pt x="34" y="152"/>
                    <a:pt x="34" y="152"/>
                  </a:cubicBezTo>
                  <a:cubicBezTo>
                    <a:pt x="34" y="153"/>
                    <a:pt x="34" y="153"/>
                    <a:pt x="34" y="153"/>
                  </a:cubicBezTo>
                  <a:close/>
                  <a:moveTo>
                    <a:pt x="42" y="137"/>
                  </a:moveTo>
                  <a:cubicBezTo>
                    <a:pt x="42" y="138"/>
                    <a:pt x="42" y="138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2" y="137"/>
                    <a:pt x="42" y="137"/>
                    <a:pt x="42" y="137"/>
                  </a:cubicBezTo>
                  <a:close/>
                  <a:moveTo>
                    <a:pt x="42" y="135"/>
                  </a:moveTo>
                  <a:cubicBezTo>
                    <a:pt x="41" y="135"/>
                    <a:pt x="41" y="135"/>
                    <a:pt x="41" y="135"/>
                  </a:cubicBezTo>
                  <a:cubicBezTo>
                    <a:pt x="42" y="136"/>
                    <a:pt x="42" y="136"/>
                    <a:pt x="42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2" y="135"/>
                    <a:pt x="42" y="135"/>
                    <a:pt x="42" y="135"/>
                  </a:cubicBezTo>
                  <a:close/>
                  <a:moveTo>
                    <a:pt x="39" y="130"/>
                  </a:moveTo>
                  <a:cubicBezTo>
                    <a:pt x="40" y="130"/>
                    <a:pt x="40" y="130"/>
                    <a:pt x="40" y="130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30"/>
                    <a:pt x="39" y="130"/>
                    <a:pt x="39" y="130"/>
                  </a:cubicBezTo>
                  <a:close/>
                  <a:moveTo>
                    <a:pt x="39" y="133"/>
                  </a:move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39" y="133"/>
                    <a:pt x="39" y="133"/>
                    <a:pt x="39" y="133"/>
                  </a:cubicBezTo>
                  <a:close/>
                  <a:moveTo>
                    <a:pt x="36" y="133"/>
                  </a:moveTo>
                  <a:cubicBezTo>
                    <a:pt x="37" y="133"/>
                    <a:pt x="37" y="133"/>
                    <a:pt x="37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3"/>
                    <a:pt x="36" y="133"/>
                    <a:pt x="36" y="133"/>
                  </a:cubicBezTo>
                  <a:close/>
                  <a:moveTo>
                    <a:pt x="31" y="137"/>
                  </a:moveTo>
                  <a:cubicBezTo>
                    <a:pt x="31" y="137"/>
                    <a:pt x="31" y="137"/>
                    <a:pt x="31" y="137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1" y="137"/>
                    <a:pt x="31" y="137"/>
                    <a:pt x="31" y="137"/>
                  </a:cubicBezTo>
                  <a:close/>
                  <a:moveTo>
                    <a:pt x="41" y="144"/>
                  </a:moveTo>
                  <a:cubicBezTo>
                    <a:pt x="41" y="145"/>
                    <a:pt x="41" y="145"/>
                    <a:pt x="41" y="145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5"/>
                    <a:pt x="43" y="145"/>
                    <a:pt x="43" y="145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1" y="144"/>
                    <a:pt x="41" y="144"/>
                    <a:pt x="41" y="144"/>
                  </a:cubicBezTo>
                  <a:close/>
                  <a:moveTo>
                    <a:pt x="31" y="147"/>
                  </a:moveTo>
                  <a:cubicBezTo>
                    <a:pt x="31" y="147"/>
                    <a:pt x="31" y="147"/>
                    <a:pt x="31" y="147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3" y="148"/>
                    <a:pt x="33" y="148"/>
                    <a:pt x="33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7" y="147"/>
                    <a:pt x="37" y="147"/>
                    <a:pt x="37" y="147"/>
                  </a:cubicBezTo>
                  <a:cubicBezTo>
                    <a:pt x="38" y="147"/>
                    <a:pt x="38" y="147"/>
                    <a:pt x="38" y="147"/>
                  </a:cubicBezTo>
                  <a:cubicBezTo>
                    <a:pt x="40" y="146"/>
                    <a:pt x="40" y="146"/>
                    <a:pt x="40" y="146"/>
                  </a:cubicBezTo>
                  <a:cubicBezTo>
                    <a:pt x="39" y="145"/>
                    <a:pt x="39" y="145"/>
                    <a:pt x="39" y="145"/>
                  </a:cubicBezTo>
                  <a:cubicBezTo>
                    <a:pt x="39" y="144"/>
                    <a:pt x="39" y="144"/>
                    <a:pt x="39" y="144"/>
                  </a:cubicBezTo>
                  <a:cubicBezTo>
                    <a:pt x="38" y="144"/>
                    <a:pt x="38" y="144"/>
                    <a:pt x="38" y="144"/>
                  </a:cubicBezTo>
                  <a:cubicBezTo>
                    <a:pt x="37" y="144"/>
                    <a:pt x="37" y="144"/>
                    <a:pt x="37" y="144"/>
                  </a:cubicBezTo>
                  <a:cubicBezTo>
                    <a:pt x="37" y="142"/>
                    <a:pt x="37" y="142"/>
                    <a:pt x="37" y="142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0" y="141"/>
                    <a:pt x="30" y="141"/>
                    <a:pt x="30" y="141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0" y="142"/>
                    <a:pt x="30" y="142"/>
                    <a:pt x="30" y="142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1" y="144"/>
                    <a:pt x="31" y="144"/>
                    <a:pt x="31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5"/>
                    <a:pt x="30" y="145"/>
                    <a:pt x="30" y="145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5" y="145"/>
                    <a:pt x="35" y="145"/>
                    <a:pt x="35" y="145"/>
                  </a:cubicBezTo>
                  <a:cubicBezTo>
                    <a:pt x="34" y="146"/>
                    <a:pt x="34" y="146"/>
                    <a:pt x="34" y="146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1" y="146"/>
                    <a:pt x="31" y="146"/>
                    <a:pt x="31" y="146"/>
                  </a:cubicBezTo>
                  <a:lnTo>
                    <a:pt x="31" y="1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9" name="Freeform 161"/>
            <p:cNvSpPr>
              <a:spLocks noEditPoints="1"/>
            </p:cNvSpPr>
            <p:nvPr/>
          </p:nvSpPr>
          <p:spPr bwMode="auto">
            <a:xfrm>
              <a:off x="1705606" y="742950"/>
              <a:ext cx="1834736" cy="1541384"/>
            </a:xfrm>
            <a:custGeom>
              <a:avLst/>
              <a:gdLst>
                <a:gd name="T0" fmla="*/ 282 w 385"/>
                <a:gd name="T1" fmla="*/ 23 h 323"/>
                <a:gd name="T2" fmla="*/ 282 w 385"/>
                <a:gd name="T3" fmla="*/ 55 h 323"/>
                <a:gd name="T4" fmla="*/ 281 w 385"/>
                <a:gd name="T5" fmla="*/ 61 h 323"/>
                <a:gd name="T6" fmla="*/ 300 w 385"/>
                <a:gd name="T7" fmla="*/ 38 h 323"/>
                <a:gd name="T8" fmla="*/ 301 w 385"/>
                <a:gd name="T9" fmla="*/ 22 h 323"/>
                <a:gd name="T10" fmla="*/ 325 w 385"/>
                <a:gd name="T11" fmla="*/ 10 h 323"/>
                <a:gd name="T12" fmla="*/ 379 w 385"/>
                <a:gd name="T13" fmla="*/ 12 h 323"/>
                <a:gd name="T14" fmla="*/ 330 w 385"/>
                <a:gd name="T15" fmla="*/ 46 h 323"/>
                <a:gd name="T16" fmla="*/ 296 w 385"/>
                <a:gd name="T17" fmla="*/ 67 h 323"/>
                <a:gd name="T18" fmla="*/ 308 w 385"/>
                <a:gd name="T19" fmla="*/ 151 h 323"/>
                <a:gd name="T20" fmla="*/ 270 w 385"/>
                <a:gd name="T21" fmla="*/ 63 h 323"/>
                <a:gd name="T22" fmla="*/ 241 w 385"/>
                <a:gd name="T23" fmla="*/ 43 h 323"/>
                <a:gd name="T24" fmla="*/ 201 w 385"/>
                <a:gd name="T25" fmla="*/ 40 h 323"/>
                <a:gd name="T26" fmla="*/ 263 w 385"/>
                <a:gd name="T27" fmla="*/ 71 h 323"/>
                <a:gd name="T28" fmla="*/ 273 w 385"/>
                <a:gd name="T29" fmla="*/ 98 h 323"/>
                <a:gd name="T30" fmla="*/ 165 w 385"/>
                <a:gd name="T31" fmla="*/ 52 h 323"/>
                <a:gd name="T32" fmla="*/ 239 w 385"/>
                <a:gd name="T33" fmla="*/ 81 h 323"/>
                <a:gd name="T34" fmla="*/ 222 w 385"/>
                <a:gd name="T35" fmla="*/ 71 h 323"/>
                <a:gd name="T36" fmla="*/ 213 w 385"/>
                <a:gd name="T37" fmla="*/ 74 h 323"/>
                <a:gd name="T38" fmla="*/ 201 w 385"/>
                <a:gd name="T39" fmla="*/ 63 h 323"/>
                <a:gd name="T40" fmla="*/ 145 w 385"/>
                <a:gd name="T41" fmla="*/ 70 h 323"/>
                <a:gd name="T42" fmla="*/ 207 w 385"/>
                <a:gd name="T43" fmla="*/ 101 h 323"/>
                <a:gd name="T44" fmla="*/ 221 w 385"/>
                <a:gd name="T45" fmla="*/ 106 h 323"/>
                <a:gd name="T46" fmla="*/ 277 w 385"/>
                <a:gd name="T47" fmla="*/ 112 h 323"/>
                <a:gd name="T48" fmla="*/ 266 w 385"/>
                <a:gd name="T49" fmla="*/ 145 h 323"/>
                <a:gd name="T50" fmla="*/ 191 w 385"/>
                <a:gd name="T51" fmla="*/ 148 h 323"/>
                <a:gd name="T52" fmla="*/ 188 w 385"/>
                <a:gd name="T53" fmla="*/ 109 h 323"/>
                <a:gd name="T54" fmla="*/ 162 w 385"/>
                <a:gd name="T55" fmla="*/ 87 h 323"/>
                <a:gd name="T56" fmla="*/ 142 w 385"/>
                <a:gd name="T57" fmla="*/ 130 h 323"/>
                <a:gd name="T58" fmla="*/ 182 w 385"/>
                <a:gd name="T59" fmla="*/ 139 h 323"/>
                <a:gd name="T60" fmla="*/ 277 w 385"/>
                <a:gd name="T61" fmla="*/ 194 h 323"/>
                <a:gd name="T62" fmla="*/ 280 w 385"/>
                <a:gd name="T63" fmla="*/ 154 h 323"/>
                <a:gd name="T64" fmla="*/ 242 w 385"/>
                <a:gd name="T65" fmla="*/ 135 h 323"/>
                <a:gd name="T66" fmla="*/ 258 w 385"/>
                <a:gd name="T67" fmla="*/ 120 h 323"/>
                <a:gd name="T68" fmla="*/ 287 w 385"/>
                <a:gd name="T69" fmla="*/ 120 h 323"/>
                <a:gd name="T70" fmla="*/ 296 w 385"/>
                <a:gd name="T71" fmla="*/ 143 h 323"/>
                <a:gd name="T72" fmla="*/ 305 w 385"/>
                <a:gd name="T73" fmla="*/ 158 h 323"/>
                <a:gd name="T74" fmla="*/ 320 w 385"/>
                <a:gd name="T75" fmla="*/ 177 h 323"/>
                <a:gd name="T76" fmla="*/ 306 w 385"/>
                <a:gd name="T77" fmla="*/ 178 h 323"/>
                <a:gd name="T78" fmla="*/ 298 w 385"/>
                <a:gd name="T79" fmla="*/ 202 h 323"/>
                <a:gd name="T80" fmla="*/ 241 w 385"/>
                <a:gd name="T81" fmla="*/ 185 h 323"/>
                <a:gd name="T82" fmla="*/ 283 w 385"/>
                <a:gd name="T83" fmla="*/ 220 h 323"/>
                <a:gd name="T84" fmla="*/ 229 w 385"/>
                <a:gd name="T85" fmla="*/ 245 h 323"/>
                <a:gd name="T86" fmla="*/ 305 w 385"/>
                <a:gd name="T87" fmla="*/ 297 h 323"/>
                <a:gd name="T88" fmla="*/ 326 w 385"/>
                <a:gd name="T89" fmla="*/ 297 h 323"/>
                <a:gd name="T90" fmla="*/ 318 w 385"/>
                <a:gd name="T91" fmla="*/ 278 h 323"/>
                <a:gd name="T92" fmla="*/ 35 w 385"/>
                <a:gd name="T93" fmla="*/ 268 h 323"/>
                <a:gd name="T94" fmla="*/ 20 w 385"/>
                <a:gd name="T95" fmla="*/ 240 h 323"/>
                <a:gd name="T96" fmla="*/ 65 w 385"/>
                <a:gd name="T97" fmla="*/ 112 h 323"/>
                <a:gd name="T98" fmla="*/ 28 w 385"/>
                <a:gd name="T99" fmla="*/ 245 h 323"/>
                <a:gd name="T100" fmla="*/ 68 w 385"/>
                <a:gd name="T101" fmla="*/ 116 h 323"/>
                <a:gd name="T102" fmla="*/ 112 w 385"/>
                <a:gd name="T103" fmla="*/ 117 h 323"/>
                <a:gd name="T104" fmla="*/ 169 w 385"/>
                <a:gd name="T105" fmla="*/ 137 h 323"/>
                <a:gd name="T106" fmla="*/ 201 w 385"/>
                <a:gd name="T107" fmla="*/ 156 h 323"/>
                <a:gd name="T108" fmla="*/ 225 w 385"/>
                <a:gd name="T109" fmla="*/ 132 h 323"/>
                <a:gd name="T110" fmla="*/ 258 w 385"/>
                <a:gd name="T111" fmla="*/ 148 h 323"/>
                <a:gd name="T112" fmla="*/ 216 w 385"/>
                <a:gd name="T113" fmla="*/ 185 h 323"/>
                <a:gd name="T114" fmla="*/ 178 w 385"/>
                <a:gd name="T115" fmla="*/ 234 h 323"/>
                <a:gd name="T116" fmla="*/ 246 w 385"/>
                <a:gd name="T117" fmla="*/ 222 h 323"/>
                <a:gd name="T118" fmla="*/ 293 w 385"/>
                <a:gd name="T119" fmla="*/ 224 h 323"/>
                <a:gd name="T120" fmla="*/ 312 w 385"/>
                <a:gd name="T121" fmla="*/ 258 h 323"/>
                <a:gd name="T122" fmla="*/ 275 w 385"/>
                <a:gd name="T123" fmla="*/ 281 h 323"/>
                <a:gd name="T124" fmla="*/ 281 w 385"/>
                <a:gd name="T125" fmla="*/ 309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5" h="323">
                  <a:moveTo>
                    <a:pt x="278" y="57"/>
                  </a:moveTo>
                  <a:cubicBezTo>
                    <a:pt x="279" y="56"/>
                    <a:pt x="279" y="56"/>
                    <a:pt x="279" y="56"/>
                  </a:cubicBezTo>
                  <a:cubicBezTo>
                    <a:pt x="280" y="56"/>
                    <a:pt x="280" y="56"/>
                    <a:pt x="280" y="56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3"/>
                    <a:pt x="282" y="53"/>
                    <a:pt x="282" y="53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3" y="54"/>
                    <a:pt x="283" y="54"/>
                    <a:pt x="283" y="54"/>
                  </a:cubicBezTo>
                  <a:cubicBezTo>
                    <a:pt x="283" y="53"/>
                    <a:pt x="283" y="53"/>
                    <a:pt x="283" y="53"/>
                  </a:cubicBezTo>
                  <a:cubicBezTo>
                    <a:pt x="284" y="53"/>
                    <a:pt x="284" y="53"/>
                    <a:pt x="284" y="53"/>
                  </a:cubicBezTo>
                  <a:cubicBezTo>
                    <a:pt x="284" y="52"/>
                    <a:pt x="284" y="52"/>
                    <a:pt x="284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4" y="51"/>
                    <a:pt x="284" y="51"/>
                    <a:pt x="284" y="51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49"/>
                    <a:pt x="284" y="49"/>
                    <a:pt x="284" y="49"/>
                  </a:cubicBezTo>
                  <a:cubicBezTo>
                    <a:pt x="285" y="48"/>
                    <a:pt x="285" y="48"/>
                    <a:pt x="285" y="48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7" y="46"/>
                    <a:pt x="287" y="46"/>
                    <a:pt x="287" y="46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6" y="49"/>
                    <a:pt x="286" y="49"/>
                    <a:pt x="286" y="49"/>
                  </a:cubicBezTo>
                  <a:cubicBezTo>
                    <a:pt x="285" y="50"/>
                    <a:pt x="285" y="50"/>
                    <a:pt x="285" y="50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2"/>
                    <a:pt x="285" y="52"/>
                    <a:pt x="285" y="52"/>
                  </a:cubicBezTo>
                  <a:cubicBezTo>
                    <a:pt x="286" y="52"/>
                    <a:pt x="286" y="52"/>
                    <a:pt x="286" y="52"/>
                  </a:cubicBezTo>
                  <a:cubicBezTo>
                    <a:pt x="287" y="51"/>
                    <a:pt x="287" y="51"/>
                    <a:pt x="287" y="51"/>
                  </a:cubicBezTo>
                  <a:cubicBezTo>
                    <a:pt x="288" y="49"/>
                    <a:pt x="288" y="49"/>
                    <a:pt x="288" y="49"/>
                  </a:cubicBezTo>
                  <a:cubicBezTo>
                    <a:pt x="289" y="48"/>
                    <a:pt x="289" y="48"/>
                    <a:pt x="289" y="48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90" y="46"/>
                    <a:pt x="290" y="46"/>
                    <a:pt x="290" y="46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1" y="47"/>
                    <a:pt x="291" y="47"/>
                    <a:pt x="291" y="47"/>
                  </a:cubicBezTo>
                  <a:cubicBezTo>
                    <a:pt x="292" y="47"/>
                    <a:pt x="292" y="47"/>
                    <a:pt x="292" y="47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5" y="46"/>
                    <a:pt x="295" y="46"/>
                    <a:pt x="295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7" y="46"/>
                    <a:pt x="297" y="46"/>
                    <a:pt x="297" y="46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297" y="44"/>
                    <a:pt x="297" y="44"/>
                    <a:pt x="297" y="44"/>
                  </a:cubicBezTo>
                  <a:cubicBezTo>
                    <a:pt x="298" y="44"/>
                    <a:pt x="298" y="44"/>
                    <a:pt x="298" y="44"/>
                  </a:cubicBezTo>
                  <a:cubicBezTo>
                    <a:pt x="297" y="43"/>
                    <a:pt x="297" y="43"/>
                    <a:pt x="297" y="43"/>
                  </a:cubicBezTo>
                  <a:cubicBezTo>
                    <a:pt x="297" y="42"/>
                    <a:pt x="297" y="42"/>
                    <a:pt x="297" y="42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2"/>
                    <a:pt x="295" y="42"/>
                    <a:pt x="295" y="42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7" y="41"/>
                    <a:pt x="297" y="41"/>
                    <a:pt x="297" y="41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3" y="39"/>
                    <a:pt x="293" y="39"/>
                    <a:pt x="293" y="39"/>
                  </a:cubicBezTo>
                  <a:cubicBezTo>
                    <a:pt x="292" y="40"/>
                    <a:pt x="292" y="40"/>
                    <a:pt x="292" y="4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4" y="38"/>
                    <a:pt x="294" y="38"/>
                    <a:pt x="294" y="38"/>
                  </a:cubicBezTo>
                  <a:cubicBezTo>
                    <a:pt x="295" y="38"/>
                    <a:pt x="295" y="38"/>
                    <a:pt x="295" y="38"/>
                  </a:cubicBezTo>
                  <a:cubicBezTo>
                    <a:pt x="296" y="37"/>
                    <a:pt x="296" y="37"/>
                    <a:pt x="296" y="37"/>
                  </a:cubicBezTo>
                  <a:cubicBezTo>
                    <a:pt x="297" y="36"/>
                    <a:pt x="297" y="36"/>
                    <a:pt x="297" y="36"/>
                  </a:cubicBezTo>
                  <a:cubicBezTo>
                    <a:pt x="298" y="35"/>
                    <a:pt x="298" y="35"/>
                    <a:pt x="298" y="35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4"/>
                    <a:pt x="297" y="34"/>
                    <a:pt x="297" y="34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2"/>
                    <a:pt x="298" y="32"/>
                    <a:pt x="298" y="32"/>
                  </a:cubicBezTo>
                  <a:cubicBezTo>
                    <a:pt x="298" y="31"/>
                    <a:pt x="298" y="31"/>
                    <a:pt x="298" y="31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8" y="28"/>
                    <a:pt x="298" y="28"/>
                    <a:pt x="298" y="28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31"/>
                    <a:pt x="296" y="31"/>
                    <a:pt x="296" y="31"/>
                  </a:cubicBezTo>
                  <a:cubicBezTo>
                    <a:pt x="297" y="32"/>
                    <a:pt x="297" y="32"/>
                    <a:pt x="297" y="32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5" y="33"/>
                    <a:pt x="295" y="33"/>
                    <a:pt x="295" y="33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1"/>
                    <a:pt x="295" y="31"/>
                    <a:pt x="295" y="31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28"/>
                    <a:pt x="296" y="28"/>
                    <a:pt x="296" y="28"/>
                  </a:cubicBezTo>
                  <a:cubicBezTo>
                    <a:pt x="296" y="27"/>
                    <a:pt x="296" y="27"/>
                    <a:pt x="296" y="27"/>
                  </a:cubicBezTo>
                  <a:cubicBezTo>
                    <a:pt x="295" y="27"/>
                    <a:pt x="295" y="27"/>
                    <a:pt x="295" y="27"/>
                  </a:cubicBezTo>
                  <a:cubicBezTo>
                    <a:pt x="294" y="27"/>
                    <a:pt x="294" y="27"/>
                    <a:pt x="294" y="27"/>
                  </a:cubicBezTo>
                  <a:cubicBezTo>
                    <a:pt x="294" y="28"/>
                    <a:pt x="294" y="28"/>
                    <a:pt x="294" y="28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6"/>
                    <a:pt x="293" y="26"/>
                    <a:pt x="293" y="26"/>
                  </a:cubicBezTo>
                  <a:cubicBezTo>
                    <a:pt x="293" y="25"/>
                    <a:pt x="293" y="25"/>
                    <a:pt x="293" y="25"/>
                  </a:cubicBezTo>
                  <a:cubicBezTo>
                    <a:pt x="293" y="23"/>
                    <a:pt x="293" y="23"/>
                    <a:pt x="293" y="23"/>
                  </a:cubicBezTo>
                  <a:cubicBezTo>
                    <a:pt x="293" y="22"/>
                    <a:pt x="293" y="22"/>
                    <a:pt x="293" y="22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3" y="19"/>
                    <a:pt x="293" y="19"/>
                    <a:pt x="293" y="19"/>
                  </a:cubicBezTo>
                  <a:cubicBezTo>
                    <a:pt x="294" y="17"/>
                    <a:pt x="294" y="17"/>
                    <a:pt x="294" y="17"/>
                  </a:cubicBezTo>
                  <a:cubicBezTo>
                    <a:pt x="294" y="16"/>
                    <a:pt x="294" y="16"/>
                    <a:pt x="294" y="16"/>
                  </a:cubicBezTo>
                  <a:cubicBezTo>
                    <a:pt x="293" y="16"/>
                    <a:pt x="293" y="16"/>
                    <a:pt x="293" y="16"/>
                  </a:cubicBezTo>
                  <a:cubicBezTo>
                    <a:pt x="293" y="15"/>
                    <a:pt x="293" y="15"/>
                    <a:pt x="293" y="15"/>
                  </a:cubicBezTo>
                  <a:cubicBezTo>
                    <a:pt x="292" y="14"/>
                    <a:pt x="292" y="14"/>
                    <a:pt x="292" y="14"/>
                  </a:cubicBezTo>
                  <a:cubicBezTo>
                    <a:pt x="292" y="13"/>
                    <a:pt x="292" y="13"/>
                    <a:pt x="292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89" y="13"/>
                    <a:pt x="289" y="13"/>
                    <a:pt x="289" y="13"/>
                  </a:cubicBezTo>
                  <a:cubicBezTo>
                    <a:pt x="288" y="13"/>
                    <a:pt x="288" y="13"/>
                    <a:pt x="288" y="13"/>
                  </a:cubicBezTo>
                  <a:cubicBezTo>
                    <a:pt x="288" y="14"/>
                    <a:pt x="288" y="14"/>
                    <a:pt x="288" y="14"/>
                  </a:cubicBezTo>
                  <a:cubicBezTo>
                    <a:pt x="287" y="15"/>
                    <a:pt x="287" y="15"/>
                    <a:pt x="287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9" y="15"/>
                    <a:pt x="289" y="15"/>
                    <a:pt x="289" y="15"/>
                  </a:cubicBezTo>
                  <a:cubicBezTo>
                    <a:pt x="290" y="15"/>
                    <a:pt x="290" y="15"/>
                    <a:pt x="290" y="15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7"/>
                    <a:pt x="291" y="17"/>
                    <a:pt x="291" y="17"/>
                  </a:cubicBezTo>
                  <a:cubicBezTo>
                    <a:pt x="290" y="18"/>
                    <a:pt x="290" y="18"/>
                    <a:pt x="290" y="18"/>
                  </a:cubicBezTo>
                  <a:cubicBezTo>
                    <a:pt x="289" y="18"/>
                    <a:pt x="289" y="18"/>
                    <a:pt x="289" y="18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8"/>
                    <a:pt x="287" y="18"/>
                    <a:pt x="287" y="18"/>
                  </a:cubicBezTo>
                  <a:cubicBezTo>
                    <a:pt x="288" y="18"/>
                    <a:pt x="288" y="18"/>
                    <a:pt x="288" y="18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5" y="18"/>
                    <a:pt x="285" y="18"/>
                    <a:pt x="285" y="18"/>
                  </a:cubicBezTo>
                  <a:cubicBezTo>
                    <a:pt x="284" y="18"/>
                    <a:pt x="284" y="18"/>
                    <a:pt x="284" y="18"/>
                  </a:cubicBezTo>
                  <a:cubicBezTo>
                    <a:pt x="283" y="19"/>
                    <a:pt x="283" y="19"/>
                    <a:pt x="283" y="19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4" y="21"/>
                    <a:pt x="284" y="21"/>
                    <a:pt x="284" y="21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4" y="22"/>
                    <a:pt x="284" y="22"/>
                    <a:pt x="284" y="22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85" y="23"/>
                    <a:pt x="285" y="23"/>
                    <a:pt x="285" y="23"/>
                  </a:cubicBezTo>
                  <a:cubicBezTo>
                    <a:pt x="285" y="24"/>
                    <a:pt x="285" y="24"/>
                    <a:pt x="285" y="24"/>
                  </a:cubicBezTo>
                  <a:cubicBezTo>
                    <a:pt x="284" y="24"/>
                    <a:pt x="284" y="24"/>
                    <a:pt x="284" y="24"/>
                  </a:cubicBezTo>
                  <a:cubicBezTo>
                    <a:pt x="283" y="23"/>
                    <a:pt x="283" y="23"/>
                    <a:pt x="283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0" y="23"/>
                    <a:pt x="280" y="23"/>
                    <a:pt x="280" y="23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79" y="24"/>
                    <a:pt x="279" y="24"/>
                    <a:pt x="279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6" y="23"/>
                    <a:pt x="276" y="23"/>
                    <a:pt x="276" y="23"/>
                  </a:cubicBezTo>
                  <a:cubicBezTo>
                    <a:pt x="277" y="24"/>
                    <a:pt x="277" y="24"/>
                    <a:pt x="277" y="24"/>
                  </a:cubicBezTo>
                  <a:cubicBezTo>
                    <a:pt x="277" y="25"/>
                    <a:pt x="277" y="25"/>
                    <a:pt x="277" y="25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8"/>
                    <a:pt x="279" y="28"/>
                    <a:pt x="279" y="28"/>
                  </a:cubicBezTo>
                  <a:cubicBezTo>
                    <a:pt x="279" y="29"/>
                    <a:pt x="279" y="29"/>
                    <a:pt x="279" y="29"/>
                  </a:cubicBezTo>
                  <a:cubicBezTo>
                    <a:pt x="280" y="29"/>
                    <a:pt x="280" y="29"/>
                    <a:pt x="280" y="29"/>
                  </a:cubicBezTo>
                  <a:cubicBezTo>
                    <a:pt x="281" y="29"/>
                    <a:pt x="281" y="29"/>
                    <a:pt x="281" y="29"/>
                  </a:cubicBezTo>
                  <a:cubicBezTo>
                    <a:pt x="282" y="28"/>
                    <a:pt x="282" y="28"/>
                    <a:pt x="282" y="28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30"/>
                    <a:pt x="282" y="30"/>
                    <a:pt x="282" y="30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0" y="30"/>
                    <a:pt x="280" y="30"/>
                    <a:pt x="280" y="30"/>
                  </a:cubicBezTo>
                  <a:cubicBezTo>
                    <a:pt x="277" y="30"/>
                    <a:pt x="277" y="30"/>
                    <a:pt x="277" y="30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4" y="29"/>
                    <a:pt x="274" y="29"/>
                    <a:pt x="274" y="29"/>
                  </a:cubicBezTo>
                  <a:cubicBezTo>
                    <a:pt x="275" y="31"/>
                    <a:pt x="275" y="31"/>
                    <a:pt x="275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2"/>
                    <a:pt x="274" y="32"/>
                    <a:pt x="274" y="32"/>
                  </a:cubicBezTo>
                  <a:cubicBezTo>
                    <a:pt x="273" y="32"/>
                    <a:pt x="273" y="32"/>
                    <a:pt x="273" y="32"/>
                  </a:cubicBezTo>
                  <a:cubicBezTo>
                    <a:pt x="273" y="34"/>
                    <a:pt x="273" y="34"/>
                    <a:pt x="273" y="34"/>
                  </a:cubicBezTo>
                  <a:cubicBezTo>
                    <a:pt x="274" y="34"/>
                    <a:pt x="274" y="34"/>
                    <a:pt x="274" y="34"/>
                  </a:cubicBezTo>
                  <a:cubicBezTo>
                    <a:pt x="275" y="34"/>
                    <a:pt x="275" y="34"/>
                    <a:pt x="275" y="34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5" y="35"/>
                    <a:pt x="275" y="35"/>
                    <a:pt x="275" y="35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2" y="35"/>
                    <a:pt x="272" y="35"/>
                    <a:pt x="272" y="35"/>
                  </a:cubicBezTo>
                  <a:cubicBezTo>
                    <a:pt x="271" y="36"/>
                    <a:pt x="271" y="36"/>
                    <a:pt x="271" y="36"/>
                  </a:cubicBezTo>
                  <a:cubicBezTo>
                    <a:pt x="271" y="37"/>
                    <a:pt x="271" y="37"/>
                    <a:pt x="271" y="37"/>
                  </a:cubicBezTo>
                  <a:cubicBezTo>
                    <a:pt x="272" y="37"/>
                    <a:pt x="272" y="37"/>
                    <a:pt x="272" y="37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2" y="39"/>
                    <a:pt x="272" y="39"/>
                    <a:pt x="272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9"/>
                    <a:pt x="274" y="39"/>
                    <a:pt x="274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4" y="40"/>
                    <a:pt x="274" y="40"/>
                    <a:pt x="274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39"/>
                    <a:pt x="276" y="39"/>
                    <a:pt x="276" y="39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9" y="42"/>
                    <a:pt x="279" y="42"/>
                    <a:pt x="279" y="42"/>
                  </a:cubicBezTo>
                  <a:cubicBezTo>
                    <a:pt x="282" y="42"/>
                    <a:pt x="282" y="42"/>
                    <a:pt x="282" y="42"/>
                  </a:cubicBezTo>
                  <a:cubicBezTo>
                    <a:pt x="282" y="43"/>
                    <a:pt x="282" y="43"/>
                    <a:pt x="282" y="43"/>
                  </a:cubicBezTo>
                  <a:cubicBezTo>
                    <a:pt x="280" y="43"/>
                    <a:pt x="280" y="43"/>
                    <a:pt x="280" y="43"/>
                  </a:cubicBezTo>
                  <a:cubicBezTo>
                    <a:pt x="279" y="43"/>
                    <a:pt x="279" y="43"/>
                    <a:pt x="279" y="43"/>
                  </a:cubicBezTo>
                  <a:cubicBezTo>
                    <a:pt x="278" y="42"/>
                    <a:pt x="278" y="42"/>
                    <a:pt x="278" y="42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7" y="43"/>
                    <a:pt x="277" y="43"/>
                    <a:pt x="277" y="43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1" y="44"/>
                    <a:pt x="281" y="44"/>
                  </a:cubicBezTo>
                  <a:cubicBezTo>
                    <a:pt x="282" y="44"/>
                    <a:pt x="282" y="44"/>
                    <a:pt x="282" y="4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78" y="44"/>
                    <a:pt x="278" y="44"/>
                    <a:pt x="278" y="44"/>
                  </a:cubicBezTo>
                  <a:cubicBezTo>
                    <a:pt x="277" y="44"/>
                    <a:pt x="277" y="44"/>
                    <a:pt x="277" y="44"/>
                  </a:cubicBezTo>
                  <a:cubicBezTo>
                    <a:pt x="276" y="43"/>
                    <a:pt x="276" y="43"/>
                    <a:pt x="276" y="43"/>
                  </a:cubicBezTo>
                  <a:cubicBezTo>
                    <a:pt x="275" y="43"/>
                    <a:pt x="275" y="43"/>
                    <a:pt x="275" y="43"/>
                  </a:cubicBezTo>
                  <a:cubicBezTo>
                    <a:pt x="274" y="42"/>
                    <a:pt x="274" y="42"/>
                    <a:pt x="274" y="42"/>
                  </a:cubicBezTo>
                  <a:cubicBezTo>
                    <a:pt x="273" y="42"/>
                    <a:pt x="273" y="42"/>
                    <a:pt x="273" y="42"/>
                  </a:cubicBezTo>
                  <a:cubicBezTo>
                    <a:pt x="273" y="43"/>
                    <a:pt x="273" y="43"/>
                    <a:pt x="273" y="43"/>
                  </a:cubicBezTo>
                  <a:cubicBezTo>
                    <a:pt x="272" y="43"/>
                    <a:pt x="272" y="43"/>
                    <a:pt x="272" y="43"/>
                  </a:cubicBezTo>
                  <a:cubicBezTo>
                    <a:pt x="271" y="43"/>
                    <a:pt x="271" y="43"/>
                    <a:pt x="271" y="43"/>
                  </a:cubicBezTo>
                  <a:cubicBezTo>
                    <a:pt x="271" y="45"/>
                    <a:pt x="271" y="45"/>
                    <a:pt x="271" y="45"/>
                  </a:cubicBezTo>
                  <a:cubicBezTo>
                    <a:pt x="272" y="46"/>
                    <a:pt x="272" y="46"/>
                    <a:pt x="272" y="46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71" y="47"/>
                    <a:pt x="271" y="47"/>
                    <a:pt x="271" y="47"/>
                  </a:cubicBezTo>
                  <a:cubicBezTo>
                    <a:pt x="271" y="46"/>
                    <a:pt x="271" y="46"/>
                    <a:pt x="271" y="46"/>
                  </a:cubicBezTo>
                  <a:cubicBezTo>
                    <a:pt x="270" y="46"/>
                    <a:pt x="270" y="46"/>
                    <a:pt x="270" y="46"/>
                  </a:cubicBezTo>
                  <a:cubicBezTo>
                    <a:pt x="270" y="47"/>
                    <a:pt x="270" y="47"/>
                    <a:pt x="270" y="47"/>
                  </a:cubicBezTo>
                  <a:cubicBezTo>
                    <a:pt x="270" y="48"/>
                    <a:pt x="270" y="48"/>
                    <a:pt x="270" y="48"/>
                  </a:cubicBezTo>
                  <a:cubicBezTo>
                    <a:pt x="270" y="49"/>
                    <a:pt x="270" y="49"/>
                    <a:pt x="270" y="49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2" y="49"/>
                    <a:pt x="272" y="49"/>
                    <a:pt x="272" y="49"/>
                  </a:cubicBezTo>
                  <a:cubicBezTo>
                    <a:pt x="273" y="49"/>
                    <a:pt x="273" y="49"/>
                    <a:pt x="273" y="49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71" y="49"/>
                    <a:pt x="271" y="49"/>
                    <a:pt x="271" y="49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9" y="51"/>
                    <a:pt x="269" y="51"/>
                    <a:pt x="269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1" y="53"/>
                    <a:pt x="271" y="53"/>
                    <a:pt x="271" y="53"/>
                  </a:cubicBezTo>
                  <a:cubicBezTo>
                    <a:pt x="271" y="54"/>
                    <a:pt x="271" y="54"/>
                    <a:pt x="271" y="54"/>
                  </a:cubicBezTo>
                  <a:cubicBezTo>
                    <a:pt x="272" y="54"/>
                    <a:pt x="272" y="54"/>
                    <a:pt x="272" y="54"/>
                  </a:cubicBezTo>
                  <a:cubicBezTo>
                    <a:pt x="274" y="56"/>
                    <a:pt x="274" y="56"/>
                    <a:pt x="274" y="56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76" y="54"/>
                    <a:pt x="276" y="54"/>
                    <a:pt x="276" y="54"/>
                  </a:cubicBezTo>
                  <a:cubicBezTo>
                    <a:pt x="277" y="55"/>
                    <a:pt x="277" y="55"/>
                    <a:pt x="277" y="55"/>
                  </a:cubicBezTo>
                  <a:cubicBezTo>
                    <a:pt x="276" y="55"/>
                    <a:pt x="276" y="55"/>
                    <a:pt x="276" y="55"/>
                  </a:cubicBezTo>
                  <a:cubicBezTo>
                    <a:pt x="276" y="56"/>
                    <a:pt x="276" y="56"/>
                    <a:pt x="276" y="56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1"/>
                    <a:pt x="278" y="51"/>
                    <a:pt x="278" y="51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1"/>
                    <a:pt x="279" y="51"/>
                    <a:pt x="279" y="51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5"/>
                    <a:pt x="278" y="55"/>
                    <a:pt x="278" y="55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7"/>
                    <a:pt x="278" y="57"/>
                    <a:pt x="278" y="57"/>
                  </a:cubicBezTo>
                  <a:cubicBezTo>
                    <a:pt x="278" y="57"/>
                    <a:pt x="278" y="57"/>
                    <a:pt x="278" y="57"/>
                  </a:cubicBezTo>
                  <a:close/>
                  <a:moveTo>
                    <a:pt x="281" y="22"/>
                  </a:moveTo>
                  <a:cubicBezTo>
                    <a:pt x="281" y="21"/>
                    <a:pt x="281" y="21"/>
                    <a:pt x="281" y="21"/>
                  </a:cubicBezTo>
                  <a:cubicBezTo>
                    <a:pt x="281" y="21"/>
                    <a:pt x="281" y="21"/>
                    <a:pt x="281" y="21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3" y="22"/>
                    <a:pt x="283" y="22"/>
                    <a:pt x="283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281" y="22"/>
                    <a:pt x="281" y="22"/>
                    <a:pt x="281" y="22"/>
                  </a:cubicBezTo>
                  <a:close/>
                  <a:moveTo>
                    <a:pt x="281" y="57"/>
                  </a:moveTo>
                  <a:cubicBezTo>
                    <a:pt x="281" y="56"/>
                    <a:pt x="281" y="56"/>
                    <a:pt x="281" y="56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2" y="56"/>
                    <a:pt x="282" y="56"/>
                    <a:pt x="282" y="56"/>
                  </a:cubicBezTo>
                  <a:cubicBezTo>
                    <a:pt x="282" y="57"/>
                    <a:pt x="282" y="57"/>
                    <a:pt x="282" y="57"/>
                  </a:cubicBezTo>
                  <a:cubicBezTo>
                    <a:pt x="281" y="57"/>
                    <a:pt x="281" y="57"/>
                    <a:pt x="281" y="57"/>
                  </a:cubicBezTo>
                  <a:close/>
                  <a:moveTo>
                    <a:pt x="290" y="49"/>
                  </a:moveTo>
                  <a:cubicBezTo>
                    <a:pt x="291" y="48"/>
                    <a:pt x="291" y="48"/>
                    <a:pt x="291" y="48"/>
                  </a:cubicBezTo>
                  <a:cubicBezTo>
                    <a:pt x="292" y="48"/>
                    <a:pt x="292" y="48"/>
                    <a:pt x="292" y="48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4" y="48"/>
                    <a:pt x="294" y="48"/>
                    <a:pt x="294" y="48"/>
                  </a:cubicBezTo>
                  <a:cubicBezTo>
                    <a:pt x="295" y="48"/>
                    <a:pt x="295" y="48"/>
                    <a:pt x="295" y="48"/>
                  </a:cubicBezTo>
                  <a:cubicBezTo>
                    <a:pt x="294" y="49"/>
                    <a:pt x="294" y="49"/>
                    <a:pt x="294" y="49"/>
                  </a:cubicBezTo>
                  <a:cubicBezTo>
                    <a:pt x="293" y="49"/>
                    <a:pt x="293" y="49"/>
                    <a:pt x="293" y="49"/>
                  </a:cubicBezTo>
                  <a:cubicBezTo>
                    <a:pt x="292" y="49"/>
                    <a:pt x="292" y="49"/>
                    <a:pt x="292" y="49"/>
                  </a:cubicBezTo>
                  <a:cubicBezTo>
                    <a:pt x="291" y="50"/>
                    <a:pt x="291" y="50"/>
                    <a:pt x="291" y="50"/>
                  </a:cubicBezTo>
                  <a:cubicBezTo>
                    <a:pt x="291" y="49"/>
                    <a:pt x="291" y="49"/>
                    <a:pt x="291" y="49"/>
                  </a:cubicBezTo>
                  <a:cubicBezTo>
                    <a:pt x="290" y="49"/>
                    <a:pt x="290" y="49"/>
                    <a:pt x="290" y="49"/>
                  </a:cubicBezTo>
                  <a:close/>
                  <a:moveTo>
                    <a:pt x="357" y="2"/>
                  </a:moveTo>
                  <a:cubicBezTo>
                    <a:pt x="357" y="1"/>
                    <a:pt x="357" y="1"/>
                    <a:pt x="357" y="1"/>
                  </a:cubicBezTo>
                  <a:cubicBezTo>
                    <a:pt x="358" y="1"/>
                    <a:pt x="358" y="1"/>
                    <a:pt x="358" y="1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7" y="2"/>
                    <a:pt x="357" y="2"/>
                    <a:pt x="357" y="2"/>
                  </a:cubicBezTo>
                  <a:close/>
                  <a:moveTo>
                    <a:pt x="325" y="58"/>
                  </a:moveTo>
                  <a:cubicBezTo>
                    <a:pt x="325" y="59"/>
                    <a:pt x="325" y="59"/>
                    <a:pt x="325" y="59"/>
                  </a:cubicBezTo>
                  <a:cubicBezTo>
                    <a:pt x="325" y="59"/>
                    <a:pt x="325" y="59"/>
                    <a:pt x="325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5" y="58"/>
                    <a:pt x="325" y="58"/>
                    <a:pt x="325" y="58"/>
                  </a:cubicBezTo>
                  <a:close/>
                  <a:moveTo>
                    <a:pt x="309" y="67"/>
                  </a:moveTo>
                  <a:cubicBezTo>
                    <a:pt x="309" y="68"/>
                    <a:pt x="309" y="68"/>
                    <a:pt x="309" y="68"/>
                  </a:cubicBezTo>
                  <a:cubicBezTo>
                    <a:pt x="310" y="68"/>
                    <a:pt x="310" y="68"/>
                    <a:pt x="310" y="68"/>
                  </a:cubicBezTo>
                  <a:cubicBezTo>
                    <a:pt x="310" y="67"/>
                    <a:pt x="310" y="67"/>
                    <a:pt x="310" y="67"/>
                  </a:cubicBezTo>
                  <a:cubicBezTo>
                    <a:pt x="309" y="67"/>
                    <a:pt x="309" y="67"/>
                    <a:pt x="309" y="67"/>
                  </a:cubicBezTo>
                  <a:close/>
                  <a:moveTo>
                    <a:pt x="287" y="67"/>
                  </a:moveTo>
                  <a:cubicBezTo>
                    <a:pt x="286" y="66"/>
                    <a:pt x="286" y="66"/>
                    <a:pt x="286" y="66"/>
                  </a:cubicBezTo>
                  <a:cubicBezTo>
                    <a:pt x="286" y="65"/>
                    <a:pt x="286" y="65"/>
                    <a:pt x="286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6"/>
                    <a:pt x="287" y="66"/>
                    <a:pt x="287" y="66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lose/>
                  <a:moveTo>
                    <a:pt x="280" y="79"/>
                  </a:moveTo>
                  <a:cubicBezTo>
                    <a:pt x="280" y="78"/>
                    <a:pt x="280" y="78"/>
                    <a:pt x="280" y="78"/>
                  </a:cubicBezTo>
                  <a:cubicBezTo>
                    <a:pt x="280" y="78"/>
                    <a:pt x="280" y="78"/>
                    <a:pt x="280" y="78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79" y="77"/>
                    <a:pt x="279" y="77"/>
                    <a:pt x="279" y="77"/>
                  </a:cubicBezTo>
                  <a:cubicBezTo>
                    <a:pt x="279" y="78"/>
                    <a:pt x="279" y="78"/>
                    <a:pt x="279" y="78"/>
                  </a:cubicBezTo>
                  <a:cubicBezTo>
                    <a:pt x="279" y="79"/>
                    <a:pt x="279" y="79"/>
                    <a:pt x="279" y="79"/>
                  </a:cubicBezTo>
                  <a:cubicBezTo>
                    <a:pt x="280" y="80"/>
                    <a:pt x="280" y="80"/>
                    <a:pt x="280" y="80"/>
                  </a:cubicBezTo>
                  <a:cubicBezTo>
                    <a:pt x="280" y="81"/>
                    <a:pt x="280" y="81"/>
                    <a:pt x="280" y="81"/>
                  </a:cubicBezTo>
                  <a:cubicBezTo>
                    <a:pt x="279" y="81"/>
                    <a:pt x="279" y="81"/>
                    <a:pt x="279" y="81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6" y="80"/>
                    <a:pt x="276" y="80"/>
                    <a:pt x="276" y="80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4" y="79"/>
                    <a:pt x="274" y="79"/>
                    <a:pt x="274" y="79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75" y="76"/>
                    <a:pt x="275" y="76"/>
                    <a:pt x="275" y="76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2" y="78"/>
                    <a:pt x="272" y="78"/>
                    <a:pt x="272" y="78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6"/>
                    <a:pt x="272" y="76"/>
                    <a:pt x="272" y="76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4"/>
                    <a:pt x="272" y="74"/>
                    <a:pt x="272" y="74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1" y="75"/>
                    <a:pt x="271" y="75"/>
                    <a:pt x="271" y="75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7"/>
                    <a:pt x="271" y="77"/>
                    <a:pt x="271" y="77"/>
                  </a:cubicBezTo>
                  <a:cubicBezTo>
                    <a:pt x="270" y="77"/>
                    <a:pt x="270" y="77"/>
                    <a:pt x="270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69" y="73"/>
                    <a:pt x="269" y="73"/>
                    <a:pt x="269" y="73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7" y="76"/>
                    <a:pt x="267" y="76"/>
                    <a:pt x="267" y="76"/>
                  </a:cubicBezTo>
                  <a:cubicBezTo>
                    <a:pt x="266" y="75"/>
                    <a:pt x="266" y="75"/>
                    <a:pt x="266" y="75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7" y="73"/>
                    <a:pt x="267" y="73"/>
                    <a:pt x="267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0"/>
                    <a:pt x="268" y="70"/>
                    <a:pt x="268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6" y="69"/>
                  </a:cubicBezTo>
                  <a:cubicBezTo>
                    <a:pt x="277" y="68"/>
                    <a:pt x="277" y="68"/>
                    <a:pt x="277" y="68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9" y="69"/>
                    <a:pt x="279" y="69"/>
                    <a:pt x="279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79" y="68"/>
                    <a:pt x="279" y="68"/>
                    <a:pt x="279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1" y="67"/>
                    <a:pt x="281" y="67"/>
                    <a:pt x="281" y="67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79" y="66"/>
                    <a:pt x="279" y="66"/>
                    <a:pt x="279" y="66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78" y="66"/>
                    <a:pt x="278" y="66"/>
                    <a:pt x="278" y="66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4" y="62"/>
                    <a:pt x="284" y="62"/>
                    <a:pt x="284" y="62"/>
                  </a:cubicBezTo>
                  <a:cubicBezTo>
                    <a:pt x="285" y="63"/>
                    <a:pt x="285" y="63"/>
                    <a:pt x="285" y="63"/>
                  </a:cubicBezTo>
                  <a:cubicBezTo>
                    <a:pt x="285" y="66"/>
                    <a:pt x="285" y="66"/>
                    <a:pt x="285" y="66"/>
                  </a:cubicBezTo>
                  <a:cubicBezTo>
                    <a:pt x="284" y="67"/>
                    <a:pt x="284" y="67"/>
                    <a:pt x="284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8"/>
                    <a:pt x="288" y="68"/>
                    <a:pt x="288" y="68"/>
                  </a:cubicBezTo>
                  <a:cubicBezTo>
                    <a:pt x="290" y="68"/>
                    <a:pt x="290" y="68"/>
                    <a:pt x="290" y="68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8"/>
                    <a:pt x="291" y="68"/>
                    <a:pt x="291" y="68"/>
                  </a:cubicBezTo>
                  <a:cubicBezTo>
                    <a:pt x="292" y="68"/>
                    <a:pt x="292" y="68"/>
                    <a:pt x="292" y="68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7" y="64"/>
                    <a:pt x="297" y="64"/>
                    <a:pt x="297" y="64"/>
                  </a:cubicBezTo>
                  <a:cubicBezTo>
                    <a:pt x="297" y="63"/>
                    <a:pt x="297" y="63"/>
                    <a:pt x="297" y="63"/>
                  </a:cubicBezTo>
                  <a:cubicBezTo>
                    <a:pt x="298" y="62"/>
                    <a:pt x="298" y="62"/>
                    <a:pt x="298" y="6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4" y="65"/>
                    <a:pt x="294" y="65"/>
                    <a:pt x="294" y="65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89" y="67"/>
                    <a:pt x="289" y="67"/>
                    <a:pt x="289" y="67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90" y="64"/>
                    <a:pt x="290" y="64"/>
                    <a:pt x="290" y="64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8" y="65"/>
                    <a:pt x="288" y="65"/>
                    <a:pt x="288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1"/>
                    <a:pt x="287" y="61"/>
                    <a:pt x="287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9" y="61"/>
                    <a:pt x="289" y="61"/>
                    <a:pt x="289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1" y="61"/>
                    <a:pt x="291" y="61"/>
                    <a:pt x="291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1" y="60"/>
                    <a:pt x="291" y="60"/>
                    <a:pt x="291" y="60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92" y="58"/>
                    <a:pt x="292" y="58"/>
                    <a:pt x="292" y="58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5"/>
                    <a:pt x="293" y="55"/>
                    <a:pt x="293" y="55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89" y="59"/>
                    <a:pt x="289" y="59"/>
                    <a:pt x="289" y="59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6" y="60"/>
                    <a:pt x="286" y="60"/>
                    <a:pt x="286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87" y="59"/>
                    <a:pt x="287" y="59"/>
                    <a:pt x="287" y="59"/>
                  </a:cubicBezTo>
                  <a:cubicBezTo>
                    <a:pt x="288" y="58"/>
                    <a:pt x="288" y="58"/>
                    <a:pt x="288" y="58"/>
                  </a:cubicBezTo>
                  <a:cubicBezTo>
                    <a:pt x="288" y="57"/>
                    <a:pt x="288" y="57"/>
                    <a:pt x="288" y="57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5" y="58"/>
                    <a:pt x="285" y="58"/>
                    <a:pt x="285" y="58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4" y="59"/>
                    <a:pt x="284" y="59"/>
                    <a:pt x="284" y="59"/>
                  </a:cubicBezTo>
                  <a:cubicBezTo>
                    <a:pt x="282" y="58"/>
                    <a:pt x="282" y="58"/>
                    <a:pt x="282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4" y="58"/>
                    <a:pt x="284" y="58"/>
                    <a:pt x="284" y="58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83" y="57"/>
                    <a:pt x="283" y="57"/>
                    <a:pt x="283" y="57"/>
                  </a:cubicBezTo>
                  <a:cubicBezTo>
                    <a:pt x="283" y="56"/>
                    <a:pt x="283" y="56"/>
                    <a:pt x="283" y="56"/>
                  </a:cubicBezTo>
                  <a:cubicBezTo>
                    <a:pt x="284" y="56"/>
                    <a:pt x="284" y="56"/>
                    <a:pt x="284" y="56"/>
                  </a:cubicBezTo>
                  <a:cubicBezTo>
                    <a:pt x="284" y="55"/>
                    <a:pt x="284" y="55"/>
                    <a:pt x="284" y="55"/>
                  </a:cubicBezTo>
                  <a:cubicBezTo>
                    <a:pt x="285" y="55"/>
                    <a:pt x="285" y="55"/>
                    <a:pt x="285" y="55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7" y="54"/>
                    <a:pt x="287" y="54"/>
                    <a:pt x="287" y="54"/>
                  </a:cubicBezTo>
                  <a:cubicBezTo>
                    <a:pt x="287" y="53"/>
                    <a:pt x="287" y="53"/>
                    <a:pt x="287" y="53"/>
                  </a:cubicBezTo>
                  <a:cubicBezTo>
                    <a:pt x="288" y="52"/>
                    <a:pt x="288" y="52"/>
                    <a:pt x="288" y="52"/>
                  </a:cubicBezTo>
                  <a:cubicBezTo>
                    <a:pt x="289" y="51"/>
                    <a:pt x="289" y="51"/>
                    <a:pt x="289" y="51"/>
                  </a:cubicBezTo>
                  <a:cubicBezTo>
                    <a:pt x="290" y="51"/>
                    <a:pt x="290" y="51"/>
                    <a:pt x="290" y="51"/>
                  </a:cubicBezTo>
                  <a:cubicBezTo>
                    <a:pt x="291" y="51"/>
                    <a:pt x="291" y="51"/>
                    <a:pt x="291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5" y="50"/>
                    <a:pt x="295" y="50"/>
                    <a:pt x="295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9" y="52"/>
                    <a:pt x="299" y="52"/>
                    <a:pt x="299" y="52"/>
                  </a:cubicBezTo>
                  <a:cubicBezTo>
                    <a:pt x="300" y="53"/>
                    <a:pt x="300" y="53"/>
                    <a:pt x="300" y="53"/>
                  </a:cubicBezTo>
                  <a:cubicBezTo>
                    <a:pt x="300" y="54"/>
                    <a:pt x="300" y="54"/>
                    <a:pt x="300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2" y="55"/>
                    <a:pt x="302" y="55"/>
                    <a:pt x="302" y="55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3" y="54"/>
                    <a:pt x="303" y="54"/>
                    <a:pt x="303" y="54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2" y="52"/>
                    <a:pt x="302" y="52"/>
                    <a:pt x="302" y="52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3" y="52"/>
                    <a:pt x="303" y="52"/>
                    <a:pt x="303" y="52"/>
                  </a:cubicBezTo>
                  <a:cubicBezTo>
                    <a:pt x="301" y="52"/>
                    <a:pt x="301" y="52"/>
                    <a:pt x="301" y="52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00" y="51"/>
                    <a:pt x="300" y="51"/>
                    <a:pt x="300" y="51"/>
                  </a:cubicBezTo>
                  <a:cubicBezTo>
                    <a:pt x="299" y="51"/>
                    <a:pt x="299" y="51"/>
                    <a:pt x="299" y="51"/>
                  </a:cubicBezTo>
                  <a:cubicBezTo>
                    <a:pt x="298" y="51"/>
                    <a:pt x="298" y="51"/>
                    <a:pt x="298" y="51"/>
                  </a:cubicBezTo>
                  <a:cubicBezTo>
                    <a:pt x="297" y="49"/>
                    <a:pt x="297" y="49"/>
                    <a:pt x="297" y="49"/>
                  </a:cubicBezTo>
                  <a:cubicBezTo>
                    <a:pt x="296" y="48"/>
                    <a:pt x="296" y="48"/>
                    <a:pt x="296" y="48"/>
                  </a:cubicBezTo>
                  <a:cubicBezTo>
                    <a:pt x="297" y="47"/>
                    <a:pt x="297" y="47"/>
                    <a:pt x="297" y="47"/>
                  </a:cubicBezTo>
                  <a:cubicBezTo>
                    <a:pt x="298" y="48"/>
                    <a:pt x="298" y="48"/>
                    <a:pt x="298" y="48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8" y="47"/>
                    <a:pt x="298" y="47"/>
                    <a:pt x="298" y="47"/>
                  </a:cubicBezTo>
                  <a:cubicBezTo>
                    <a:pt x="298" y="46"/>
                    <a:pt x="298" y="46"/>
                    <a:pt x="298" y="46"/>
                  </a:cubicBezTo>
                  <a:cubicBezTo>
                    <a:pt x="299" y="45"/>
                    <a:pt x="299" y="45"/>
                    <a:pt x="299" y="45"/>
                  </a:cubicBezTo>
                  <a:cubicBezTo>
                    <a:pt x="299" y="44"/>
                    <a:pt x="299" y="44"/>
                    <a:pt x="299" y="44"/>
                  </a:cubicBezTo>
                  <a:cubicBezTo>
                    <a:pt x="300" y="43"/>
                    <a:pt x="300" y="43"/>
                    <a:pt x="300" y="43"/>
                  </a:cubicBezTo>
                  <a:cubicBezTo>
                    <a:pt x="299" y="40"/>
                    <a:pt x="299" y="40"/>
                    <a:pt x="299" y="40"/>
                  </a:cubicBezTo>
                  <a:cubicBezTo>
                    <a:pt x="299" y="39"/>
                    <a:pt x="299" y="39"/>
                    <a:pt x="299" y="39"/>
                  </a:cubicBezTo>
                  <a:cubicBezTo>
                    <a:pt x="298" y="39"/>
                    <a:pt x="298" y="39"/>
                    <a:pt x="298" y="39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8"/>
                    <a:pt x="301" y="38"/>
                    <a:pt x="301" y="38"/>
                  </a:cubicBezTo>
                  <a:cubicBezTo>
                    <a:pt x="301" y="37"/>
                    <a:pt x="301" y="37"/>
                    <a:pt x="301" y="37"/>
                  </a:cubicBezTo>
                  <a:cubicBezTo>
                    <a:pt x="300" y="37"/>
                    <a:pt x="300" y="37"/>
                    <a:pt x="300" y="37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300" y="35"/>
                    <a:pt x="300" y="35"/>
                    <a:pt x="300" y="35"/>
                  </a:cubicBezTo>
                  <a:cubicBezTo>
                    <a:pt x="302" y="32"/>
                    <a:pt x="302" y="32"/>
                    <a:pt x="302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5" y="33"/>
                    <a:pt x="305" y="33"/>
                    <a:pt x="305" y="33"/>
                  </a:cubicBezTo>
                  <a:cubicBezTo>
                    <a:pt x="306" y="33"/>
                    <a:pt x="306" y="33"/>
                    <a:pt x="306" y="33"/>
                  </a:cubicBezTo>
                  <a:cubicBezTo>
                    <a:pt x="307" y="33"/>
                    <a:pt x="307" y="33"/>
                    <a:pt x="307" y="33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10" y="38"/>
                    <a:pt x="310" y="38"/>
                    <a:pt x="310" y="38"/>
                  </a:cubicBezTo>
                  <a:cubicBezTo>
                    <a:pt x="310" y="40"/>
                    <a:pt x="310" y="40"/>
                    <a:pt x="310" y="40"/>
                  </a:cubicBezTo>
                  <a:cubicBezTo>
                    <a:pt x="310" y="41"/>
                    <a:pt x="310" y="41"/>
                    <a:pt x="310" y="41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3"/>
                    <a:pt x="312" y="43"/>
                    <a:pt x="312" y="4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4" y="42"/>
                    <a:pt x="314" y="42"/>
                    <a:pt x="314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1"/>
                    <a:pt x="312" y="41"/>
                    <a:pt x="312" y="41"/>
                  </a:cubicBezTo>
                  <a:cubicBezTo>
                    <a:pt x="311" y="41"/>
                    <a:pt x="311" y="41"/>
                    <a:pt x="311" y="41"/>
                  </a:cubicBezTo>
                  <a:cubicBezTo>
                    <a:pt x="311" y="40"/>
                    <a:pt x="311" y="40"/>
                    <a:pt x="311" y="40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6"/>
                    <a:pt x="312" y="36"/>
                    <a:pt x="312" y="36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2" y="34"/>
                    <a:pt x="312" y="34"/>
                    <a:pt x="312" y="34"/>
                  </a:cubicBezTo>
                  <a:cubicBezTo>
                    <a:pt x="313" y="34"/>
                    <a:pt x="313" y="34"/>
                    <a:pt x="313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5" y="35"/>
                    <a:pt x="315" y="35"/>
                    <a:pt x="315" y="35"/>
                  </a:cubicBezTo>
                  <a:cubicBezTo>
                    <a:pt x="316" y="35"/>
                    <a:pt x="316" y="35"/>
                    <a:pt x="316" y="35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0" y="35"/>
                    <a:pt x="320" y="35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4" y="36"/>
                    <a:pt x="324" y="36"/>
                    <a:pt x="324" y="36"/>
                  </a:cubicBezTo>
                  <a:cubicBezTo>
                    <a:pt x="325" y="36"/>
                    <a:pt x="325" y="36"/>
                    <a:pt x="325" y="36"/>
                  </a:cubicBezTo>
                  <a:cubicBezTo>
                    <a:pt x="326" y="36"/>
                    <a:pt x="326" y="36"/>
                    <a:pt x="326" y="36"/>
                  </a:cubicBezTo>
                  <a:cubicBezTo>
                    <a:pt x="326" y="35"/>
                    <a:pt x="326" y="35"/>
                    <a:pt x="326" y="35"/>
                  </a:cubicBezTo>
                  <a:cubicBezTo>
                    <a:pt x="325" y="35"/>
                    <a:pt x="325" y="35"/>
                    <a:pt x="325" y="35"/>
                  </a:cubicBezTo>
                  <a:cubicBezTo>
                    <a:pt x="324" y="35"/>
                    <a:pt x="324" y="35"/>
                    <a:pt x="324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3" y="34"/>
                    <a:pt x="323" y="34"/>
                    <a:pt x="323" y="34"/>
                  </a:cubicBezTo>
                  <a:cubicBezTo>
                    <a:pt x="324" y="34"/>
                    <a:pt x="324" y="34"/>
                    <a:pt x="324" y="34"/>
                  </a:cubicBezTo>
                  <a:cubicBezTo>
                    <a:pt x="327" y="33"/>
                    <a:pt x="327" y="33"/>
                    <a:pt x="327" y="33"/>
                  </a:cubicBezTo>
                  <a:cubicBezTo>
                    <a:pt x="329" y="33"/>
                    <a:pt x="329" y="33"/>
                    <a:pt x="329" y="33"/>
                  </a:cubicBezTo>
                  <a:cubicBezTo>
                    <a:pt x="331" y="34"/>
                    <a:pt x="331" y="34"/>
                    <a:pt x="331" y="34"/>
                  </a:cubicBezTo>
                  <a:cubicBezTo>
                    <a:pt x="332" y="34"/>
                    <a:pt x="332" y="34"/>
                    <a:pt x="332" y="34"/>
                  </a:cubicBezTo>
                  <a:cubicBezTo>
                    <a:pt x="333" y="34"/>
                    <a:pt x="333" y="34"/>
                    <a:pt x="333" y="34"/>
                  </a:cubicBezTo>
                  <a:cubicBezTo>
                    <a:pt x="334" y="34"/>
                    <a:pt x="334" y="34"/>
                    <a:pt x="334" y="34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8" y="30"/>
                    <a:pt x="328" y="30"/>
                    <a:pt x="328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1" y="28"/>
                    <a:pt x="331" y="28"/>
                    <a:pt x="331" y="28"/>
                  </a:cubicBezTo>
                  <a:cubicBezTo>
                    <a:pt x="333" y="27"/>
                    <a:pt x="333" y="27"/>
                    <a:pt x="333" y="27"/>
                  </a:cubicBezTo>
                  <a:cubicBezTo>
                    <a:pt x="334" y="27"/>
                    <a:pt x="334" y="27"/>
                    <a:pt x="334" y="27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4" y="26"/>
                    <a:pt x="334" y="26"/>
                    <a:pt x="334" y="26"/>
                  </a:cubicBezTo>
                  <a:cubicBezTo>
                    <a:pt x="332" y="27"/>
                    <a:pt x="332" y="27"/>
                    <a:pt x="332" y="27"/>
                  </a:cubicBezTo>
                  <a:cubicBezTo>
                    <a:pt x="330" y="28"/>
                    <a:pt x="330" y="28"/>
                    <a:pt x="330" y="28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8" y="29"/>
                    <a:pt x="328" y="29"/>
                    <a:pt x="328" y="29"/>
                  </a:cubicBezTo>
                  <a:cubicBezTo>
                    <a:pt x="327" y="29"/>
                    <a:pt x="327" y="29"/>
                    <a:pt x="327" y="29"/>
                  </a:cubicBezTo>
                  <a:cubicBezTo>
                    <a:pt x="326" y="30"/>
                    <a:pt x="326" y="30"/>
                    <a:pt x="326" y="30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7" y="31"/>
                    <a:pt x="327" y="31"/>
                    <a:pt x="327" y="31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1" y="33"/>
                    <a:pt x="321" y="33"/>
                    <a:pt x="321" y="33"/>
                  </a:cubicBezTo>
                  <a:cubicBezTo>
                    <a:pt x="320" y="33"/>
                    <a:pt x="320" y="33"/>
                    <a:pt x="320" y="33"/>
                  </a:cubicBezTo>
                  <a:cubicBezTo>
                    <a:pt x="319" y="33"/>
                    <a:pt x="319" y="33"/>
                    <a:pt x="319" y="33"/>
                  </a:cubicBezTo>
                  <a:cubicBezTo>
                    <a:pt x="317" y="33"/>
                    <a:pt x="317" y="33"/>
                    <a:pt x="317" y="33"/>
                  </a:cubicBezTo>
                  <a:cubicBezTo>
                    <a:pt x="316" y="32"/>
                    <a:pt x="316" y="32"/>
                    <a:pt x="316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5" y="31"/>
                    <a:pt x="315" y="31"/>
                    <a:pt x="315" y="31"/>
                  </a:cubicBezTo>
                  <a:cubicBezTo>
                    <a:pt x="316" y="31"/>
                    <a:pt x="316" y="31"/>
                    <a:pt x="316" y="31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8" y="30"/>
                    <a:pt x="318" y="30"/>
                    <a:pt x="318" y="30"/>
                  </a:cubicBezTo>
                  <a:cubicBezTo>
                    <a:pt x="319" y="29"/>
                    <a:pt x="319" y="29"/>
                    <a:pt x="319" y="29"/>
                  </a:cubicBezTo>
                  <a:cubicBezTo>
                    <a:pt x="318" y="29"/>
                    <a:pt x="318" y="29"/>
                    <a:pt x="318" y="29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6" y="30"/>
                    <a:pt x="316" y="30"/>
                    <a:pt x="316" y="30"/>
                  </a:cubicBezTo>
                  <a:cubicBezTo>
                    <a:pt x="315" y="30"/>
                    <a:pt x="315" y="30"/>
                    <a:pt x="315" y="30"/>
                  </a:cubicBezTo>
                  <a:cubicBezTo>
                    <a:pt x="314" y="30"/>
                    <a:pt x="314" y="30"/>
                    <a:pt x="314" y="30"/>
                  </a:cubicBezTo>
                  <a:cubicBezTo>
                    <a:pt x="314" y="29"/>
                    <a:pt x="314" y="29"/>
                    <a:pt x="314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3" y="29"/>
                    <a:pt x="313" y="29"/>
                    <a:pt x="313" y="29"/>
                  </a:cubicBezTo>
                  <a:cubicBezTo>
                    <a:pt x="313" y="30"/>
                    <a:pt x="313" y="30"/>
                    <a:pt x="313" y="30"/>
                  </a:cubicBezTo>
                  <a:cubicBezTo>
                    <a:pt x="312" y="31"/>
                    <a:pt x="312" y="31"/>
                    <a:pt x="312" y="31"/>
                  </a:cubicBezTo>
                  <a:cubicBezTo>
                    <a:pt x="310" y="31"/>
                    <a:pt x="310" y="31"/>
                    <a:pt x="310" y="31"/>
                  </a:cubicBezTo>
                  <a:cubicBezTo>
                    <a:pt x="309" y="31"/>
                    <a:pt x="309" y="31"/>
                    <a:pt x="309" y="31"/>
                  </a:cubicBezTo>
                  <a:cubicBezTo>
                    <a:pt x="307" y="31"/>
                    <a:pt x="307" y="31"/>
                    <a:pt x="307" y="31"/>
                  </a:cubicBezTo>
                  <a:cubicBezTo>
                    <a:pt x="306" y="30"/>
                    <a:pt x="306" y="30"/>
                    <a:pt x="306" y="30"/>
                  </a:cubicBezTo>
                  <a:cubicBezTo>
                    <a:pt x="306" y="29"/>
                    <a:pt x="306" y="29"/>
                    <a:pt x="306" y="29"/>
                  </a:cubicBezTo>
                  <a:cubicBezTo>
                    <a:pt x="305" y="29"/>
                    <a:pt x="305" y="29"/>
                    <a:pt x="305" y="29"/>
                  </a:cubicBezTo>
                  <a:cubicBezTo>
                    <a:pt x="304" y="29"/>
                    <a:pt x="304" y="29"/>
                    <a:pt x="304" y="29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7" y="26"/>
                    <a:pt x="307" y="26"/>
                    <a:pt x="307" y="26"/>
                  </a:cubicBezTo>
                  <a:cubicBezTo>
                    <a:pt x="308" y="25"/>
                    <a:pt x="308" y="25"/>
                    <a:pt x="308" y="25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5" y="25"/>
                    <a:pt x="315" y="25"/>
                    <a:pt x="315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8" y="24"/>
                    <a:pt x="318" y="24"/>
                    <a:pt x="318" y="24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5" y="24"/>
                    <a:pt x="315" y="24"/>
                    <a:pt x="315" y="24"/>
                  </a:cubicBezTo>
                  <a:cubicBezTo>
                    <a:pt x="314" y="24"/>
                    <a:pt x="314" y="24"/>
                    <a:pt x="314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1" y="24"/>
                    <a:pt x="311" y="24"/>
                    <a:pt x="311" y="24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08" y="23"/>
                    <a:pt x="308" y="23"/>
                    <a:pt x="308" y="23"/>
                  </a:cubicBezTo>
                  <a:cubicBezTo>
                    <a:pt x="308" y="24"/>
                    <a:pt x="308" y="24"/>
                    <a:pt x="308" y="24"/>
                  </a:cubicBezTo>
                  <a:cubicBezTo>
                    <a:pt x="307" y="25"/>
                    <a:pt x="307" y="25"/>
                    <a:pt x="307" y="25"/>
                  </a:cubicBezTo>
                  <a:cubicBezTo>
                    <a:pt x="306" y="26"/>
                    <a:pt x="306" y="26"/>
                    <a:pt x="306" y="2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2" y="27"/>
                    <a:pt x="302" y="27"/>
                    <a:pt x="302" y="27"/>
                  </a:cubicBezTo>
                  <a:cubicBezTo>
                    <a:pt x="301" y="26"/>
                    <a:pt x="301" y="26"/>
                    <a:pt x="301" y="26"/>
                  </a:cubicBezTo>
                  <a:cubicBezTo>
                    <a:pt x="300" y="26"/>
                    <a:pt x="300" y="26"/>
                    <a:pt x="300" y="26"/>
                  </a:cubicBezTo>
                  <a:cubicBezTo>
                    <a:pt x="300" y="25"/>
                    <a:pt x="300" y="25"/>
                    <a:pt x="300" y="25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2"/>
                    <a:pt x="299" y="22"/>
                    <a:pt x="299" y="22"/>
                  </a:cubicBezTo>
                  <a:cubicBezTo>
                    <a:pt x="299" y="21"/>
                    <a:pt x="299" y="21"/>
                    <a:pt x="299" y="21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22"/>
                    <a:pt x="304" y="22"/>
                    <a:pt x="304" y="22"/>
                  </a:cubicBezTo>
                  <a:cubicBezTo>
                    <a:pt x="305" y="23"/>
                    <a:pt x="305" y="23"/>
                    <a:pt x="305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7" y="23"/>
                    <a:pt x="307" y="23"/>
                    <a:pt x="307" y="23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10" y="22"/>
                    <a:pt x="310" y="22"/>
                    <a:pt x="310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3" y="22"/>
                    <a:pt x="313" y="22"/>
                    <a:pt x="313" y="22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0"/>
                    <a:pt x="315" y="20"/>
                    <a:pt x="315" y="20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3" y="21"/>
                    <a:pt x="313" y="21"/>
                    <a:pt x="313" y="21"/>
                  </a:cubicBezTo>
                  <a:cubicBezTo>
                    <a:pt x="312" y="21"/>
                    <a:pt x="312" y="21"/>
                    <a:pt x="312" y="21"/>
                  </a:cubicBezTo>
                  <a:cubicBezTo>
                    <a:pt x="310" y="21"/>
                    <a:pt x="310" y="21"/>
                    <a:pt x="310" y="21"/>
                  </a:cubicBezTo>
                  <a:cubicBezTo>
                    <a:pt x="309" y="22"/>
                    <a:pt x="309" y="22"/>
                    <a:pt x="309" y="22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6" y="22"/>
                    <a:pt x="306" y="22"/>
                    <a:pt x="306" y="22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3" y="21"/>
                    <a:pt x="303" y="21"/>
                    <a:pt x="303" y="21"/>
                  </a:cubicBezTo>
                  <a:cubicBezTo>
                    <a:pt x="301" y="20"/>
                    <a:pt x="301" y="20"/>
                    <a:pt x="301" y="20"/>
                  </a:cubicBezTo>
                  <a:cubicBezTo>
                    <a:pt x="300" y="21"/>
                    <a:pt x="300" y="21"/>
                    <a:pt x="300" y="21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300" y="19"/>
                    <a:pt x="300" y="19"/>
                    <a:pt x="300" y="19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1" y="18"/>
                    <a:pt x="301" y="18"/>
                    <a:pt x="301" y="18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3" y="17"/>
                    <a:pt x="303" y="17"/>
                    <a:pt x="303" y="17"/>
                  </a:cubicBezTo>
                  <a:cubicBezTo>
                    <a:pt x="304" y="16"/>
                    <a:pt x="304" y="16"/>
                    <a:pt x="304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7" y="15"/>
                    <a:pt x="307" y="15"/>
                    <a:pt x="307" y="1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4" y="15"/>
                    <a:pt x="304" y="15"/>
                    <a:pt x="304" y="15"/>
                  </a:cubicBezTo>
                  <a:cubicBezTo>
                    <a:pt x="303" y="15"/>
                    <a:pt x="303" y="15"/>
                    <a:pt x="303" y="15"/>
                  </a:cubicBezTo>
                  <a:cubicBezTo>
                    <a:pt x="302" y="15"/>
                    <a:pt x="302" y="15"/>
                    <a:pt x="302" y="15"/>
                  </a:cubicBezTo>
                  <a:cubicBezTo>
                    <a:pt x="302" y="16"/>
                    <a:pt x="302" y="16"/>
                    <a:pt x="302" y="16"/>
                  </a:cubicBezTo>
                  <a:cubicBezTo>
                    <a:pt x="301" y="16"/>
                    <a:pt x="301" y="16"/>
                    <a:pt x="301" y="16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2" y="14"/>
                    <a:pt x="302" y="14"/>
                    <a:pt x="302" y="14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1"/>
                    <a:pt x="304" y="11"/>
                    <a:pt x="304" y="11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1" y="12"/>
                    <a:pt x="301" y="12"/>
                    <a:pt x="301" y="12"/>
                  </a:cubicBezTo>
                  <a:cubicBezTo>
                    <a:pt x="301" y="13"/>
                    <a:pt x="301" y="13"/>
                    <a:pt x="301" y="13"/>
                  </a:cubicBezTo>
                  <a:cubicBezTo>
                    <a:pt x="300" y="14"/>
                    <a:pt x="300" y="14"/>
                    <a:pt x="300" y="14"/>
                  </a:cubicBezTo>
                  <a:cubicBezTo>
                    <a:pt x="299" y="14"/>
                    <a:pt x="299" y="14"/>
                    <a:pt x="299" y="14"/>
                  </a:cubicBezTo>
                  <a:cubicBezTo>
                    <a:pt x="299" y="13"/>
                    <a:pt x="299" y="13"/>
                    <a:pt x="299" y="13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10"/>
                    <a:pt x="300" y="10"/>
                    <a:pt x="300" y="10"/>
                  </a:cubicBezTo>
                  <a:cubicBezTo>
                    <a:pt x="301" y="10"/>
                    <a:pt x="301" y="10"/>
                    <a:pt x="301" y="10"/>
                  </a:cubicBezTo>
                  <a:cubicBezTo>
                    <a:pt x="302" y="10"/>
                    <a:pt x="302" y="10"/>
                    <a:pt x="302" y="10"/>
                  </a:cubicBezTo>
                  <a:cubicBezTo>
                    <a:pt x="303" y="9"/>
                    <a:pt x="303" y="9"/>
                    <a:pt x="303" y="9"/>
                  </a:cubicBezTo>
                  <a:cubicBezTo>
                    <a:pt x="304" y="9"/>
                    <a:pt x="304" y="9"/>
                    <a:pt x="304" y="9"/>
                  </a:cubicBezTo>
                  <a:cubicBezTo>
                    <a:pt x="305" y="9"/>
                    <a:pt x="305" y="9"/>
                    <a:pt x="305" y="9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8" y="8"/>
                    <a:pt x="308" y="8"/>
                    <a:pt x="308" y="8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11"/>
                    <a:pt x="309" y="11"/>
                    <a:pt x="309" y="11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8"/>
                    <a:pt x="311" y="8"/>
                    <a:pt x="311" y="8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8"/>
                    <a:pt x="312" y="8"/>
                    <a:pt x="312" y="8"/>
                  </a:cubicBezTo>
                  <a:cubicBezTo>
                    <a:pt x="312" y="9"/>
                    <a:pt x="312" y="9"/>
                    <a:pt x="312" y="9"/>
                  </a:cubicBezTo>
                  <a:cubicBezTo>
                    <a:pt x="313" y="9"/>
                    <a:pt x="313" y="9"/>
                    <a:pt x="313" y="9"/>
                  </a:cubicBezTo>
                  <a:cubicBezTo>
                    <a:pt x="313" y="10"/>
                    <a:pt x="313" y="10"/>
                    <a:pt x="313" y="10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2"/>
                    <a:pt x="313" y="12"/>
                    <a:pt x="313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1"/>
                    <a:pt x="314" y="11"/>
                    <a:pt x="314" y="11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5" y="9"/>
                    <a:pt x="315" y="9"/>
                    <a:pt x="315" y="9"/>
                  </a:cubicBezTo>
                  <a:cubicBezTo>
                    <a:pt x="316" y="9"/>
                    <a:pt x="316" y="9"/>
                    <a:pt x="316" y="9"/>
                  </a:cubicBezTo>
                  <a:cubicBezTo>
                    <a:pt x="317" y="10"/>
                    <a:pt x="317" y="10"/>
                    <a:pt x="317" y="10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3"/>
                    <a:pt x="317" y="13"/>
                    <a:pt x="317" y="13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9" y="11"/>
                    <a:pt x="319" y="11"/>
                    <a:pt x="319" y="11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9" y="13"/>
                    <a:pt x="319" y="13"/>
                    <a:pt x="319" y="13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3"/>
                    <a:pt x="320" y="13"/>
                    <a:pt x="320" y="13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1"/>
                    <a:pt x="320" y="11"/>
                    <a:pt x="320" y="11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9"/>
                    <a:pt x="319" y="9"/>
                    <a:pt x="319" y="9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6"/>
                    <a:pt x="317" y="6"/>
                    <a:pt x="317" y="6"/>
                  </a:cubicBezTo>
                  <a:cubicBezTo>
                    <a:pt x="318" y="6"/>
                    <a:pt x="318" y="6"/>
                    <a:pt x="318" y="6"/>
                  </a:cubicBezTo>
                  <a:cubicBezTo>
                    <a:pt x="319" y="7"/>
                    <a:pt x="319" y="7"/>
                    <a:pt x="319" y="7"/>
                  </a:cubicBezTo>
                  <a:cubicBezTo>
                    <a:pt x="320" y="7"/>
                    <a:pt x="320" y="7"/>
                    <a:pt x="320" y="7"/>
                  </a:cubicBezTo>
                  <a:cubicBezTo>
                    <a:pt x="321" y="7"/>
                    <a:pt x="321" y="7"/>
                    <a:pt x="321" y="7"/>
                  </a:cubicBezTo>
                  <a:cubicBezTo>
                    <a:pt x="321" y="6"/>
                    <a:pt x="321" y="6"/>
                    <a:pt x="321" y="6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20" y="4"/>
                    <a:pt x="320" y="4"/>
                    <a:pt x="320" y="4"/>
                  </a:cubicBezTo>
                  <a:cubicBezTo>
                    <a:pt x="321" y="4"/>
                    <a:pt x="321" y="4"/>
                    <a:pt x="321" y="4"/>
                  </a:cubicBezTo>
                  <a:cubicBezTo>
                    <a:pt x="322" y="3"/>
                    <a:pt x="322" y="3"/>
                    <a:pt x="322" y="3"/>
                  </a:cubicBezTo>
                  <a:cubicBezTo>
                    <a:pt x="322" y="4"/>
                    <a:pt x="322" y="4"/>
                    <a:pt x="322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6"/>
                    <a:pt x="324" y="6"/>
                    <a:pt x="324" y="6"/>
                  </a:cubicBezTo>
                  <a:cubicBezTo>
                    <a:pt x="325" y="6"/>
                    <a:pt x="325" y="6"/>
                    <a:pt x="325" y="6"/>
                  </a:cubicBezTo>
                  <a:cubicBezTo>
                    <a:pt x="325" y="7"/>
                    <a:pt x="325" y="7"/>
                    <a:pt x="325" y="7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6" y="9"/>
                    <a:pt x="326" y="9"/>
                    <a:pt x="326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9" y="8"/>
                    <a:pt x="329" y="8"/>
                    <a:pt x="329" y="8"/>
                  </a:cubicBezTo>
                  <a:cubicBezTo>
                    <a:pt x="330" y="8"/>
                    <a:pt x="330" y="8"/>
                    <a:pt x="330" y="8"/>
                  </a:cubicBezTo>
                  <a:cubicBezTo>
                    <a:pt x="329" y="6"/>
                    <a:pt x="329" y="6"/>
                    <a:pt x="329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1" y="6"/>
                    <a:pt x="331" y="6"/>
                    <a:pt x="331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1" y="5"/>
                    <a:pt x="331" y="5"/>
                    <a:pt x="331" y="5"/>
                  </a:cubicBezTo>
                  <a:cubicBezTo>
                    <a:pt x="330" y="4"/>
                    <a:pt x="330" y="4"/>
                    <a:pt x="330" y="4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3" y="3"/>
                    <a:pt x="333" y="3"/>
                    <a:pt x="333" y="3"/>
                  </a:cubicBezTo>
                  <a:cubicBezTo>
                    <a:pt x="333" y="5"/>
                    <a:pt x="333" y="5"/>
                    <a:pt x="333" y="5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3" y="6"/>
                    <a:pt x="333" y="6"/>
                    <a:pt x="333" y="6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9"/>
                    <a:pt x="334" y="9"/>
                    <a:pt x="334" y="9"/>
                  </a:cubicBezTo>
                  <a:cubicBezTo>
                    <a:pt x="335" y="8"/>
                    <a:pt x="335" y="8"/>
                    <a:pt x="335" y="8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6"/>
                    <a:pt x="335" y="6"/>
                    <a:pt x="335" y="6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4" y="3"/>
                    <a:pt x="334" y="3"/>
                    <a:pt x="334" y="3"/>
                  </a:cubicBezTo>
                  <a:cubicBezTo>
                    <a:pt x="334" y="2"/>
                    <a:pt x="334" y="2"/>
                    <a:pt x="334" y="2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6" y="2"/>
                    <a:pt x="336" y="2"/>
                    <a:pt x="336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3"/>
                    <a:pt x="337" y="3"/>
                    <a:pt x="337" y="3"/>
                  </a:cubicBezTo>
                  <a:cubicBezTo>
                    <a:pt x="337" y="4"/>
                    <a:pt x="337" y="4"/>
                    <a:pt x="337" y="4"/>
                  </a:cubicBezTo>
                  <a:cubicBezTo>
                    <a:pt x="337" y="5"/>
                    <a:pt x="337" y="5"/>
                    <a:pt x="337" y="5"/>
                  </a:cubicBezTo>
                  <a:cubicBezTo>
                    <a:pt x="337" y="6"/>
                    <a:pt x="337" y="6"/>
                    <a:pt x="337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40" y="7"/>
                    <a:pt x="340" y="7"/>
                    <a:pt x="340" y="7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0" y="5"/>
                    <a:pt x="340" y="5"/>
                    <a:pt x="340" y="5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40" y="2"/>
                    <a:pt x="340" y="2"/>
                    <a:pt x="340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42" y="0"/>
                    <a:pt x="342" y="0"/>
                    <a:pt x="342" y="0"/>
                  </a:cubicBezTo>
                  <a:cubicBezTo>
                    <a:pt x="343" y="1"/>
                    <a:pt x="343" y="1"/>
                    <a:pt x="343" y="1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2" y="2"/>
                    <a:pt x="342" y="2"/>
                    <a:pt x="342" y="2"/>
                  </a:cubicBezTo>
                  <a:cubicBezTo>
                    <a:pt x="342" y="3"/>
                    <a:pt x="342" y="3"/>
                    <a:pt x="342" y="3"/>
                  </a:cubicBezTo>
                  <a:cubicBezTo>
                    <a:pt x="343" y="3"/>
                    <a:pt x="343" y="3"/>
                    <a:pt x="343" y="3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3"/>
                    <a:pt x="346" y="3"/>
                    <a:pt x="346" y="3"/>
                  </a:cubicBezTo>
                  <a:cubicBezTo>
                    <a:pt x="346" y="4"/>
                    <a:pt x="346" y="4"/>
                    <a:pt x="346" y="4"/>
                  </a:cubicBezTo>
                  <a:cubicBezTo>
                    <a:pt x="346" y="5"/>
                    <a:pt x="346" y="5"/>
                    <a:pt x="346" y="5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7" y="6"/>
                    <a:pt x="347" y="6"/>
                    <a:pt x="347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5"/>
                    <a:pt x="348" y="5"/>
                    <a:pt x="348" y="5"/>
                  </a:cubicBezTo>
                  <a:cubicBezTo>
                    <a:pt x="349" y="3"/>
                    <a:pt x="349" y="3"/>
                    <a:pt x="349" y="3"/>
                  </a:cubicBezTo>
                  <a:cubicBezTo>
                    <a:pt x="348" y="2"/>
                    <a:pt x="348" y="2"/>
                    <a:pt x="348" y="2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9" y="0"/>
                    <a:pt x="349" y="0"/>
                    <a:pt x="349" y="0"/>
                  </a:cubicBezTo>
                  <a:cubicBezTo>
                    <a:pt x="349" y="1"/>
                    <a:pt x="349" y="1"/>
                    <a:pt x="349" y="1"/>
                  </a:cubicBezTo>
                  <a:cubicBezTo>
                    <a:pt x="350" y="1"/>
                    <a:pt x="350" y="1"/>
                    <a:pt x="350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4" y="2"/>
                    <a:pt x="354" y="2"/>
                    <a:pt x="354" y="2"/>
                  </a:cubicBezTo>
                  <a:cubicBezTo>
                    <a:pt x="355" y="1"/>
                    <a:pt x="355" y="1"/>
                    <a:pt x="355" y="1"/>
                  </a:cubicBezTo>
                  <a:cubicBezTo>
                    <a:pt x="357" y="2"/>
                    <a:pt x="357" y="2"/>
                    <a:pt x="357" y="2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4"/>
                    <a:pt x="357" y="4"/>
                    <a:pt x="357" y="4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8" y="5"/>
                    <a:pt x="358" y="5"/>
                    <a:pt x="358" y="5"/>
                  </a:cubicBezTo>
                  <a:cubicBezTo>
                    <a:pt x="359" y="4"/>
                    <a:pt x="359" y="4"/>
                    <a:pt x="359" y="4"/>
                  </a:cubicBezTo>
                  <a:cubicBezTo>
                    <a:pt x="360" y="3"/>
                    <a:pt x="360" y="3"/>
                    <a:pt x="360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2" y="3"/>
                    <a:pt x="362" y="3"/>
                    <a:pt x="362" y="3"/>
                  </a:cubicBezTo>
                  <a:cubicBezTo>
                    <a:pt x="364" y="3"/>
                    <a:pt x="364" y="3"/>
                    <a:pt x="364" y="3"/>
                  </a:cubicBezTo>
                  <a:cubicBezTo>
                    <a:pt x="363" y="4"/>
                    <a:pt x="363" y="4"/>
                    <a:pt x="363" y="4"/>
                  </a:cubicBezTo>
                  <a:cubicBezTo>
                    <a:pt x="362" y="5"/>
                    <a:pt x="362" y="5"/>
                    <a:pt x="362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4" y="4"/>
                    <a:pt x="364" y="4"/>
                    <a:pt x="364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7" y="4"/>
                    <a:pt x="367" y="4"/>
                    <a:pt x="367" y="4"/>
                  </a:cubicBezTo>
                  <a:cubicBezTo>
                    <a:pt x="368" y="4"/>
                    <a:pt x="368" y="4"/>
                    <a:pt x="368" y="4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8" y="5"/>
                    <a:pt x="368" y="5"/>
                    <a:pt x="368" y="5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69" y="7"/>
                    <a:pt x="369" y="7"/>
                    <a:pt x="369" y="7"/>
                  </a:cubicBezTo>
                  <a:cubicBezTo>
                    <a:pt x="370" y="6"/>
                    <a:pt x="370" y="6"/>
                    <a:pt x="370" y="6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1" y="7"/>
                    <a:pt x="371" y="7"/>
                    <a:pt x="371" y="7"/>
                  </a:cubicBezTo>
                  <a:cubicBezTo>
                    <a:pt x="372" y="6"/>
                    <a:pt x="372" y="6"/>
                    <a:pt x="372" y="6"/>
                  </a:cubicBezTo>
                  <a:cubicBezTo>
                    <a:pt x="372" y="7"/>
                    <a:pt x="372" y="7"/>
                    <a:pt x="372" y="7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8"/>
                    <a:pt x="374" y="8"/>
                    <a:pt x="374" y="8"/>
                  </a:cubicBezTo>
                  <a:cubicBezTo>
                    <a:pt x="376" y="9"/>
                    <a:pt x="376" y="9"/>
                    <a:pt x="376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10"/>
                    <a:pt x="377" y="10"/>
                    <a:pt x="377" y="10"/>
                  </a:cubicBezTo>
                  <a:cubicBezTo>
                    <a:pt x="375" y="10"/>
                    <a:pt x="375" y="10"/>
                    <a:pt x="375" y="10"/>
                  </a:cubicBezTo>
                  <a:cubicBezTo>
                    <a:pt x="374" y="11"/>
                    <a:pt x="374" y="11"/>
                    <a:pt x="374" y="11"/>
                  </a:cubicBezTo>
                  <a:cubicBezTo>
                    <a:pt x="373" y="12"/>
                    <a:pt x="373" y="12"/>
                    <a:pt x="373" y="12"/>
                  </a:cubicBezTo>
                  <a:cubicBezTo>
                    <a:pt x="372" y="12"/>
                    <a:pt x="372" y="12"/>
                    <a:pt x="372" y="12"/>
                  </a:cubicBezTo>
                  <a:cubicBezTo>
                    <a:pt x="371" y="12"/>
                    <a:pt x="371" y="12"/>
                    <a:pt x="371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69" y="13"/>
                    <a:pt x="369" y="13"/>
                    <a:pt x="369" y="13"/>
                  </a:cubicBezTo>
                  <a:cubicBezTo>
                    <a:pt x="371" y="13"/>
                    <a:pt x="371" y="13"/>
                    <a:pt x="371" y="13"/>
                  </a:cubicBezTo>
                  <a:cubicBezTo>
                    <a:pt x="372" y="13"/>
                    <a:pt x="372" y="13"/>
                    <a:pt x="372" y="13"/>
                  </a:cubicBezTo>
                  <a:cubicBezTo>
                    <a:pt x="373" y="13"/>
                    <a:pt x="373" y="13"/>
                    <a:pt x="373" y="13"/>
                  </a:cubicBezTo>
                  <a:cubicBezTo>
                    <a:pt x="374" y="13"/>
                    <a:pt x="374" y="13"/>
                    <a:pt x="374" y="13"/>
                  </a:cubicBezTo>
                  <a:cubicBezTo>
                    <a:pt x="374" y="12"/>
                    <a:pt x="374" y="12"/>
                    <a:pt x="374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6" y="11"/>
                    <a:pt x="376" y="11"/>
                    <a:pt x="376" y="11"/>
                  </a:cubicBezTo>
                  <a:cubicBezTo>
                    <a:pt x="377" y="11"/>
                    <a:pt x="377" y="11"/>
                    <a:pt x="377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2"/>
                    <a:pt x="378" y="12"/>
                    <a:pt x="378" y="12"/>
                  </a:cubicBezTo>
                  <a:cubicBezTo>
                    <a:pt x="378" y="13"/>
                    <a:pt x="378" y="13"/>
                    <a:pt x="378" y="13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2"/>
                    <a:pt x="381" y="12"/>
                    <a:pt x="381" y="12"/>
                  </a:cubicBezTo>
                  <a:cubicBezTo>
                    <a:pt x="382" y="12"/>
                    <a:pt x="382" y="12"/>
                    <a:pt x="382" y="12"/>
                  </a:cubicBezTo>
                  <a:cubicBezTo>
                    <a:pt x="383" y="12"/>
                    <a:pt x="383" y="12"/>
                    <a:pt x="383" y="12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5"/>
                    <a:pt x="382" y="15"/>
                    <a:pt x="382" y="15"/>
                  </a:cubicBezTo>
                  <a:cubicBezTo>
                    <a:pt x="382" y="16"/>
                    <a:pt x="382" y="16"/>
                    <a:pt x="382" y="16"/>
                  </a:cubicBezTo>
                  <a:cubicBezTo>
                    <a:pt x="382" y="17"/>
                    <a:pt x="382" y="17"/>
                    <a:pt x="382" y="17"/>
                  </a:cubicBezTo>
                  <a:cubicBezTo>
                    <a:pt x="381" y="17"/>
                    <a:pt x="381" y="17"/>
                    <a:pt x="381" y="17"/>
                  </a:cubicBezTo>
                  <a:cubicBezTo>
                    <a:pt x="380" y="18"/>
                    <a:pt x="380" y="18"/>
                    <a:pt x="380" y="18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2" y="18"/>
                    <a:pt x="382" y="18"/>
                    <a:pt x="382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4" y="18"/>
                    <a:pt x="384" y="18"/>
                    <a:pt x="384" y="18"/>
                  </a:cubicBezTo>
                  <a:cubicBezTo>
                    <a:pt x="385" y="19"/>
                    <a:pt x="385" y="19"/>
                    <a:pt x="385" y="19"/>
                  </a:cubicBezTo>
                  <a:cubicBezTo>
                    <a:pt x="385" y="20"/>
                    <a:pt x="385" y="20"/>
                    <a:pt x="385" y="20"/>
                  </a:cubicBezTo>
                  <a:cubicBezTo>
                    <a:pt x="385" y="22"/>
                    <a:pt x="385" y="22"/>
                    <a:pt x="385" y="22"/>
                  </a:cubicBezTo>
                  <a:cubicBezTo>
                    <a:pt x="384" y="24"/>
                    <a:pt x="384" y="24"/>
                    <a:pt x="384" y="24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1" y="25"/>
                    <a:pt x="381" y="25"/>
                    <a:pt x="381" y="25"/>
                  </a:cubicBezTo>
                  <a:cubicBezTo>
                    <a:pt x="380" y="25"/>
                    <a:pt x="380" y="25"/>
                    <a:pt x="380" y="25"/>
                  </a:cubicBezTo>
                  <a:cubicBezTo>
                    <a:pt x="380" y="26"/>
                    <a:pt x="380" y="26"/>
                    <a:pt x="380" y="26"/>
                  </a:cubicBezTo>
                  <a:cubicBezTo>
                    <a:pt x="379" y="26"/>
                    <a:pt x="379" y="26"/>
                    <a:pt x="379" y="26"/>
                  </a:cubicBezTo>
                  <a:cubicBezTo>
                    <a:pt x="377" y="27"/>
                    <a:pt x="377" y="27"/>
                    <a:pt x="377" y="27"/>
                  </a:cubicBezTo>
                  <a:cubicBezTo>
                    <a:pt x="376" y="28"/>
                    <a:pt x="376" y="28"/>
                    <a:pt x="376" y="28"/>
                  </a:cubicBezTo>
                  <a:cubicBezTo>
                    <a:pt x="375" y="28"/>
                    <a:pt x="375" y="28"/>
                    <a:pt x="375" y="28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2" y="29"/>
                    <a:pt x="372" y="29"/>
                    <a:pt x="372" y="29"/>
                  </a:cubicBezTo>
                  <a:cubicBezTo>
                    <a:pt x="372" y="28"/>
                    <a:pt x="372" y="28"/>
                    <a:pt x="372" y="28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0" y="28"/>
                    <a:pt x="370" y="28"/>
                    <a:pt x="370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9" y="29"/>
                    <a:pt x="369" y="29"/>
                    <a:pt x="369" y="29"/>
                  </a:cubicBezTo>
                  <a:cubicBezTo>
                    <a:pt x="368" y="29"/>
                    <a:pt x="368" y="29"/>
                    <a:pt x="368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6" y="29"/>
                    <a:pt x="366" y="29"/>
                    <a:pt x="366" y="29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2" y="27"/>
                    <a:pt x="362" y="27"/>
                    <a:pt x="362" y="27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61" y="27"/>
                    <a:pt x="361" y="27"/>
                    <a:pt x="361" y="27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0" y="28"/>
                    <a:pt x="360" y="28"/>
                    <a:pt x="360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3" y="29"/>
                    <a:pt x="363" y="29"/>
                    <a:pt x="363" y="29"/>
                  </a:cubicBezTo>
                  <a:cubicBezTo>
                    <a:pt x="365" y="29"/>
                    <a:pt x="365" y="29"/>
                    <a:pt x="365" y="29"/>
                  </a:cubicBezTo>
                  <a:cubicBezTo>
                    <a:pt x="366" y="30"/>
                    <a:pt x="366" y="30"/>
                    <a:pt x="366" y="30"/>
                  </a:cubicBezTo>
                  <a:cubicBezTo>
                    <a:pt x="365" y="30"/>
                    <a:pt x="365" y="30"/>
                    <a:pt x="365" y="30"/>
                  </a:cubicBezTo>
                  <a:cubicBezTo>
                    <a:pt x="361" y="32"/>
                    <a:pt x="361" y="32"/>
                    <a:pt x="361" y="32"/>
                  </a:cubicBezTo>
                  <a:cubicBezTo>
                    <a:pt x="359" y="32"/>
                    <a:pt x="359" y="32"/>
                    <a:pt x="359" y="32"/>
                  </a:cubicBezTo>
                  <a:cubicBezTo>
                    <a:pt x="358" y="32"/>
                    <a:pt x="358" y="32"/>
                    <a:pt x="358" y="32"/>
                  </a:cubicBezTo>
                  <a:cubicBezTo>
                    <a:pt x="356" y="32"/>
                    <a:pt x="356" y="32"/>
                    <a:pt x="356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2" y="33"/>
                    <a:pt x="352" y="33"/>
                    <a:pt x="352" y="33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3" y="33"/>
                    <a:pt x="353" y="33"/>
                    <a:pt x="353" y="33"/>
                  </a:cubicBezTo>
                  <a:cubicBezTo>
                    <a:pt x="354" y="33"/>
                    <a:pt x="354" y="33"/>
                    <a:pt x="354" y="33"/>
                  </a:cubicBezTo>
                  <a:cubicBezTo>
                    <a:pt x="357" y="33"/>
                    <a:pt x="357" y="33"/>
                    <a:pt x="357" y="33"/>
                  </a:cubicBezTo>
                  <a:cubicBezTo>
                    <a:pt x="358" y="33"/>
                    <a:pt x="358" y="33"/>
                    <a:pt x="358" y="33"/>
                  </a:cubicBezTo>
                  <a:cubicBezTo>
                    <a:pt x="361" y="33"/>
                    <a:pt x="361" y="33"/>
                    <a:pt x="361" y="33"/>
                  </a:cubicBezTo>
                  <a:cubicBezTo>
                    <a:pt x="364" y="32"/>
                    <a:pt x="364" y="32"/>
                    <a:pt x="364" y="32"/>
                  </a:cubicBezTo>
                  <a:cubicBezTo>
                    <a:pt x="365" y="31"/>
                    <a:pt x="365" y="31"/>
                    <a:pt x="365" y="31"/>
                  </a:cubicBezTo>
                  <a:cubicBezTo>
                    <a:pt x="366" y="31"/>
                    <a:pt x="366" y="31"/>
                    <a:pt x="366" y="31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8" y="31"/>
                    <a:pt x="368" y="31"/>
                    <a:pt x="368" y="31"/>
                  </a:cubicBezTo>
                  <a:cubicBezTo>
                    <a:pt x="369" y="31"/>
                    <a:pt x="369" y="31"/>
                    <a:pt x="369" y="31"/>
                  </a:cubicBezTo>
                  <a:cubicBezTo>
                    <a:pt x="369" y="32"/>
                    <a:pt x="369" y="32"/>
                    <a:pt x="369" y="32"/>
                  </a:cubicBezTo>
                  <a:cubicBezTo>
                    <a:pt x="368" y="33"/>
                    <a:pt x="368" y="33"/>
                    <a:pt x="368" y="33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3" y="36"/>
                    <a:pt x="363" y="36"/>
                    <a:pt x="363" y="36"/>
                  </a:cubicBezTo>
                  <a:cubicBezTo>
                    <a:pt x="362" y="36"/>
                    <a:pt x="362" y="36"/>
                    <a:pt x="362" y="36"/>
                  </a:cubicBezTo>
                  <a:cubicBezTo>
                    <a:pt x="361" y="37"/>
                    <a:pt x="361" y="37"/>
                    <a:pt x="361" y="37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59" y="37"/>
                    <a:pt x="359" y="37"/>
                    <a:pt x="359" y="37"/>
                  </a:cubicBezTo>
                  <a:cubicBezTo>
                    <a:pt x="358" y="37"/>
                    <a:pt x="358" y="37"/>
                    <a:pt x="358" y="37"/>
                  </a:cubicBezTo>
                  <a:cubicBezTo>
                    <a:pt x="357" y="38"/>
                    <a:pt x="357" y="38"/>
                    <a:pt x="357" y="38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2" y="40"/>
                    <a:pt x="352" y="40"/>
                    <a:pt x="352" y="40"/>
                  </a:cubicBezTo>
                  <a:cubicBezTo>
                    <a:pt x="352" y="39"/>
                    <a:pt x="352" y="39"/>
                    <a:pt x="352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2"/>
                    <a:pt x="349" y="42"/>
                    <a:pt x="349" y="42"/>
                  </a:cubicBezTo>
                  <a:cubicBezTo>
                    <a:pt x="349" y="43"/>
                    <a:pt x="349" y="43"/>
                    <a:pt x="349" y="43"/>
                  </a:cubicBezTo>
                  <a:cubicBezTo>
                    <a:pt x="347" y="43"/>
                    <a:pt x="347" y="43"/>
                    <a:pt x="347" y="43"/>
                  </a:cubicBezTo>
                  <a:cubicBezTo>
                    <a:pt x="346" y="43"/>
                    <a:pt x="346" y="43"/>
                    <a:pt x="346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6" y="42"/>
                    <a:pt x="346" y="42"/>
                    <a:pt x="346" y="42"/>
                  </a:cubicBezTo>
                  <a:cubicBezTo>
                    <a:pt x="346" y="41"/>
                    <a:pt x="346" y="41"/>
                    <a:pt x="346" y="41"/>
                  </a:cubicBezTo>
                  <a:cubicBezTo>
                    <a:pt x="345" y="41"/>
                    <a:pt x="345" y="41"/>
                    <a:pt x="345" y="41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4" y="43"/>
                    <a:pt x="344" y="43"/>
                    <a:pt x="344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6" y="44"/>
                    <a:pt x="346" y="44"/>
                    <a:pt x="346" y="44"/>
                  </a:cubicBezTo>
                  <a:cubicBezTo>
                    <a:pt x="345" y="45"/>
                    <a:pt x="345" y="45"/>
                    <a:pt x="345" y="45"/>
                  </a:cubicBezTo>
                  <a:cubicBezTo>
                    <a:pt x="344" y="45"/>
                    <a:pt x="344" y="45"/>
                    <a:pt x="344" y="45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5"/>
                    <a:pt x="339" y="45"/>
                    <a:pt x="339" y="45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1" y="47"/>
                    <a:pt x="341" y="47"/>
                    <a:pt x="341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8"/>
                    <a:pt x="340" y="48"/>
                    <a:pt x="340" y="48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39" y="50"/>
                    <a:pt x="339" y="50"/>
                    <a:pt x="339" y="50"/>
                  </a:cubicBezTo>
                  <a:cubicBezTo>
                    <a:pt x="338" y="50"/>
                    <a:pt x="338" y="50"/>
                    <a:pt x="338" y="50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5" y="49"/>
                    <a:pt x="335" y="49"/>
                    <a:pt x="335" y="49"/>
                  </a:cubicBezTo>
                  <a:cubicBezTo>
                    <a:pt x="334" y="49"/>
                    <a:pt x="334" y="49"/>
                    <a:pt x="334" y="49"/>
                  </a:cubicBezTo>
                  <a:cubicBezTo>
                    <a:pt x="334" y="47"/>
                    <a:pt x="334" y="47"/>
                    <a:pt x="334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29" y="46"/>
                    <a:pt x="329" y="46"/>
                    <a:pt x="329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3" y="48"/>
                    <a:pt x="333" y="48"/>
                    <a:pt x="333" y="48"/>
                  </a:cubicBezTo>
                  <a:cubicBezTo>
                    <a:pt x="333" y="50"/>
                    <a:pt x="333" y="50"/>
                    <a:pt x="333" y="50"/>
                  </a:cubicBezTo>
                  <a:cubicBezTo>
                    <a:pt x="333" y="51"/>
                    <a:pt x="333" y="51"/>
                    <a:pt x="333" y="51"/>
                  </a:cubicBezTo>
                  <a:cubicBezTo>
                    <a:pt x="332" y="50"/>
                    <a:pt x="332" y="50"/>
                    <a:pt x="332" y="50"/>
                  </a:cubicBezTo>
                  <a:cubicBezTo>
                    <a:pt x="331" y="50"/>
                    <a:pt x="331" y="50"/>
                    <a:pt x="331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1"/>
                    <a:pt x="330" y="51"/>
                    <a:pt x="330" y="5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28" y="50"/>
                    <a:pt x="328" y="50"/>
                    <a:pt x="328" y="50"/>
                  </a:cubicBezTo>
                  <a:cubicBezTo>
                    <a:pt x="328" y="51"/>
                    <a:pt x="328" y="51"/>
                    <a:pt x="328" y="51"/>
                  </a:cubicBezTo>
                  <a:cubicBezTo>
                    <a:pt x="327" y="51"/>
                    <a:pt x="327" y="51"/>
                    <a:pt x="327" y="51"/>
                  </a:cubicBezTo>
                  <a:cubicBezTo>
                    <a:pt x="327" y="50"/>
                    <a:pt x="327" y="50"/>
                    <a:pt x="327" y="50"/>
                  </a:cubicBezTo>
                  <a:cubicBezTo>
                    <a:pt x="326" y="50"/>
                    <a:pt x="326" y="50"/>
                    <a:pt x="326" y="50"/>
                  </a:cubicBezTo>
                  <a:cubicBezTo>
                    <a:pt x="326" y="49"/>
                    <a:pt x="326" y="49"/>
                    <a:pt x="326" y="49"/>
                  </a:cubicBezTo>
                  <a:cubicBezTo>
                    <a:pt x="325" y="49"/>
                    <a:pt x="325" y="49"/>
                    <a:pt x="325" y="49"/>
                  </a:cubicBezTo>
                  <a:cubicBezTo>
                    <a:pt x="325" y="48"/>
                    <a:pt x="325" y="48"/>
                    <a:pt x="325" y="48"/>
                  </a:cubicBezTo>
                  <a:cubicBezTo>
                    <a:pt x="324" y="48"/>
                    <a:pt x="324" y="48"/>
                    <a:pt x="324" y="48"/>
                  </a:cubicBezTo>
                  <a:cubicBezTo>
                    <a:pt x="323" y="48"/>
                    <a:pt x="323" y="48"/>
                    <a:pt x="323" y="48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3" y="49"/>
                    <a:pt x="323" y="49"/>
                    <a:pt x="323" y="49"/>
                  </a:cubicBezTo>
                  <a:cubicBezTo>
                    <a:pt x="324" y="49"/>
                    <a:pt x="324" y="49"/>
                    <a:pt x="324" y="49"/>
                  </a:cubicBezTo>
                  <a:cubicBezTo>
                    <a:pt x="325" y="50"/>
                    <a:pt x="325" y="50"/>
                    <a:pt x="325" y="50"/>
                  </a:cubicBezTo>
                  <a:cubicBezTo>
                    <a:pt x="325" y="51"/>
                    <a:pt x="325" y="51"/>
                    <a:pt x="325" y="51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22" y="50"/>
                    <a:pt x="322" y="50"/>
                    <a:pt x="322" y="50"/>
                  </a:cubicBezTo>
                  <a:cubicBezTo>
                    <a:pt x="322" y="49"/>
                    <a:pt x="322" y="49"/>
                    <a:pt x="322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50"/>
                    <a:pt x="321" y="50"/>
                    <a:pt x="321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49"/>
                    <a:pt x="320" y="49"/>
                    <a:pt x="320" y="49"/>
                  </a:cubicBezTo>
                  <a:cubicBezTo>
                    <a:pt x="319" y="49"/>
                    <a:pt x="319" y="49"/>
                    <a:pt x="319" y="49"/>
                  </a:cubicBezTo>
                  <a:cubicBezTo>
                    <a:pt x="319" y="50"/>
                    <a:pt x="319" y="50"/>
                    <a:pt x="319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51"/>
                    <a:pt x="320" y="51"/>
                    <a:pt x="320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5" y="52"/>
                    <a:pt x="325" y="52"/>
                    <a:pt x="325" y="52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7" y="54"/>
                    <a:pt x="327" y="54"/>
                    <a:pt x="327" y="54"/>
                  </a:cubicBezTo>
                  <a:cubicBezTo>
                    <a:pt x="328" y="54"/>
                    <a:pt x="328" y="54"/>
                    <a:pt x="328" y="54"/>
                  </a:cubicBezTo>
                  <a:cubicBezTo>
                    <a:pt x="327" y="55"/>
                    <a:pt x="327" y="55"/>
                    <a:pt x="327" y="55"/>
                  </a:cubicBezTo>
                  <a:cubicBezTo>
                    <a:pt x="328" y="56"/>
                    <a:pt x="328" y="56"/>
                    <a:pt x="328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6" y="55"/>
                    <a:pt x="326" y="55"/>
                    <a:pt x="326" y="55"/>
                  </a:cubicBezTo>
                  <a:cubicBezTo>
                    <a:pt x="325" y="55"/>
                    <a:pt x="325" y="55"/>
                    <a:pt x="325" y="55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3"/>
                    <a:pt x="324" y="53"/>
                    <a:pt x="324" y="53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2" y="52"/>
                    <a:pt x="322" y="52"/>
                    <a:pt x="322" y="52"/>
                  </a:cubicBezTo>
                  <a:cubicBezTo>
                    <a:pt x="320" y="52"/>
                    <a:pt x="320" y="52"/>
                    <a:pt x="320" y="52"/>
                  </a:cubicBezTo>
                  <a:cubicBezTo>
                    <a:pt x="319" y="51"/>
                    <a:pt x="319" y="51"/>
                    <a:pt x="319" y="51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8" y="52"/>
                    <a:pt x="318" y="52"/>
                    <a:pt x="318" y="52"/>
                  </a:cubicBezTo>
                  <a:cubicBezTo>
                    <a:pt x="319" y="52"/>
                    <a:pt x="319" y="52"/>
                    <a:pt x="319" y="52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23" y="53"/>
                    <a:pt x="323" y="53"/>
                    <a:pt x="323" y="53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2" y="53"/>
                    <a:pt x="322" y="53"/>
                    <a:pt x="322" y="53"/>
                  </a:cubicBezTo>
                  <a:cubicBezTo>
                    <a:pt x="320" y="53"/>
                    <a:pt x="320" y="53"/>
                    <a:pt x="320" y="53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19" y="53"/>
                    <a:pt x="319" y="53"/>
                    <a:pt x="319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7" y="52"/>
                    <a:pt x="317" y="52"/>
                    <a:pt x="317" y="52"/>
                  </a:cubicBezTo>
                  <a:cubicBezTo>
                    <a:pt x="316" y="52"/>
                    <a:pt x="316" y="52"/>
                    <a:pt x="316" y="52"/>
                  </a:cubicBezTo>
                  <a:cubicBezTo>
                    <a:pt x="316" y="53"/>
                    <a:pt x="316" y="53"/>
                    <a:pt x="316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1" y="54"/>
                    <a:pt x="321" y="54"/>
                    <a:pt x="321" y="54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23" y="55"/>
                    <a:pt x="323" y="55"/>
                    <a:pt x="323" y="55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4" y="57"/>
                    <a:pt x="324" y="57"/>
                    <a:pt x="324" y="57"/>
                  </a:cubicBezTo>
                  <a:cubicBezTo>
                    <a:pt x="325" y="57"/>
                    <a:pt x="325" y="57"/>
                    <a:pt x="325" y="57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2" y="62"/>
                    <a:pt x="322" y="62"/>
                    <a:pt x="322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19" y="60"/>
                    <a:pt x="319" y="60"/>
                    <a:pt x="319" y="60"/>
                  </a:cubicBezTo>
                  <a:cubicBezTo>
                    <a:pt x="318" y="60"/>
                    <a:pt x="318" y="60"/>
                    <a:pt x="318" y="60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1" y="63"/>
                    <a:pt x="321" y="63"/>
                    <a:pt x="321" y="63"/>
                  </a:cubicBezTo>
                  <a:cubicBezTo>
                    <a:pt x="321" y="64"/>
                    <a:pt x="321" y="64"/>
                    <a:pt x="321" y="64"/>
                  </a:cubicBezTo>
                  <a:cubicBezTo>
                    <a:pt x="320" y="64"/>
                    <a:pt x="320" y="64"/>
                    <a:pt x="320" y="64"/>
                  </a:cubicBezTo>
                  <a:cubicBezTo>
                    <a:pt x="319" y="64"/>
                    <a:pt x="319" y="64"/>
                    <a:pt x="319" y="64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7" y="64"/>
                    <a:pt x="317" y="64"/>
                    <a:pt x="317" y="64"/>
                  </a:cubicBezTo>
                  <a:cubicBezTo>
                    <a:pt x="316" y="64"/>
                    <a:pt x="316" y="64"/>
                    <a:pt x="316" y="64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4" y="64"/>
                    <a:pt x="314" y="64"/>
                    <a:pt x="314" y="64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7" y="65"/>
                    <a:pt x="317" y="65"/>
                    <a:pt x="317" y="65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7" y="66"/>
                    <a:pt x="317" y="66"/>
                    <a:pt x="317" y="66"/>
                  </a:cubicBezTo>
                  <a:cubicBezTo>
                    <a:pt x="317" y="67"/>
                    <a:pt x="317" y="67"/>
                    <a:pt x="317" y="67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6"/>
                    <a:pt x="315" y="66"/>
                    <a:pt x="315" y="66"/>
                  </a:cubicBezTo>
                  <a:cubicBezTo>
                    <a:pt x="315" y="67"/>
                    <a:pt x="315" y="67"/>
                    <a:pt x="315" y="67"/>
                  </a:cubicBezTo>
                  <a:cubicBezTo>
                    <a:pt x="314" y="67"/>
                    <a:pt x="314" y="67"/>
                    <a:pt x="314" y="67"/>
                  </a:cubicBezTo>
                  <a:cubicBezTo>
                    <a:pt x="312" y="67"/>
                    <a:pt x="312" y="67"/>
                    <a:pt x="312" y="67"/>
                  </a:cubicBezTo>
                  <a:cubicBezTo>
                    <a:pt x="312" y="66"/>
                    <a:pt x="312" y="66"/>
                    <a:pt x="312" y="66"/>
                  </a:cubicBezTo>
                  <a:cubicBezTo>
                    <a:pt x="310" y="66"/>
                    <a:pt x="310" y="66"/>
                    <a:pt x="310" y="66"/>
                  </a:cubicBezTo>
                  <a:cubicBezTo>
                    <a:pt x="309" y="66"/>
                    <a:pt x="309" y="66"/>
                    <a:pt x="309" y="66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8" y="69"/>
                    <a:pt x="308" y="69"/>
                    <a:pt x="308" y="69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8" y="70"/>
                    <a:pt x="308" y="70"/>
                    <a:pt x="308" y="70"/>
                  </a:cubicBezTo>
                  <a:cubicBezTo>
                    <a:pt x="308" y="71"/>
                    <a:pt x="308" y="71"/>
                    <a:pt x="308" y="71"/>
                  </a:cubicBezTo>
                  <a:cubicBezTo>
                    <a:pt x="307" y="71"/>
                    <a:pt x="307" y="71"/>
                    <a:pt x="307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2"/>
                    <a:pt x="306" y="72"/>
                    <a:pt x="306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1" y="72"/>
                    <a:pt x="301" y="72"/>
                    <a:pt x="301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299" y="73"/>
                    <a:pt x="299" y="73"/>
                    <a:pt x="299" y="73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6" y="69"/>
                    <a:pt x="296" y="69"/>
                    <a:pt x="296" y="69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5" y="69"/>
                    <a:pt x="295" y="69"/>
                    <a:pt x="295" y="69"/>
                  </a:cubicBezTo>
                  <a:cubicBezTo>
                    <a:pt x="295" y="70"/>
                    <a:pt x="295" y="70"/>
                    <a:pt x="295" y="70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3" y="73"/>
                    <a:pt x="293" y="73"/>
                    <a:pt x="293" y="73"/>
                  </a:cubicBezTo>
                  <a:cubicBezTo>
                    <a:pt x="294" y="73"/>
                    <a:pt x="294" y="73"/>
                    <a:pt x="294" y="73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300" y="73"/>
                    <a:pt x="300" y="73"/>
                    <a:pt x="300" y="73"/>
                  </a:cubicBezTo>
                  <a:cubicBezTo>
                    <a:pt x="301" y="73"/>
                    <a:pt x="301" y="73"/>
                    <a:pt x="301" y="73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301" y="75"/>
                    <a:pt x="301" y="75"/>
                    <a:pt x="301" y="75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0" y="78"/>
                    <a:pt x="300" y="78"/>
                    <a:pt x="300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2" y="77"/>
                    <a:pt x="302" y="77"/>
                    <a:pt x="302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4" y="78"/>
                    <a:pt x="304" y="78"/>
                    <a:pt x="304" y="78"/>
                  </a:cubicBezTo>
                  <a:cubicBezTo>
                    <a:pt x="303" y="80"/>
                    <a:pt x="303" y="80"/>
                    <a:pt x="303" y="80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300" y="82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2"/>
                    <a:pt x="299" y="82"/>
                    <a:pt x="299" y="82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8" y="82"/>
                    <a:pt x="298" y="82"/>
                    <a:pt x="298" y="82"/>
                  </a:cubicBezTo>
                  <a:cubicBezTo>
                    <a:pt x="297" y="82"/>
                    <a:pt x="297" y="82"/>
                    <a:pt x="297" y="82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5" y="83"/>
                    <a:pt x="295" y="83"/>
                    <a:pt x="295" y="83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2" y="84"/>
                    <a:pt x="292" y="84"/>
                    <a:pt x="292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2" y="82"/>
                    <a:pt x="292" y="82"/>
                    <a:pt x="292" y="82"/>
                  </a:cubicBezTo>
                  <a:cubicBezTo>
                    <a:pt x="292" y="81"/>
                    <a:pt x="292" y="81"/>
                    <a:pt x="292" y="81"/>
                  </a:cubicBezTo>
                  <a:cubicBezTo>
                    <a:pt x="291" y="80"/>
                    <a:pt x="291" y="80"/>
                    <a:pt x="291" y="80"/>
                  </a:cubicBezTo>
                  <a:cubicBezTo>
                    <a:pt x="291" y="81"/>
                    <a:pt x="291" y="81"/>
                    <a:pt x="291" y="81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89" y="78"/>
                    <a:pt x="289" y="78"/>
                    <a:pt x="289" y="78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9" y="75"/>
                    <a:pt x="289" y="75"/>
                    <a:pt x="289" y="75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7" y="81"/>
                    <a:pt x="287" y="81"/>
                    <a:pt x="287" y="81"/>
                  </a:cubicBezTo>
                  <a:cubicBezTo>
                    <a:pt x="286" y="81"/>
                    <a:pt x="286" y="81"/>
                    <a:pt x="286" y="81"/>
                  </a:cubicBezTo>
                  <a:cubicBezTo>
                    <a:pt x="286" y="80"/>
                    <a:pt x="286" y="80"/>
                    <a:pt x="286" y="80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6" y="78"/>
                    <a:pt x="286" y="78"/>
                    <a:pt x="286" y="78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7" y="76"/>
                    <a:pt x="287" y="76"/>
                    <a:pt x="287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5" y="77"/>
                    <a:pt x="285" y="77"/>
                    <a:pt x="285" y="77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4" y="80"/>
                    <a:pt x="284" y="80"/>
                    <a:pt x="284" y="80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9"/>
                    <a:pt x="282" y="79"/>
                    <a:pt x="282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0" y="79"/>
                    <a:pt x="280" y="79"/>
                    <a:pt x="280" y="79"/>
                  </a:cubicBezTo>
                  <a:close/>
                  <a:moveTo>
                    <a:pt x="304" y="198"/>
                  </a:moveTo>
                  <a:cubicBezTo>
                    <a:pt x="304" y="199"/>
                    <a:pt x="304" y="199"/>
                    <a:pt x="304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4" y="201"/>
                    <a:pt x="304" y="201"/>
                    <a:pt x="304" y="201"/>
                  </a:cubicBezTo>
                  <a:cubicBezTo>
                    <a:pt x="305" y="200"/>
                    <a:pt x="305" y="200"/>
                    <a:pt x="305" y="200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5" y="199"/>
                    <a:pt x="305" y="199"/>
                    <a:pt x="305" y="199"/>
                  </a:cubicBezTo>
                  <a:cubicBezTo>
                    <a:pt x="305" y="198"/>
                    <a:pt x="305" y="198"/>
                    <a:pt x="305" y="198"/>
                  </a:cubicBezTo>
                  <a:cubicBezTo>
                    <a:pt x="304" y="198"/>
                    <a:pt x="304" y="198"/>
                    <a:pt x="304" y="198"/>
                  </a:cubicBezTo>
                  <a:close/>
                  <a:moveTo>
                    <a:pt x="303" y="194"/>
                  </a:moveTo>
                  <a:cubicBezTo>
                    <a:pt x="303" y="193"/>
                    <a:pt x="303" y="193"/>
                    <a:pt x="303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4"/>
                    <a:pt x="304" y="194"/>
                    <a:pt x="304" y="194"/>
                  </a:cubicBezTo>
                  <a:cubicBezTo>
                    <a:pt x="303" y="194"/>
                    <a:pt x="303" y="194"/>
                    <a:pt x="303" y="194"/>
                  </a:cubicBezTo>
                  <a:close/>
                  <a:moveTo>
                    <a:pt x="302" y="191"/>
                  </a:moveTo>
                  <a:cubicBezTo>
                    <a:pt x="303" y="190"/>
                    <a:pt x="303" y="190"/>
                    <a:pt x="303" y="190"/>
                  </a:cubicBezTo>
                  <a:cubicBezTo>
                    <a:pt x="303" y="190"/>
                    <a:pt x="303" y="190"/>
                    <a:pt x="303" y="190"/>
                  </a:cubicBezTo>
                  <a:cubicBezTo>
                    <a:pt x="304" y="190"/>
                    <a:pt x="304" y="190"/>
                    <a:pt x="304" y="190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2" y="191"/>
                    <a:pt x="302" y="191"/>
                    <a:pt x="302" y="191"/>
                  </a:cubicBezTo>
                  <a:close/>
                  <a:moveTo>
                    <a:pt x="295" y="131"/>
                  </a:moveTo>
                  <a:cubicBezTo>
                    <a:pt x="295" y="131"/>
                    <a:pt x="295" y="131"/>
                    <a:pt x="295" y="131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1"/>
                    <a:pt x="295" y="131"/>
                    <a:pt x="295" y="131"/>
                  </a:cubicBezTo>
                  <a:cubicBezTo>
                    <a:pt x="295" y="131"/>
                    <a:pt x="295" y="131"/>
                    <a:pt x="295" y="131"/>
                  </a:cubicBezTo>
                  <a:close/>
                  <a:moveTo>
                    <a:pt x="296" y="132"/>
                  </a:moveTo>
                  <a:cubicBezTo>
                    <a:pt x="296" y="131"/>
                    <a:pt x="296" y="131"/>
                    <a:pt x="296" y="131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6" y="132"/>
                    <a:pt x="296" y="132"/>
                    <a:pt x="296" y="132"/>
                  </a:cubicBezTo>
                  <a:close/>
                  <a:moveTo>
                    <a:pt x="295" y="134"/>
                  </a:moveTo>
                  <a:cubicBezTo>
                    <a:pt x="295" y="133"/>
                    <a:pt x="295" y="133"/>
                    <a:pt x="295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6" y="132"/>
                    <a:pt x="296" y="132"/>
                    <a:pt x="296" y="132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4"/>
                    <a:pt x="295" y="134"/>
                    <a:pt x="295" y="134"/>
                  </a:cubicBezTo>
                  <a:close/>
                  <a:moveTo>
                    <a:pt x="308" y="152"/>
                  </a:moveTo>
                  <a:cubicBezTo>
                    <a:pt x="309" y="151"/>
                    <a:pt x="309" y="151"/>
                    <a:pt x="309" y="151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8" y="152"/>
                    <a:pt x="308" y="152"/>
                    <a:pt x="308" y="152"/>
                  </a:cubicBezTo>
                  <a:cubicBezTo>
                    <a:pt x="308" y="152"/>
                    <a:pt x="308" y="152"/>
                    <a:pt x="308" y="152"/>
                  </a:cubicBezTo>
                  <a:close/>
                  <a:moveTo>
                    <a:pt x="307" y="152"/>
                  </a:moveTo>
                  <a:cubicBezTo>
                    <a:pt x="307" y="151"/>
                    <a:pt x="307" y="151"/>
                    <a:pt x="307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lose/>
                  <a:moveTo>
                    <a:pt x="304" y="160"/>
                  </a:move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4" y="160"/>
                    <a:pt x="304" y="160"/>
                    <a:pt x="304" y="160"/>
                  </a:cubicBezTo>
                  <a:close/>
                  <a:moveTo>
                    <a:pt x="308" y="163"/>
                  </a:moveTo>
                  <a:cubicBezTo>
                    <a:pt x="308" y="164"/>
                    <a:pt x="308" y="164"/>
                    <a:pt x="308" y="164"/>
                  </a:cubicBezTo>
                  <a:cubicBezTo>
                    <a:pt x="309" y="164"/>
                    <a:pt x="309" y="164"/>
                    <a:pt x="309" y="164"/>
                  </a:cubicBezTo>
                  <a:cubicBezTo>
                    <a:pt x="309" y="163"/>
                    <a:pt x="309" y="163"/>
                    <a:pt x="309" y="163"/>
                  </a:cubicBezTo>
                  <a:cubicBezTo>
                    <a:pt x="308" y="163"/>
                    <a:pt x="308" y="163"/>
                    <a:pt x="308" y="163"/>
                  </a:cubicBezTo>
                  <a:cubicBezTo>
                    <a:pt x="308" y="163"/>
                    <a:pt x="308" y="163"/>
                    <a:pt x="308" y="163"/>
                  </a:cubicBezTo>
                  <a:close/>
                  <a:moveTo>
                    <a:pt x="315" y="170"/>
                  </a:moveTo>
                  <a:cubicBezTo>
                    <a:pt x="314" y="169"/>
                    <a:pt x="314" y="169"/>
                    <a:pt x="314" y="169"/>
                  </a:cubicBezTo>
                  <a:cubicBezTo>
                    <a:pt x="315" y="168"/>
                    <a:pt x="315" y="168"/>
                    <a:pt x="315" y="168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70"/>
                    <a:pt x="315" y="170"/>
                    <a:pt x="315" y="170"/>
                  </a:cubicBezTo>
                  <a:cubicBezTo>
                    <a:pt x="315" y="170"/>
                    <a:pt x="315" y="170"/>
                    <a:pt x="315" y="170"/>
                  </a:cubicBezTo>
                  <a:close/>
                  <a:moveTo>
                    <a:pt x="318" y="173"/>
                  </a:moveTo>
                  <a:cubicBezTo>
                    <a:pt x="318" y="173"/>
                    <a:pt x="318" y="173"/>
                    <a:pt x="318" y="173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3"/>
                    <a:pt x="319" y="173"/>
                    <a:pt x="319" y="173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18" y="173"/>
                    <a:pt x="318" y="173"/>
                    <a:pt x="318" y="173"/>
                  </a:cubicBezTo>
                  <a:close/>
                  <a:moveTo>
                    <a:pt x="293" y="88"/>
                  </a:moveTo>
                  <a:cubicBezTo>
                    <a:pt x="293" y="87"/>
                    <a:pt x="293" y="87"/>
                    <a:pt x="293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6"/>
                    <a:pt x="294" y="86"/>
                    <a:pt x="294" y="86"/>
                  </a:cubicBezTo>
                  <a:cubicBezTo>
                    <a:pt x="296" y="85"/>
                    <a:pt x="296" y="85"/>
                    <a:pt x="296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8"/>
                    <a:pt x="293" y="88"/>
                    <a:pt x="293" y="88"/>
                  </a:cubicBezTo>
                  <a:close/>
                  <a:moveTo>
                    <a:pt x="289" y="84"/>
                  </a:moveTo>
                  <a:cubicBezTo>
                    <a:pt x="289" y="84"/>
                    <a:pt x="289" y="84"/>
                    <a:pt x="289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89" y="84"/>
                    <a:pt x="289" y="84"/>
                    <a:pt x="289" y="84"/>
                  </a:cubicBezTo>
                  <a:close/>
                  <a:moveTo>
                    <a:pt x="265" y="74"/>
                  </a:moveTo>
                  <a:cubicBezTo>
                    <a:pt x="264" y="74"/>
                    <a:pt x="264" y="74"/>
                    <a:pt x="264" y="74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4" y="72"/>
                    <a:pt x="264" y="72"/>
                    <a:pt x="264" y="72"/>
                  </a:cubicBezTo>
                  <a:cubicBezTo>
                    <a:pt x="264" y="71"/>
                    <a:pt x="264" y="71"/>
                    <a:pt x="264" y="71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5" y="70"/>
                    <a:pt x="265" y="70"/>
                    <a:pt x="265" y="70"/>
                  </a:cubicBezTo>
                  <a:cubicBezTo>
                    <a:pt x="266" y="70"/>
                    <a:pt x="266" y="70"/>
                    <a:pt x="266" y="70"/>
                  </a:cubicBezTo>
                  <a:cubicBezTo>
                    <a:pt x="266" y="71"/>
                    <a:pt x="266" y="71"/>
                    <a:pt x="266" y="71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4"/>
                    <a:pt x="265" y="74"/>
                    <a:pt x="265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5" y="74"/>
                    <a:pt x="265" y="74"/>
                    <a:pt x="265" y="74"/>
                  </a:cubicBezTo>
                  <a:close/>
                  <a:moveTo>
                    <a:pt x="265" y="30"/>
                  </a:moveTo>
                  <a:cubicBezTo>
                    <a:pt x="266" y="29"/>
                    <a:pt x="266" y="29"/>
                    <a:pt x="266" y="29"/>
                  </a:cubicBezTo>
                  <a:cubicBezTo>
                    <a:pt x="266" y="28"/>
                    <a:pt x="266" y="28"/>
                    <a:pt x="266" y="28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8" y="27"/>
                    <a:pt x="268" y="27"/>
                    <a:pt x="268" y="27"/>
                  </a:cubicBezTo>
                  <a:cubicBezTo>
                    <a:pt x="268" y="26"/>
                    <a:pt x="268" y="26"/>
                    <a:pt x="268" y="26"/>
                  </a:cubicBezTo>
                  <a:cubicBezTo>
                    <a:pt x="268" y="25"/>
                    <a:pt x="268" y="25"/>
                    <a:pt x="268" y="25"/>
                  </a:cubicBezTo>
                  <a:cubicBezTo>
                    <a:pt x="267" y="25"/>
                    <a:pt x="267" y="25"/>
                    <a:pt x="267" y="25"/>
                  </a:cubicBezTo>
                  <a:cubicBezTo>
                    <a:pt x="266" y="25"/>
                    <a:pt x="266" y="25"/>
                    <a:pt x="266" y="25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6" y="24"/>
                    <a:pt x="266" y="24"/>
                    <a:pt x="266" y="24"/>
                  </a:cubicBezTo>
                  <a:cubicBezTo>
                    <a:pt x="265" y="25"/>
                    <a:pt x="265" y="25"/>
                    <a:pt x="265" y="25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3" y="26"/>
                    <a:pt x="263" y="26"/>
                    <a:pt x="263" y="26"/>
                  </a:cubicBezTo>
                  <a:cubicBezTo>
                    <a:pt x="263" y="27"/>
                    <a:pt x="263" y="27"/>
                    <a:pt x="263" y="27"/>
                  </a:cubicBezTo>
                  <a:cubicBezTo>
                    <a:pt x="264" y="27"/>
                    <a:pt x="264" y="27"/>
                    <a:pt x="264" y="27"/>
                  </a:cubicBezTo>
                  <a:cubicBezTo>
                    <a:pt x="265" y="27"/>
                    <a:pt x="265" y="27"/>
                    <a:pt x="265" y="27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264" y="28"/>
                    <a:pt x="264" y="28"/>
                    <a:pt x="264" y="28"/>
                  </a:cubicBezTo>
                  <a:cubicBezTo>
                    <a:pt x="264" y="29"/>
                    <a:pt x="264" y="29"/>
                    <a:pt x="264" y="29"/>
                  </a:cubicBezTo>
                  <a:cubicBezTo>
                    <a:pt x="265" y="29"/>
                    <a:pt x="265" y="29"/>
                    <a:pt x="265" y="29"/>
                  </a:cubicBezTo>
                  <a:cubicBezTo>
                    <a:pt x="265" y="30"/>
                    <a:pt x="265" y="30"/>
                    <a:pt x="265" y="30"/>
                  </a:cubicBezTo>
                  <a:close/>
                  <a:moveTo>
                    <a:pt x="253" y="54"/>
                  </a:moveTo>
                  <a:cubicBezTo>
                    <a:pt x="253" y="53"/>
                    <a:pt x="253" y="53"/>
                    <a:pt x="253" y="53"/>
                  </a:cubicBezTo>
                  <a:cubicBezTo>
                    <a:pt x="254" y="53"/>
                    <a:pt x="254" y="53"/>
                    <a:pt x="254" y="53"/>
                  </a:cubicBezTo>
                  <a:cubicBezTo>
                    <a:pt x="253" y="52"/>
                    <a:pt x="253" y="52"/>
                    <a:pt x="253" y="52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49"/>
                    <a:pt x="255" y="49"/>
                    <a:pt x="255" y="49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6"/>
                    <a:pt x="255" y="46"/>
                    <a:pt x="255" y="4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5" y="44"/>
                    <a:pt x="255" y="44"/>
                    <a:pt x="255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2"/>
                    <a:pt x="256" y="42"/>
                    <a:pt x="256" y="42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8" y="41"/>
                    <a:pt x="258" y="41"/>
                    <a:pt x="258" y="41"/>
                  </a:cubicBezTo>
                  <a:cubicBezTo>
                    <a:pt x="259" y="41"/>
                    <a:pt x="259" y="41"/>
                    <a:pt x="259" y="41"/>
                  </a:cubicBezTo>
                  <a:cubicBezTo>
                    <a:pt x="260" y="42"/>
                    <a:pt x="260" y="42"/>
                    <a:pt x="260" y="4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60" y="44"/>
                    <a:pt x="260" y="44"/>
                    <a:pt x="260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5"/>
                    <a:pt x="261" y="45"/>
                    <a:pt x="261" y="45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7"/>
                    <a:pt x="262" y="47"/>
                    <a:pt x="262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8"/>
                    <a:pt x="263" y="48"/>
                    <a:pt x="263" y="48"/>
                  </a:cubicBezTo>
                  <a:cubicBezTo>
                    <a:pt x="264" y="50"/>
                    <a:pt x="264" y="50"/>
                    <a:pt x="264" y="50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2"/>
                    <a:pt x="262" y="52"/>
                    <a:pt x="262" y="52"/>
                  </a:cubicBezTo>
                  <a:cubicBezTo>
                    <a:pt x="262" y="53"/>
                    <a:pt x="262" y="53"/>
                    <a:pt x="262" y="53"/>
                  </a:cubicBezTo>
                  <a:cubicBezTo>
                    <a:pt x="260" y="54"/>
                    <a:pt x="260" y="54"/>
                    <a:pt x="260" y="54"/>
                  </a:cubicBezTo>
                  <a:cubicBezTo>
                    <a:pt x="260" y="55"/>
                    <a:pt x="260" y="55"/>
                    <a:pt x="260" y="55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3"/>
                    <a:pt x="259" y="53"/>
                    <a:pt x="259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7" y="54"/>
                    <a:pt x="257" y="54"/>
                    <a:pt x="257" y="54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5" y="54"/>
                    <a:pt x="255" y="54"/>
                    <a:pt x="255" y="54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4" y="54"/>
                    <a:pt x="254" y="54"/>
                    <a:pt x="254" y="54"/>
                  </a:cubicBezTo>
                  <a:cubicBezTo>
                    <a:pt x="253" y="54"/>
                    <a:pt x="253" y="54"/>
                    <a:pt x="253" y="54"/>
                  </a:cubicBezTo>
                  <a:close/>
                  <a:moveTo>
                    <a:pt x="264" y="53"/>
                  </a:moveTo>
                  <a:cubicBezTo>
                    <a:pt x="264" y="53"/>
                    <a:pt x="264" y="53"/>
                    <a:pt x="264" y="53"/>
                  </a:cubicBezTo>
                  <a:cubicBezTo>
                    <a:pt x="264" y="52"/>
                    <a:pt x="264" y="52"/>
                    <a:pt x="264" y="52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3" y="51"/>
                    <a:pt x="263" y="51"/>
                    <a:pt x="263" y="51"/>
                  </a:cubicBezTo>
                  <a:cubicBezTo>
                    <a:pt x="263" y="52"/>
                    <a:pt x="263" y="52"/>
                    <a:pt x="263" y="52"/>
                  </a:cubicBezTo>
                  <a:cubicBezTo>
                    <a:pt x="264" y="53"/>
                    <a:pt x="264" y="53"/>
                    <a:pt x="264" y="53"/>
                  </a:cubicBezTo>
                  <a:close/>
                  <a:moveTo>
                    <a:pt x="267" y="65"/>
                  </a:moveTo>
                  <a:cubicBezTo>
                    <a:pt x="267" y="66"/>
                    <a:pt x="267" y="66"/>
                    <a:pt x="267" y="66"/>
                  </a:cubicBezTo>
                  <a:cubicBezTo>
                    <a:pt x="268" y="66"/>
                    <a:pt x="268" y="66"/>
                    <a:pt x="268" y="66"/>
                  </a:cubicBezTo>
                  <a:cubicBezTo>
                    <a:pt x="269" y="66"/>
                    <a:pt x="269" y="66"/>
                    <a:pt x="269" y="66"/>
                  </a:cubicBezTo>
                  <a:cubicBezTo>
                    <a:pt x="270" y="66"/>
                    <a:pt x="270" y="66"/>
                    <a:pt x="270" y="66"/>
                  </a:cubicBezTo>
                  <a:cubicBezTo>
                    <a:pt x="270" y="65"/>
                    <a:pt x="270" y="65"/>
                    <a:pt x="270" y="65"/>
                  </a:cubicBezTo>
                  <a:cubicBezTo>
                    <a:pt x="271" y="64"/>
                    <a:pt x="271" y="64"/>
                    <a:pt x="271" y="64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69" y="63"/>
                    <a:pt x="269" y="63"/>
                    <a:pt x="269" y="63"/>
                  </a:cubicBezTo>
                  <a:cubicBezTo>
                    <a:pt x="269" y="62"/>
                    <a:pt x="269" y="62"/>
                    <a:pt x="269" y="6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4"/>
                    <a:pt x="267" y="64"/>
                    <a:pt x="267" y="64"/>
                  </a:cubicBezTo>
                  <a:cubicBezTo>
                    <a:pt x="267" y="65"/>
                    <a:pt x="267" y="65"/>
                    <a:pt x="267" y="65"/>
                  </a:cubicBezTo>
                  <a:close/>
                  <a:moveTo>
                    <a:pt x="266" y="65"/>
                  </a:move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67" y="66"/>
                    <a:pt x="267" y="66"/>
                    <a:pt x="267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6" y="65"/>
                    <a:pt x="266" y="65"/>
                    <a:pt x="266" y="65"/>
                  </a:cubicBezTo>
                  <a:close/>
                  <a:moveTo>
                    <a:pt x="253" y="59"/>
                  </a:moveTo>
                  <a:cubicBezTo>
                    <a:pt x="253" y="58"/>
                    <a:pt x="253" y="58"/>
                    <a:pt x="253" y="58"/>
                  </a:cubicBezTo>
                  <a:cubicBezTo>
                    <a:pt x="253" y="57"/>
                    <a:pt x="253" y="57"/>
                    <a:pt x="253" y="57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6" y="56"/>
                    <a:pt x="256" y="56"/>
                    <a:pt x="256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7"/>
                    <a:pt x="257" y="57"/>
                    <a:pt x="257" y="57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6"/>
                    <a:pt x="258" y="56"/>
                    <a:pt x="258" y="56"/>
                  </a:cubicBezTo>
                  <a:cubicBezTo>
                    <a:pt x="259" y="57"/>
                    <a:pt x="259" y="57"/>
                    <a:pt x="259" y="57"/>
                  </a:cubicBezTo>
                  <a:cubicBezTo>
                    <a:pt x="260" y="57"/>
                    <a:pt x="260" y="57"/>
                    <a:pt x="260" y="57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2" y="59"/>
                    <a:pt x="262" y="59"/>
                    <a:pt x="262" y="59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3" y="59"/>
                    <a:pt x="263" y="59"/>
                    <a:pt x="263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1"/>
                    <a:pt x="263" y="61"/>
                    <a:pt x="263" y="61"/>
                  </a:cubicBezTo>
                  <a:cubicBezTo>
                    <a:pt x="262" y="61"/>
                    <a:pt x="262" y="61"/>
                    <a:pt x="262" y="61"/>
                  </a:cubicBezTo>
                  <a:cubicBezTo>
                    <a:pt x="261" y="61"/>
                    <a:pt x="261" y="61"/>
                    <a:pt x="261" y="61"/>
                  </a:cubicBezTo>
                  <a:cubicBezTo>
                    <a:pt x="260" y="62"/>
                    <a:pt x="260" y="62"/>
                    <a:pt x="260" y="62"/>
                  </a:cubicBezTo>
                  <a:cubicBezTo>
                    <a:pt x="259" y="61"/>
                    <a:pt x="259" y="61"/>
                    <a:pt x="259" y="61"/>
                  </a:cubicBezTo>
                  <a:cubicBezTo>
                    <a:pt x="258" y="61"/>
                    <a:pt x="258" y="61"/>
                    <a:pt x="258" y="61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6" y="60"/>
                    <a:pt x="256" y="60"/>
                    <a:pt x="256" y="60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lose/>
                  <a:moveTo>
                    <a:pt x="242" y="46"/>
                  </a:moveTo>
                  <a:cubicBezTo>
                    <a:pt x="242" y="45"/>
                    <a:pt x="242" y="45"/>
                    <a:pt x="242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2" y="46"/>
                    <a:pt x="242" y="46"/>
                    <a:pt x="242" y="46"/>
                  </a:cubicBezTo>
                  <a:cubicBezTo>
                    <a:pt x="242" y="46"/>
                    <a:pt x="242" y="46"/>
                    <a:pt x="242" y="46"/>
                  </a:cubicBezTo>
                  <a:close/>
                  <a:moveTo>
                    <a:pt x="243" y="50"/>
                  </a:moveTo>
                  <a:cubicBezTo>
                    <a:pt x="243" y="52"/>
                    <a:pt x="243" y="52"/>
                    <a:pt x="243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5" y="52"/>
                    <a:pt x="245" y="52"/>
                    <a:pt x="245" y="52"/>
                  </a:cubicBezTo>
                  <a:cubicBezTo>
                    <a:pt x="245" y="53"/>
                    <a:pt x="245" y="53"/>
                    <a:pt x="245" y="53"/>
                  </a:cubicBezTo>
                  <a:cubicBezTo>
                    <a:pt x="246" y="53"/>
                    <a:pt x="246" y="53"/>
                    <a:pt x="246" y="53"/>
                  </a:cubicBezTo>
                  <a:cubicBezTo>
                    <a:pt x="247" y="52"/>
                    <a:pt x="247" y="52"/>
                    <a:pt x="247" y="52"/>
                  </a:cubicBezTo>
                  <a:cubicBezTo>
                    <a:pt x="247" y="51"/>
                    <a:pt x="247" y="51"/>
                    <a:pt x="247" y="51"/>
                  </a:cubicBezTo>
                  <a:cubicBezTo>
                    <a:pt x="248" y="51"/>
                    <a:pt x="248" y="51"/>
                    <a:pt x="248" y="51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9" y="49"/>
                    <a:pt x="249" y="49"/>
                    <a:pt x="249" y="49"/>
                  </a:cubicBezTo>
                  <a:cubicBezTo>
                    <a:pt x="249" y="48"/>
                    <a:pt x="249" y="48"/>
                    <a:pt x="249" y="48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4"/>
                    <a:pt x="252" y="44"/>
                    <a:pt x="252" y="44"/>
                  </a:cubicBezTo>
                  <a:cubicBezTo>
                    <a:pt x="253" y="43"/>
                    <a:pt x="253" y="43"/>
                    <a:pt x="253" y="43"/>
                  </a:cubicBezTo>
                  <a:cubicBezTo>
                    <a:pt x="253" y="42"/>
                    <a:pt x="253" y="42"/>
                    <a:pt x="253" y="42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4" y="40"/>
                    <a:pt x="254" y="40"/>
                    <a:pt x="254" y="40"/>
                  </a:cubicBezTo>
                  <a:cubicBezTo>
                    <a:pt x="253" y="40"/>
                    <a:pt x="253" y="40"/>
                    <a:pt x="253" y="40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2" y="37"/>
                    <a:pt x="252" y="37"/>
                    <a:pt x="252" y="37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5"/>
                    <a:pt x="252" y="35"/>
                    <a:pt x="252" y="35"/>
                  </a:cubicBezTo>
                  <a:cubicBezTo>
                    <a:pt x="252" y="34"/>
                    <a:pt x="252" y="34"/>
                    <a:pt x="252" y="34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49" y="34"/>
                    <a:pt x="249" y="34"/>
                    <a:pt x="249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7" y="36"/>
                    <a:pt x="247" y="36"/>
                    <a:pt x="247" y="36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3"/>
                    <a:pt x="248" y="33"/>
                    <a:pt x="248" y="33"/>
                  </a:cubicBezTo>
                  <a:cubicBezTo>
                    <a:pt x="248" y="31"/>
                    <a:pt x="248" y="31"/>
                    <a:pt x="248" y="31"/>
                  </a:cubicBezTo>
                  <a:cubicBezTo>
                    <a:pt x="248" y="30"/>
                    <a:pt x="248" y="30"/>
                    <a:pt x="248" y="30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6" y="29"/>
                    <a:pt x="246" y="29"/>
                    <a:pt x="246" y="29"/>
                  </a:cubicBezTo>
                  <a:cubicBezTo>
                    <a:pt x="245" y="29"/>
                    <a:pt x="245" y="29"/>
                    <a:pt x="245" y="29"/>
                  </a:cubicBezTo>
                  <a:cubicBezTo>
                    <a:pt x="244" y="29"/>
                    <a:pt x="244" y="29"/>
                    <a:pt x="244" y="29"/>
                  </a:cubicBezTo>
                  <a:cubicBezTo>
                    <a:pt x="243" y="30"/>
                    <a:pt x="243" y="30"/>
                    <a:pt x="243" y="30"/>
                  </a:cubicBezTo>
                  <a:cubicBezTo>
                    <a:pt x="243" y="29"/>
                    <a:pt x="243" y="29"/>
                    <a:pt x="243" y="29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39" y="31"/>
                    <a:pt x="239" y="31"/>
                    <a:pt x="239" y="3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40" y="33"/>
                    <a:pt x="240" y="33"/>
                    <a:pt x="240" y="33"/>
                  </a:cubicBezTo>
                  <a:cubicBezTo>
                    <a:pt x="240" y="32"/>
                    <a:pt x="240" y="32"/>
                    <a:pt x="240" y="32"/>
                  </a:cubicBezTo>
                  <a:cubicBezTo>
                    <a:pt x="241" y="32"/>
                    <a:pt x="241" y="32"/>
                    <a:pt x="241" y="32"/>
                  </a:cubicBezTo>
                  <a:cubicBezTo>
                    <a:pt x="242" y="32"/>
                    <a:pt x="242" y="32"/>
                    <a:pt x="242" y="32"/>
                  </a:cubicBezTo>
                  <a:cubicBezTo>
                    <a:pt x="241" y="33"/>
                    <a:pt x="241" y="33"/>
                    <a:pt x="241" y="33"/>
                  </a:cubicBezTo>
                  <a:cubicBezTo>
                    <a:pt x="239" y="34"/>
                    <a:pt x="239" y="34"/>
                    <a:pt x="239" y="34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2" y="34"/>
                    <a:pt x="242" y="34"/>
                    <a:pt x="242" y="34"/>
                  </a:cubicBezTo>
                  <a:cubicBezTo>
                    <a:pt x="242" y="33"/>
                    <a:pt x="242" y="33"/>
                    <a:pt x="242" y="33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7"/>
                    <a:pt x="241" y="37"/>
                    <a:pt x="241" y="37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8"/>
                    <a:pt x="242" y="38"/>
                    <a:pt x="242" y="38"/>
                  </a:cubicBezTo>
                  <a:cubicBezTo>
                    <a:pt x="241" y="38"/>
                    <a:pt x="241" y="38"/>
                    <a:pt x="241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9"/>
                    <a:pt x="239" y="39"/>
                    <a:pt x="239" y="39"/>
                  </a:cubicBezTo>
                  <a:cubicBezTo>
                    <a:pt x="238" y="39"/>
                    <a:pt x="238" y="39"/>
                    <a:pt x="238" y="39"/>
                  </a:cubicBezTo>
                  <a:cubicBezTo>
                    <a:pt x="237" y="38"/>
                    <a:pt x="237" y="38"/>
                    <a:pt x="237" y="38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40"/>
                    <a:pt x="235" y="40"/>
                    <a:pt x="235" y="40"/>
                  </a:cubicBezTo>
                  <a:cubicBezTo>
                    <a:pt x="235" y="41"/>
                    <a:pt x="235" y="41"/>
                    <a:pt x="235" y="41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3"/>
                    <a:pt x="236" y="43"/>
                    <a:pt x="236" y="43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3"/>
                    <a:pt x="242" y="43"/>
                    <a:pt x="242" y="43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2" y="44"/>
                    <a:pt x="242" y="44"/>
                    <a:pt x="242" y="44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7"/>
                    <a:pt x="244" y="47"/>
                    <a:pt x="244" y="47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3" y="50"/>
                    <a:pt x="243" y="50"/>
                    <a:pt x="243" y="50"/>
                  </a:cubicBezTo>
                  <a:close/>
                  <a:moveTo>
                    <a:pt x="238" y="44"/>
                  </a:moveTo>
                  <a:cubicBezTo>
                    <a:pt x="238" y="44"/>
                    <a:pt x="238" y="44"/>
                    <a:pt x="238" y="44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5"/>
                    <a:pt x="238" y="45"/>
                    <a:pt x="238" y="45"/>
                  </a:cubicBezTo>
                  <a:cubicBezTo>
                    <a:pt x="238" y="44"/>
                    <a:pt x="238" y="44"/>
                    <a:pt x="238" y="44"/>
                  </a:cubicBezTo>
                  <a:close/>
                  <a:moveTo>
                    <a:pt x="236" y="49"/>
                  </a:moveTo>
                  <a:cubicBezTo>
                    <a:pt x="237" y="48"/>
                    <a:pt x="237" y="48"/>
                    <a:pt x="237" y="48"/>
                  </a:cubicBezTo>
                  <a:cubicBezTo>
                    <a:pt x="238" y="48"/>
                    <a:pt x="238" y="48"/>
                    <a:pt x="238" y="48"/>
                  </a:cubicBezTo>
                  <a:cubicBezTo>
                    <a:pt x="239" y="48"/>
                    <a:pt x="239" y="48"/>
                    <a:pt x="239" y="48"/>
                  </a:cubicBezTo>
                  <a:cubicBezTo>
                    <a:pt x="241" y="50"/>
                    <a:pt x="241" y="50"/>
                    <a:pt x="241" y="50"/>
                  </a:cubicBezTo>
                  <a:cubicBezTo>
                    <a:pt x="240" y="50"/>
                    <a:pt x="240" y="50"/>
                    <a:pt x="240" y="50"/>
                  </a:cubicBezTo>
                  <a:cubicBezTo>
                    <a:pt x="241" y="52"/>
                    <a:pt x="241" y="52"/>
                    <a:pt x="241" y="52"/>
                  </a:cubicBezTo>
                  <a:cubicBezTo>
                    <a:pt x="240" y="52"/>
                    <a:pt x="240" y="52"/>
                    <a:pt x="240" y="52"/>
                  </a:cubicBezTo>
                  <a:cubicBezTo>
                    <a:pt x="239" y="51"/>
                    <a:pt x="239" y="51"/>
                    <a:pt x="239" y="51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7" y="51"/>
                    <a:pt x="237" y="51"/>
                    <a:pt x="237" y="51"/>
                  </a:cubicBezTo>
                  <a:cubicBezTo>
                    <a:pt x="236" y="50"/>
                    <a:pt x="236" y="50"/>
                    <a:pt x="236" y="50"/>
                  </a:cubicBezTo>
                  <a:cubicBezTo>
                    <a:pt x="236" y="49"/>
                    <a:pt x="236" y="49"/>
                    <a:pt x="236" y="49"/>
                  </a:cubicBezTo>
                  <a:close/>
                  <a:moveTo>
                    <a:pt x="225" y="56"/>
                  </a:moveTo>
                  <a:cubicBezTo>
                    <a:pt x="226" y="55"/>
                    <a:pt x="226" y="55"/>
                    <a:pt x="226" y="55"/>
                  </a:cubicBezTo>
                  <a:cubicBezTo>
                    <a:pt x="227" y="55"/>
                    <a:pt x="227" y="55"/>
                    <a:pt x="227" y="55"/>
                  </a:cubicBezTo>
                  <a:cubicBezTo>
                    <a:pt x="227" y="56"/>
                    <a:pt x="227" y="56"/>
                    <a:pt x="227" y="56"/>
                  </a:cubicBezTo>
                  <a:cubicBezTo>
                    <a:pt x="226" y="56"/>
                    <a:pt x="226" y="56"/>
                    <a:pt x="226" y="56"/>
                  </a:cubicBezTo>
                  <a:cubicBezTo>
                    <a:pt x="225" y="56"/>
                    <a:pt x="225" y="56"/>
                    <a:pt x="225" y="56"/>
                  </a:cubicBezTo>
                  <a:close/>
                  <a:moveTo>
                    <a:pt x="224" y="55"/>
                  </a:moveTo>
                  <a:cubicBezTo>
                    <a:pt x="224" y="54"/>
                    <a:pt x="224" y="54"/>
                    <a:pt x="224" y="54"/>
                  </a:cubicBezTo>
                  <a:cubicBezTo>
                    <a:pt x="224" y="53"/>
                    <a:pt x="224" y="53"/>
                    <a:pt x="224" y="53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24" y="51"/>
                    <a:pt x="224" y="51"/>
                    <a:pt x="224" y="51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6" y="50"/>
                    <a:pt x="226" y="50"/>
                    <a:pt x="226" y="50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6" y="48"/>
                    <a:pt x="226" y="48"/>
                    <a:pt x="226" y="48"/>
                  </a:cubicBezTo>
                  <a:cubicBezTo>
                    <a:pt x="226" y="47"/>
                    <a:pt x="226" y="47"/>
                    <a:pt x="226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27" y="51"/>
                    <a:pt x="227" y="51"/>
                    <a:pt x="227" y="51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4" y="55"/>
                    <a:pt x="224" y="55"/>
                    <a:pt x="224" y="55"/>
                  </a:cubicBezTo>
                  <a:close/>
                  <a:moveTo>
                    <a:pt x="214" y="36"/>
                  </a:moveTo>
                  <a:cubicBezTo>
                    <a:pt x="214" y="36"/>
                    <a:pt x="214" y="36"/>
                    <a:pt x="214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4"/>
                    <a:pt x="214" y="34"/>
                    <a:pt x="214" y="34"/>
                  </a:cubicBezTo>
                  <a:cubicBezTo>
                    <a:pt x="213" y="34"/>
                    <a:pt x="213" y="34"/>
                    <a:pt x="213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1" y="34"/>
                    <a:pt x="211" y="34"/>
                    <a:pt x="211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2" y="32"/>
                    <a:pt x="212" y="32"/>
                    <a:pt x="212" y="32"/>
                  </a:cubicBezTo>
                  <a:cubicBezTo>
                    <a:pt x="215" y="31"/>
                    <a:pt x="215" y="31"/>
                    <a:pt x="215" y="31"/>
                  </a:cubicBezTo>
                  <a:cubicBezTo>
                    <a:pt x="216" y="31"/>
                    <a:pt x="216" y="31"/>
                    <a:pt x="216" y="31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8" y="32"/>
                    <a:pt x="218" y="32"/>
                    <a:pt x="218" y="32"/>
                  </a:cubicBez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2" y="31"/>
                    <a:pt x="222" y="31"/>
                    <a:pt x="222" y="31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3" y="32"/>
                    <a:pt x="223" y="32"/>
                  </a:cubicBezTo>
                  <a:cubicBezTo>
                    <a:pt x="223" y="33"/>
                    <a:pt x="223" y="33"/>
                    <a:pt x="223" y="33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35"/>
                    <a:pt x="222" y="35"/>
                    <a:pt x="222" y="35"/>
                  </a:cubicBezTo>
                  <a:cubicBezTo>
                    <a:pt x="222" y="37"/>
                    <a:pt x="222" y="37"/>
                    <a:pt x="222" y="37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20" y="38"/>
                    <a:pt x="220" y="38"/>
                    <a:pt x="220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7" y="38"/>
                    <a:pt x="217" y="38"/>
                    <a:pt x="217" y="38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6"/>
                    <a:pt x="215" y="36"/>
                    <a:pt x="215" y="36"/>
                  </a:cubicBezTo>
                  <a:cubicBezTo>
                    <a:pt x="214" y="36"/>
                    <a:pt x="214" y="36"/>
                    <a:pt x="214" y="36"/>
                  </a:cubicBezTo>
                  <a:close/>
                  <a:moveTo>
                    <a:pt x="202" y="42"/>
                  </a:moveTo>
                  <a:cubicBezTo>
                    <a:pt x="203" y="42"/>
                    <a:pt x="203" y="42"/>
                    <a:pt x="203" y="42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4" y="40"/>
                    <a:pt x="204" y="40"/>
                    <a:pt x="204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11" y="39"/>
                    <a:pt x="211" y="39"/>
                    <a:pt x="211" y="39"/>
                  </a:cubicBezTo>
                  <a:cubicBezTo>
                    <a:pt x="212" y="39"/>
                    <a:pt x="212" y="39"/>
                    <a:pt x="212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9"/>
                    <a:pt x="214" y="39"/>
                    <a:pt x="214" y="39"/>
                  </a:cubicBezTo>
                  <a:cubicBezTo>
                    <a:pt x="215" y="39"/>
                    <a:pt x="215" y="39"/>
                    <a:pt x="215" y="39"/>
                  </a:cubicBezTo>
                  <a:cubicBezTo>
                    <a:pt x="216" y="40"/>
                    <a:pt x="216" y="40"/>
                    <a:pt x="216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6" y="41"/>
                    <a:pt x="216" y="41"/>
                    <a:pt x="216" y="41"/>
                  </a:cubicBezTo>
                  <a:cubicBezTo>
                    <a:pt x="215" y="41"/>
                    <a:pt x="215" y="41"/>
                    <a:pt x="215" y="41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2" y="43"/>
                    <a:pt x="212" y="43"/>
                    <a:pt x="212" y="43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2" y="45"/>
                    <a:pt x="212" y="45"/>
                    <a:pt x="212" y="45"/>
                  </a:cubicBezTo>
                  <a:cubicBezTo>
                    <a:pt x="212" y="46"/>
                    <a:pt x="212" y="46"/>
                    <a:pt x="2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0" y="47"/>
                    <a:pt x="210" y="47"/>
                    <a:pt x="210" y="47"/>
                  </a:cubicBezTo>
                  <a:cubicBezTo>
                    <a:pt x="209" y="47"/>
                    <a:pt x="209" y="47"/>
                    <a:pt x="209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6" y="47"/>
                    <a:pt x="206" y="47"/>
                    <a:pt x="206" y="47"/>
                  </a:cubicBezTo>
                  <a:cubicBezTo>
                    <a:pt x="205" y="47"/>
                    <a:pt x="205" y="47"/>
                    <a:pt x="205" y="47"/>
                  </a:cubicBezTo>
                  <a:cubicBezTo>
                    <a:pt x="204" y="47"/>
                    <a:pt x="204" y="47"/>
                    <a:pt x="204" y="47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5"/>
                    <a:pt x="204" y="45"/>
                    <a:pt x="204" y="45"/>
                  </a:cubicBezTo>
                  <a:cubicBezTo>
                    <a:pt x="203" y="44"/>
                    <a:pt x="203" y="44"/>
                    <a:pt x="203" y="44"/>
                  </a:cubicBezTo>
                  <a:cubicBezTo>
                    <a:pt x="202" y="44"/>
                    <a:pt x="202" y="44"/>
                    <a:pt x="202" y="44"/>
                  </a:cubicBezTo>
                  <a:cubicBezTo>
                    <a:pt x="202" y="43"/>
                    <a:pt x="202" y="43"/>
                    <a:pt x="202" y="43"/>
                  </a:cubicBezTo>
                  <a:cubicBezTo>
                    <a:pt x="202" y="42"/>
                    <a:pt x="202" y="42"/>
                    <a:pt x="202" y="42"/>
                  </a:cubicBezTo>
                  <a:close/>
                  <a:moveTo>
                    <a:pt x="201" y="40"/>
                  </a:moveTo>
                  <a:cubicBezTo>
                    <a:pt x="201" y="40"/>
                    <a:pt x="201" y="40"/>
                    <a:pt x="201" y="40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4" y="36"/>
                    <a:pt x="204" y="36"/>
                    <a:pt x="204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2" y="35"/>
                    <a:pt x="202" y="35"/>
                    <a:pt x="202" y="35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1" y="40"/>
                    <a:pt x="201" y="40"/>
                    <a:pt x="201" y="40"/>
                  </a:cubicBezTo>
                  <a:close/>
                  <a:moveTo>
                    <a:pt x="276" y="99"/>
                  </a:moveTo>
                  <a:cubicBezTo>
                    <a:pt x="277" y="99"/>
                    <a:pt x="277" y="99"/>
                    <a:pt x="277" y="99"/>
                  </a:cubicBezTo>
                  <a:cubicBezTo>
                    <a:pt x="277" y="99"/>
                    <a:pt x="277" y="99"/>
                    <a:pt x="277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2" y="99"/>
                    <a:pt x="282" y="99"/>
                    <a:pt x="282" y="99"/>
                  </a:cubicBezTo>
                  <a:cubicBezTo>
                    <a:pt x="283" y="99"/>
                    <a:pt x="283" y="99"/>
                    <a:pt x="283" y="99"/>
                  </a:cubicBezTo>
                  <a:cubicBezTo>
                    <a:pt x="284" y="99"/>
                    <a:pt x="284" y="99"/>
                    <a:pt x="284" y="99"/>
                  </a:cubicBezTo>
                  <a:cubicBezTo>
                    <a:pt x="284" y="100"/>
                    <a:pt x="284" y="100"/>
                    <a:pt x="284" y="100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8"/>
                    <a:pt x="285" y="98"/>
                    <a:pt x="285" y="98"/>
                  </a:cubicBezTo>
                  <a:cubicBezTo>
                    <a:pt x="286" y="98"/>
                    <a:pt x="286" y="98"/>
                    <a:pt x="286" y="98"/>
                  </a:cubicBezTo>
                  <a:cubicBezTo>
                    <a:pt x="286" y="97"/>
                    <a:pt x="286" y="97"/>
                    <a:pt x="286" y="97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6"/>
                    <a:pt x="289" y="96"/>
                    <a:pt x="289" y="96"/>
                  </a:cubicBezTo>
                  <a:cubicBezTo>
                    <a:pt x="289" y="95"/>
                    <a:pt x="289" y="95"/>
                    <a:pt x="289" y="95"/>
                  </a:cubicBezTo>
                  <a:cubicBezTo>
                    <a:pt x="288" y="95"/>
                    <a:pt x="288" y="95"/>
                    <a:pt x="288" y="95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4"/>
                    <a:pt x="286" y="94"/>
                    <a:pt x="286" y="94"/>
                  </a:cubicBezTo>
                  <a:cubicBezTo>
                    <a:pt x="287" y="94"/>
                    <a:pt x="287" y="94"/>
                    <a:pt x="287" y="94"/>
                  </a:cubicBezTo>
                  <a:cubicBezTo>
                    <a:pt x="288" y="94"/>
                    <a:pt x="288" y="94"/>
                    <a:pt x="288" y="94"/>
                  </a:cubicBezTo>
                  <a:cubicBezTo>
                    <a:pt x="288" y="93"/>
                    <a:pt x="288" y="93"/>
                    <a:pt x="288" y="93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2"/>
                    <a:pt x="290" y="92"/>
                    <a:pt x="290" y="92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1" y="91"/>
                    <a:pt x="291" y="91"/>
                    <a:pt x="291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90" y="89"/>
                    <a:pt x="290" y="89"/>
                    <a:pt x="290" y="89"/>
                  </a:cubicBezTo>
                  <a:cubicBezTo>
                    <a:pt x="289" y="89"/>
                    <a:pt x="289" y="89"/>
                    <a:pt x="289" y="89"/>
                  </a:cubicBezTo>
                  <a:cubicBezTo>
                    <a:pt x="287" y="89"/>
                    <a:pt x="287" y="89"/>
                    <a:pt x="287" y="89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7"/>
                    <a:pt x="287" y="87"/>
                    <a:pt x="287" y="87"/>
                  </a:cubicBezTo>
                  <a:cubicBezTo>
                    <a:pt x="286" y="86"/>
                    <a:pt x="286" y="86"/>
                    <a:pt x="286" y="86"/>
                  </a:cubicBezTo>
                  <a:cubicBezTo>
                    <a:pt x="285" y="86"/>
                    <a:pt x="285" y="86"/>
                    <a:pt x="285" y="86"/>
                  </a:cubicBezTo>
                  <a:cubicBezTo>
                    <a:pt x="284" y="86"/>
                    <a:pt x="284" y="86"/>
                    <a:pt x="284" y="86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282" y="87"/>
                    <a:pt x="282" y="87"/>
                    <a:pt x="282" y="87"/>
                  </a:cubicBezTo>
                  <a:cubicBezTo>
                    <a:pt x="280" y="86"/>
                    <a:pt x="280" y="86"/>
                    <a:pt x="280" y="86"/>
                  </a:cubicBezTo>
                  <a:cubicBezTo>
                    <a:pt x="280" y="85"/>
                    <a:pt x="280" y="85"/>
                    <a:pt x="280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7" y="85"/>
                    <a:pt x="277" y="85"/>
                    <a:pt x="277" y="85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5" y="85"/>
                    <a:pt x="275" y="85"/>
                    <a:pt x="275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7"/>
                    <a:pt x="273" y="87"/>
                    <a:pt x="273" y="87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2" y="86"/>
                    <a:pt x="272" y="86"/>
                    <a:pt x="272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1" y="88"/>
                    <a:pt x="271" y="88"/>
                    <a:pt x="271" y="88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69" y="87"/>
                    <a:pt x="269" y="87"/>
                    <a:pt x="269" y="87"/>
                  </a:cubicBezTo>
                  <a:cubicBezTo>
                    <a:pt x="268" y="87"/>
                    <a:pt x="268" y="87"/>
                    <a:pt x="268" y="87"/>
                  </a:cubicBezTo>
                  <a:cubicBezTo>
                    <a:pt x="267" y="87"/>
                    <a:pt x="267" y="87"/>
                    <a:pt x="267" y="87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7" y="85"/>
                    <a:pt x="267" y="85"/>
                    <a:pt x="267" y="85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5" y="85"/>
                    <a:pt x="265" y="85"/>
                    <a:pt x="265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3"/>
                    <a:pt x="264" y="83"/>
                    <a:pt x="264" y="83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3"/>
                    <a:pt x="263" y="83"/>
                    <a:pt x="263" y="83"/>
                  </a:cubicBezTo>
                  <a:cubicBezTo>
                    <a:pt x="262" y="84"/>
                    <a:pt x="262" y="84"/>
                    <a:pt x="262" y="84"/>
                  </a:cubicBezTo>
                  <a:cubicBezTo>
                    <a:pt x="262" y="85"/>
                    <a:pt x="262" y="85"/>
                    <a:pt x="262" y="85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84"/>
                    <a:pt x="261" y="84"/>
                    <a:pt x="261" y="84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2" y="82"/>
                    <a:pt x="262" y="82"/>
                    <a:pt x="262" y="82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1" y="80"/>
                    <a:pt x="261" y="80"/>
                    <a:pt x="261" y="80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8" y="78"/>
                    <a:pt x="258" y="78"/>
                    <a:pt x="258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8"/>
                    <a:pt x="259" y="78"/>
                    <a:pt x="259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0" y="78"/>
                    <a:pt x="260" y="78"/>
                    <a:pt x="260" y="78"/>
                  </a:cubicBezTo>
                  <a:cubicBezTo>
                    <a:pt x="260" y="77"/>
                    <a:pt x="260" y="77"/>
                    <a:pt x="260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8" y="76"/>
                    <a:pt x="258" y="76"/>
                    <a:pt x="258" y="76"/>
                  </a:cubicBezTo>
                  <a:cubicBezTo>
                    <a:pt x="257" y="75"/>
                    <a:pt x="257" y="75"/>
                    <a:pt x="257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9" y="75"/>
                    <a:pt x="259" y="75"/>
                    <a:pt x="259" y="75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4" y="77"/>
                    <a:pt x="264" y="77"/>
                    <a:pt x="264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6"/>
                    <a:pt x="265" y="76"/>
                    <a:pt x="265" y="76"/>
                  </a:cubicBezTo>
                  <a:cubicBezTo>
                    <a:pt x="263" y="75"/>
                    <a:pt x="263" y="75"/>
                    <a:pt x="263" y="75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0" y="73"/>
                    <a:pt x="260" y="73"/>
                    <a:pt x="260" y="73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0" y="70"/>
                    <a:pt x="260" y="70"/>
                    <a:pt x="260" y="70"/>
                  </a:cubicBezTo>
                  <a:cubicBezTo>
                    <a:pt x="259" y="71"/>
                    <a:pt x="259" y="71"/>
                    <a:pt x="259" y="71"/>
                  </a:cubicBezTo>
                  <a:cubicBezTo>
                    <a:pt x="258" y="71"/>
                    <a:pt x="258" y="71"/>
                    <a:pt x="258" y="71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6" y="70"/>
                    <a:pt x="256" y="70"/>
                    <a:pt x="256" y="70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2"/>
                    <a:pt x="254" y="72"/>
                    <a:pt x="254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8"/>
                    <a:pt x="256" y="68"/>
                    <a:pt x="256" y="68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4" y="66"/>
                    <a:pt x="254" y="66"/>
                    <a:pt x="254" y="66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3" y="64"/>
                    <a:pt x="253" y="64"/>
                    <a:pt x="253" y="64"/>
                  </a:cubicBezTo>
                  <a:cubicBezTo>
                    <a:pt x="252" y="64"/>
                    <a:pt x="252" y="64"/>
                    <a:pt x="252" y="64"/>
                  </a:cubicBezTo>
                  <a:cubicBezTo>
                    <a:pt x="251" y="63"/>
                    <a:pt x="251" y="63"/>
                    <a:pt x="251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49" y="63"/>
                    <a:pt x="249" y="63"/>
                    <a:pt x="249" y="63"/>
                  </a:cubicBezTo>
                  <a:cubicBezTo>
                    <a:pt x="248" y="63"/>
                    <a:pt x="248" y="63"/>
                    <a:pt x="248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4"/>
                    <a:pt x="247" y="64"/>
                    <a:pt x="247" y="64"/>
                  </a:cubicBezTo>
                  <a:cubicBezTo>
                    <a:pt x="247" y="65"/>
                    <a:pt x="247" y="65"/>
                    <a:pt x="247" y="65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6" y="65"/>
                    <a:pt x="246" y="65"/>
                    <a:pt x="246" y="65"/>
                  </a:cubicBezTo>
                  <a:cubicBezTo>
                    <a:pt x="246" y="66"/>
                    <a:pt x="246" y="66"/>
                    <a:pt x="246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9" y="68"/>
                    <a:pt x="249" y="68"/>
                    <a:pt x="249" y="68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7" y="68"/>
                    <a:pt x="247" y="68"/>
                    <a:pt x="247" y="68"/>
                  </a:cubicBezTo>
                  <a:cubicBezTo>
                    <a:pt x="247" y="69"/>
                    <a:pt x="247" y="69"/>
                    <a:pt x="247" y="69"/>
                  </a:cubicBezTo>
                  <a:cubicBezTo>
                    <a:pt x="248" y="70"/>
                    <a:pt x="248" y="70"/>
                    <a:pt x="248" y="70"/>
                  </a:cubicBezTo>
                  <a:cubicBezTo>
                    <a:pt x="249" y="70"/>
                    <a:pt x="249" y="70"/>
                    <a:pt x="249" y="70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50" y="71"/>
                    <a:pt x="250" y="71"/>
                    <a:pt x="250" y="71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1" y="72"/>
                    <a:pt x="251" y="72"/>
                    <a:pt x="251" y="72"/>
                  </a:cubicBezTo>
                  <a:cubicBezTo>
                    <a:pt x="251" y="73"/>
                    <a:pt x="251" y="73"/>
                    <a:pt x="251" y="73"/>
                  </a:cubicBezTo>
                  <a:cubicBezTo>
                    <a:pt x="252" y="74"/>
                    <a:pt x="252" y="74"/>
                    <a:pt x="252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5" y="74"/>
                    <a:pt x="255" y="74"/>
                    <a:pt x="255" y="74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4" y="76"/>
                    <a:pt x="254" y="76"/>
                    <a:pt x="254" y="76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5" y="78"/>
                    <a:pt x="255" y="78"/>
                    <a:pt x="255" y="78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49" y="85"/>
                    <a:pt x="249" y="85"/>
                    <a:pt x="249" y="85"/>
                  </a:cubicBezTo>
                  <a:cubicBezTo>
                    <a:pt x="249" y="86"/>
                    <a:pt x="249" y="86"/>
                    <a:pt x="249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1"/>
                    <a:pt x="249" y="91"/>
                    <a:pt x="249" y="91"/>
                  </a:cubicBezTo>
                  <a:cubicBezTo>
                    <a:pt x="250" y="91"/>
                    <a:pt x="250" y="91"/>
                    <a:pt x="250" y="91"/>
                  </a:cubicBezTo>
                  <a:cubicBezTo>
                    <a:pt x="251" y="91"/>
                    <a:pt x="251" y="91"/>
                    <a:pt x="251" y="91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2" y="90"/>
                    <a:pt x="252" y="90"/>
                    <a:pt x="252" y="90"/>
                  </a:cubicBezTo>
                  <a:cubicBezTo>
                    <a:pt x="253" y="89"/>
                    <a:pt x="253" y="89"/>
                    <a:pt x="253" y="89"/>
                  </a:cubicBezTo>
                  <a:cubicBezTo>
                    <a:pt x="253" y="90"/>
                    <a:pt x="253" y="90"/>
                    <a:pt x="253" y="90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3" y="93"/>
                    <a:pt x="253" y="93"/>
                    <a:pt x="253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1"/>
                    <a:pt x="258" y="91"/>
                    <a:pt x="258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2"/>
                    <a:pt x="259" y="92"/>
                    <a:pt x="259" y="92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7" y="94"/>
                    <a:pt x="257" y="94"/>
                    <a:pt x="257" y="94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8" y="95"/>
                    <a:pt x="258" y="95"/>
                    <a:pt x="258" y="95"/>
                  </a:cubicBezTo>
                  <a:cubicBezTo>
                    <a:pt x="259" y="95"/>
                    <a:pt x="259" y="95"/>
                    <a:pt x="259" y="95"/>
                  </a:cubicBezTo>
                  <a:cubicBezTo>
                    <a:pt x="260" y="95"/>
                    <a:pt x="260" y="95"/>
                    <a:pt x="260" y="95"/>
                  </a:cubicBezTo>
                  <a:cubicBezTo>
                    <a:pt x="260" y="96"/>
                    <a:pt x="260" y="96"/>
                    <a:pt x="260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5"/>
                    <a:pt x="261" y="95"/>
                    <a:pt x="261" y="95"/>
                  </a:cubicBezTo>
                  <a:cubicBezTo>
                    <a:pt x="262" y="95"/>
                    <a:pt x="262" y="95"/>
                    <a:pt x="262" y="95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3" y="97"/>
                    <a:pt x="263" y="97"/>
                    <a:pt x="263" y="97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63" y="95"/>
                    <a:pt x="263" y="95"/>
                    <a:pt x="263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4" y="97"/>
                    <a:pt x="264" y="97"/>
                    <a:pt x="264" y="97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5"/>
                    <a:pt x="265" y="95"/>
                    <a:pt x="265" y="95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66" y="96"/>
                    <a:pt x="266" y="96"/>
                    <a:pt x="266" y="96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7" y="97"/>
                    <a:pt x="267" y="97"/>
                    <a:pt x="267" y="97"/>
                  </a:cubicBezTo>
                  <a:cubicBezTo>
                    <a:pt x="267" y="96"/>
                    <a:pt x="267" y="96"/>
                    <a:pt x="267" y="96"/>
                  </a:cubicBezTo>
                  <a:cubicBezTo>
                    <a:pt x="268" y="95"/>
                    <a:pt x="268" y="95"/>
                    <a:pt x="268" y="95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7"/>
                    <a:pt x="268" y="97"/>
                    <a:pt x="268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6"/>
                    <a:pt x="269" y="96"/>
                    <a:pt x="269" y="96"/>
                  </a:cubicBezTo>
                  <a:cubicBezTo>
                    <a:pt x="269" y="95"/>
                    <a:pt x="269" y="95"/>
                    <a:pt x="269" y="95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271" y="98"/>
                    <a:pt x="271" y="98"/>
                    <a:pt x="271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98"/>
                    <a:pt x="274" y="98"/>
                    <a:pt x="274" y="98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5" y="96"/>
                    <a:pt x="275" y="96"/>
                    <a:pt x="275" y="96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6" y="96"/>
                    <a:pt x="276" y="96"/>
                    <a:pt x="276" y="96"/>
                  </a:cubicBezTo>
                  <a:cubicBezTo>
                    <a:pt x="276" y="97"/>
                    <a:pt x="276" y="97"/>
                    <a:pt x="276" y="97"/>
                  </a:cubicBezTo>
                  <a:cubicBezTo>
                    <a:pt x="276" y="99"/>
                    <a:pt x="276" y="99"/>
                    <a:pt x="276" y="99"/>
                  </a:cubicBezTo>
                  <a:close/>
                  <a:moveTo>
                    <a:pt x="245" y="62"/>
                  </a:moveTo>
                  <a:cubicBezTo>
                    <a:pt x="246" y="62"/>
                    <a:pt x="246" y="62"/>
                    <a:pt x="246" y="62"/>
                  </a:cubicBezTo>
                  <a:cubicBezTo>
                    <a:pt x="246" y="62"/>
                    <a:pt x="246" y="62"/>
                    <a:pt x="246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lose/>
                  <a:moveTo>
                    <a:pt x="244" y="67"/>
                  </a:moveTo>
                  <a:cubicBezTo>
                    <a:pt x="244" y="67"/>
                    <a:pt x="244" y="67"/>
                    <a:pt x="244" y="67"/>
                  </a:cubicBezTo>
                  <a:cubicBezTo>
                    <a:pt x="244" y="66"/>
                    <a:pt x="244" y="66"/>
                    <a:pt x="244" y="66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lose/>
                  <a:moveTo>
                    <a:pt x="222" y="74"/>
                  </a:moveTo>
                  <a:cubicBezTo>
                    <a:pt x="222" y="75"/>
                    <a:pt x="222" y="75"/>
                    <a:pt x="222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2" y="74"/>
                    <a:pt x="222" y="74"/>
                    <a:pt x="222" y="74"/>
                  </a:cubicBezTo>
                  <a:close/>
                  <a:moveTo>
                    <a:pt x="236" y="62"/>
                  </a:moveTo>
                  <a:cubicBezTo>
                    <a:pt x="236" y="62"/>
                    <a:pt x="236" y="62"/>
                    <a:pt x="236" y="62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236" y="62"/>
                    <a:pt x="236" y="62"/>
                    <a:pt x="236" y="62"/>
                  </a:cubicBezTo>
                  <a:close/>
                  <a:moveTo>
                    <a:pt x="230" y="62"/>
                  </a:moveTo>
                  <a:cubicBezTo>
                    <a:pt x="230" y="63"/>
                    <a:pt x="230" y="63"/>
                    <a:pt x="230" y="63"/>
                  </a:cubicBezTo>
                  <a:cubicBezTo>
                    <a:pt x="230" y="63"/>
                    <a:pt x="230" y="63"/>
                    <a:pt x="230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2" y="63"/>
                    <a:pt x="232" y="63"/>
                    <a:pt x="232" y="63"/>
                  </a:cubicBezTo>
                  <a:cubicBezTo>
                    <a:pt x="233" y="62"/>
                    <a:pt x="233" y="62"/>
                    <a:pt x="233" y="62"/>
                  </a:cubicBezTo>
                  <a:cubicBezTo>
                    <a:pt x="234" y="62"/>
                    <a:pt x="234" y="62"/>
                    <a:pt x="234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3" y="61"/>
                    <a:pt x="233" y="61"/>
                    <a:pt x="233" y="61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1" y="62"/>
                    <a:pt x="231" y="62"/>
                    <a:pt x="231" y="62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30" y="62"/>
                    <a:pt x="230" y="62"/>
                    <a:pt x="230" y="62"/>
                  </a:cubicBezTo>
                  <a:close/>
                  <a:moveTo>
                    <a:pt x="223" y="65"/>
                  </a:moveTo>
                  <a:cubicBezTo>
                    <a:pt x="222" y="64"/>
                    <a:pt x="222" y="64"/>
                    <a:pt x="222" y="64"/>
                  </a:cubicBezTo>
                  <a:cubicBezTo>
                    <a:pt x="221" y="64"/>
                    <a:pt x="221" y="64"/>
                    <a:pt x="221" y="64"/>
                  </a:cubicBezTo>
                  <a:cubicBezTo>
                    <a:pt x="220" y="64"/>
                    <a:pt x="220" y="64"/>
                    <a:pt x="220" y="64"/>
                  </a:cubicBezTo>
                  <a:cubicBezTo>
                    <a:pt x="220" y="63"/>
                    <a:pt x="220" y="63"/>
                    <a:pt x="220" y="63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1"/>
                    <a:pt x="221" y="61"/>
                    <a:pt x="221" y="61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60"/>
                    <a:pt x="222" y="60"/>
                    <a:pt x="222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3"/>
                    <a:pt x="224" y="63"/>
                    <a:pt x="224" y="63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23" y="64"/>
                    <a:pt x="223" y="64"/>
                    <a:pt x="223" y="64"/>
                  </a:cubicBezTo>
                  <a:cubicBezTo>
                    <a:pt x="223" y="65"/>
                    <a:pt x="223" y="65"/>
                    <a:pt x="223" y="65"/>
                  </a:cubicBezTo>
                  <a:close/>
                  <a:moveTo>
                    <a:pt x="222" y="67"/>
                  </a:moveTo>
                  <a:cubicBezTo>
                    <a:pt x="223" y="68"/>
                    <a:pt x="223" y="68"/>
                    <a:pt x="223" y="68"/>
                  </a:cubicBezTo>
                  <a:cubicBezTo>
                    <a:pt x="224" y="67"/>
                    <a:pt x="224" y="67"/>
                    <a:pt x="224" y="67"/>
                  </a:cubicBezTo>
                  <a:cubicBezTo>
                    <a:pt x="225" y="66"/>
                    <a:pt x="225" y="66"/>
                    <a:pt x="225" y="66"/>
                  </a:cubicBezTo>
                  <a:cubicBezTo>
                    <a:pt x="224" y="65"/>
                    <a:pt x="224" y="65"/>
                    <a:pt x="224" y="65"/>
                  </a:cubicBezTo>
                  <a:cubicBezTo>
                    <a:pt x="223" y="65"/>
                    <a:pt x="223" y="65"/>
                    <a:pt x="223" y="65"/>
                  </a:cubicBezTo>
                  <a:cubicBezTo>
                    <a:pt x="222" y="65"/>
                    <a:pt x="222" y="65"/>
                    <a:pt x="222" y="65"/>
                  </a:cubicBezTo>
                  <a:cubicBezTo>
                    <a:pt x="221" y="65"/>
                    <a:pt x="221" y="65"/>
                    <a:pt x="221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8" y="66"/>
                    <a:pt x="218" y="66"/>
                    <a:pt x="218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21" y="67"/>
                    <a:pt x="221" y="67"/>
                    <a:pt x="221" y="67"/>
                  </a:cubicBezTo>
                  <a:cubicBezTo>
                    <a:pt x="222" y="67"/>
                    <a:pt x="222" y="67"/>
                    <a:pt x="222" y="67"/>
                  </a:cubicBezTo>
                  <a:close/>
                  <a:moveTo>
                    <a:pt x="218" y="69"/>
                  </a:moveTo>
                  <a:cubicBezTo>
                    <a:pt x="220" y="69"/>
                    <a:pt x="220" y="69"/>
                    <a:pt x="220" y="69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68"/>
                    <a:pt x="224" y="68"/>
                    <a:pt x="224" y="68"/>
                  </a:cubicBezTo>
                  <a:cubicBezTo>
                    <a:pt x="223" y="68"/>
                    <a:pt x="223" y="68"/>
                    <a:pt x="223" y="68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18" y="68"/>
                    <a:pt x="218" y="68"/>
                    <a:pt x="218" y="68"/>
                  </a:cubicBezTo>
                  <a:cubicBezTo>
                    <a:pt x="218" y="69"/>
                    <a:pt x="218" y="69"/>
                    <a:pt x="218" y="69"/>
                  </a:cubicBezTo>
                  <a:close/>
                  <a:moveTo>
                    <a:pt x="218" y="71"/>
                  </a:moveTo>
                  <a:cubicBezTo>
                    <a:pt x="219" y="70"/>
                    <a:pt x="219" y="70"/>
                    <a:pt x="219" y="70"/>
                  </a:cubicBezTo>
                  <a:cubicBezTo>
                    <a:pt x="219" y="70"/>
                    <a:pt x="219" y="70"/>
                    <a:pt x="219" y="70"/>
                  </a:cubicBezTo>
                  <a:cubicBezTo>
                    <a:pt x="220" y="70"/>
                    <a:pt x="220" y="70"/>
                    <a:pt x="220" y="70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70"/>
                    <a:pt x="224" y="70"/>
                    <a:pt x="224" y="70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2" y="70"/>
                    <a:pt x="222" y="70"/>
                    <a:pt x="222" y="70"/>
                  </a:cubicBezTo>
                  <a:cubicBezTo>
                    <a:pt x="221" y="70"/>
                    <a:pt x="221" y="70"/>
                    <a:pt x="221" y="70"/>
                  </a:cubicBezTo>
                  <a:cubicBezTo>
                    <a:pt x="221" y="71"/>
                    <a:pt x="221" y="71"/>
                    <a:pt x="221" y="71"/>
                  </a:cubicBezTo>
                  <a:cubicBezTo>
                    <a:pt x="220" y="71"/>
                    <a:pt x="220" y="71"/>
                    <a:pt x="220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lose/>
                  <a:moveTo>
                    <a:pt x="197" y="47"/>
                  </a:moveTo>
                  <a:cubicBezTo>
                    <a:pt x="197" y="46"/>
                    <a:pt x="197" y="46"/>
                    <a:pt x="197" y="46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7" y="47"/>
                    <a:pt x="197" y="47"/>
                    <a:pt x="197" y="47"/>
                  </a:cubicBezTo>
                  <a:close/>
                  <a:moveTo>
                    <a:pt x="191" y="49"/>
                  </a:moveTo>
                  <a:cubicBezTo>
                    <a:pt x="192" y="49"/>
                    <a:pt x="192" y="49"/>
                    <a:pt x="192" y="49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94" y="51"/>
                    <a:pt x="194" y="51"/>
                    <a:pt x="194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1" y="49"/>
                    <a:pt x="191" y="49"/>
                    <a:pt x="191" y="49"/>
                  </a:cubicBezTo>
                  <a:close/>
                  <a:moveTo>
                    <a:pt x="160" y="50"/>
                  </a:move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lose/>
                  <a:moveTo>
                    <a:pt x="163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4"/>
                    <a:pt x="164" y="54"/>
                    <a:pt x="164" y="54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55"/>
                    <a:pt x="163" y="54"/>
                    <a:pt x="163" y="54"/>
                  </a:cubicBezTo>
                  <a:close/>
                  <a:moveTo>
                    <a:pt x="165" y="53"/>
                  </a:moveTo>
                  <a:cubicBezTo>
                    <a:pt x="165" y="53"/>
                    <a:pt x="165" y="53"/>
                    <a:pt x="165" y="53"/>
                  </a:cubicBezTo>
                  <a:cubicBezTo>
                    <a:pt x="165" y="52"/>
                    <a:pt x="165" y="52"/>
                    <a:pt x="165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2" y="51"/>
                    <a:pt x="172" y="51"/>
                    <a:pt x="172" y="51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9"/>
                    <a:pt x="176" y="49"/>
                    <a:pt x="176" y="49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8" y="48"/>
                    <a:pt x="178" y="48"/>
                    <a:pt x="178" y="48"/>
                  </a:cubicBezTo>
                  <a:cubicBezTo>
                    <a:pt x="179" y="47"/>
                    <a:pt x="179" y="47"/>
                    <a:pt x="179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1" y="46"/>
                    <a:pt x="181" y="46"/>
                    <a:pt x="181" y="46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80" y="48"/>
                    <a:pt x="180" y="48"/>
                    <a:pt x="180" y="48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0"/>
                    <a:pt x="179" y="50"/>
                    <a:pt x="179" y="50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80" y="53"/>
                    <a:pt x="180" y="53"/>
                    <a:pt x="180" y="53"/>
                  </a:cubicBezTo>
                  <a:cubicBezTo>
                    <a:pt x="181" y="53"/>
                    <a:pt x="181" y="53"/>
                    <a:pt x="181" y="53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6" y="50"/>
                    <a:pt x="186" y="50"/>
                    <a:pt x="186" y="50"/>
                  </a:cubicBezTo>
                  <a:cubicBezTo>
                    <a:pt x="187" y="49"/>
                    <a:pt x="187" y="49"/>
                    <a:pt x="187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8" y="47"/>
                    <a:pt x="188" y="47"/>
                    <a:pt x="188" y="47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9" y="47"/>
                    <a:pt x="189" y="47"/>
                    <a:pt x="189" y="47"/>
                  </a:cubicBezTo>
                  <a:cubicBezTo>
                    <a:pt x="190" y="47"/>
                    <a:pt x="190" y="47"/>
                    <a:pt x="190" y="47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89" y="45"/>
                    <a:pt x="189" y="45"/>
                    <a:pt x="189" y="45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90" y="44"/>
                    <a:pt x="190" y="44"/>
                    <a:pt x="190" y="44"/>
                  </a:cubicBezTo>
                  <a:cubicBezTo>
                    <a:pt x="191" y="43"/>
                    <a:pt x="191" y="43"/>
                    <a:pt x="191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3"/>
                    <a:pt x="193" y="43"/>
                    <a:pt x="193" y="43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193" y="42"/>
                    <a:pt x="193" y="42"/>
                    <a:pt x="193" y="42"/>
                  </a:cubicBezTo>
                  <a:cubicBezTo>
                    <a:pt x="193" y="40"/>
                    <a:pt x="193" y="40"/>
                    <a:pt x="193" y="40"/>
                  </a:cubicBezTo>
                  <a:cubicBezTo>
                    <a:pt x="194" y="40"/>
                    <a:pt x="194" y="40"/>
                    <a:pt x="194" y="40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2" y="38"/>
                    <a:pt x="192" y="38"/>
                    <a:pt x="192" y="38"/>
                  </a:cubicBezTo>
                  <a:cubicBezTo>
                    <a:pt x="191" y="39"/>
                    <a:pt x="191" y="39"/>
                    <a:pt x="191" y="39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39"/>
                    <a:pt x="189" y="39"/>
                    <a:pt x="189" y="39"/>
                  </a:cubicBezTo>
                  <a:cubicBezTo>
                    <a:pt x="188" y="39"/>
                    <a:pt x="188" y="39"/>
                    <a:pt x="188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6" y="39"/>
                    <a:pt x="186" y="39"/>
                    <a:pt x="186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3" y="39"/>
                    <a:pt x="183" y="39"/>
                    <a:pt x="183" y="39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78" y="42"/>
                    <a:pt x="178" y="42"/>
                    <a:pt x="178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6" y="43"/>
                    <a:pt x="176" y="43"/>
                    <a:pt x="176" y="43"/>
                  </a:cubicBezTo>
                  <a:cubicBezTo>
                    <a:pt x="175" y="43"/>
                    <a:pt x="175" y="43"/>
                    <a:pt x="175" y="43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1" y="44"/>
                    <a:pt x="171" y="44"/>
                    <a:pt x="171" y="44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0" y="45"/>
                    <a:pt x="170" y="45"/>
                    <a:pt x="170" y="45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67" y="46"/>
                    <a:pt x="167" y="46"/>
                    <a:pt x="167" y="46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1" y="52"/>
                    <a:pt x="161" y="52"/>
                    <a:pt x="161" y="52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3" y="51"/>
                    <a:pt x="163" y="51"/>
                    <a:pt x="163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lose/>
                  <a:moveTo>
                    <a:pt x="250" y="98"/>
                  </a:moveTo>
                  <a:cubicBezTo>
                    <a:pt x="250" y="98"/>
                    <a:pt x="250" y="98"/>
                    <a:pt x="250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8"/>
                    <a:pt x="250" y="98"/>
                    <a:pt x="250" y="98"/>
                  </a:cubicBezTo>
                  <a:close/>
                  <a:moveTo>
                    <a:pt x="240" y="81"/>
                  </a:moveTo>
                  <a:cubicBezTo>
                    <a:pt x="239" y="80"/>
                    <a:pt x="239" y="80"/>
                    <a:pt x="239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8" y="81"/>
                    <a:pt x="238" y="81"/>
                    <a:pt x="238" y="81"/>
                  </a:cubicBezTo>
                  <a:cubicBezTo>
                    <a:pt x="237" y="81"/>
                    <a:pt x="237" y="81"/>
                    <a:pt x="237" y="81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3"/>
                    <a:pt x="238" y="83"/>
                    <a:pt x="238" y="83"/>
                  </a:cubicBezTo>
                  <a:cubicBezTo>
                    <a:pt x="237" y="82"/>
                    <a:pt x="237" y="82"/>
                    <a:pt x="237" y="82"/>
                  </a:cubicBezTo>
                  <a:cubicBezTo>
                    <a:pt x="236" y="83"/>
                    <a:pt x="236" y="83"/>
                    <a:pt x="236" y="83"/>
                  </a:cubicBezTo>
                  <a:cubicBezTo>
                    <a:pt x="235" y="83"/>
                    <a:pt x="235" y="83"/>
                    <a:pt x="235" y="8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9" y="88"/>
                    <a:pt x="239" y="88"/>
                    <a:pt x="239" y="88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1" y="89"/>
                    <a:pt x="241" y="89"/>
                    <a:pt x="241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2" y="90"/>
                    <a:pt x="242" y="90"/>
                    <a:pt x="242" y="90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4" y="88"/>
                    <a:pt x="244" y="88"/>
                    <a:pt x="244" y="88"/>
                  </a:cubicBezTo>
                  <a:cubicBezTo>
                    <a:pt x="243" y="87"/>
                    <a:pt x="243" y="87"/>
                    <a:pt x="243" y="87"/>
                  </a:cubicBezTo>
                  <a:cubicBezTo>
                    <a:pt x="244" y="86"/>
                    <a:pt x="244" y="86"/>
                    <a:pt x="244" y="86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45" y="84"/>
                    <a:pt x="245" y="84"/>
                    <a:pt x="245" y="84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2"/>
                    <a:pt x="245" y="82"/>
                    <a:pt x="245" y="82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3" y="79"/>
                    <a:pt x="243" y="79"/>
                    <a:pt x="243" y="79"/>
                  </a:cubicBezTo>
                  <a:cubicBezTo>
                    <a:pt x="242" y="79"/>
                    <a:pt x="242" y="79"/>
                    <a:pt x="242" y="79"/>
                  </a:cubicBezTo>
                  <a:cubicBezTo>
                    <a:pt x="241" y="79"/>
                    <a:pt x="241" y="79"/>
                    <a:pt x="241" y="79"/>
                  </a:cubicBezTo>
                  <a:cubicBezTo>
                    <a:pt x="240" y="79"/>
                    <a:pt x="240" y="79"/>
                    <a:pt x="240" y="79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1"/>
                    <a:pt x="240" y="81"/>
                    <a:pt x="240" y="81"/>
                  </a:cubicBezTo>
                  <a:cubicBezTo>
                    <a:pt x="240" y="81"/>
                    <a:pt x="240" y="81"/>
                    <a:pt x="240" y="81"/>
                  </a:cubicBezTo>
                  <a:close/>
                  <a:moveTo>
                    <a:pt x="245" y="74"/>
                  </a:moveTo>
                  <a:cubicBezTo>
                    <a:pt x="245" y="74"/>
                    <a:pt x="245" y="74"/>
                    <a:pt x="245" y="74"/>
                  </a:cubicBezTo>
                  <a:cubicBezTo>
                    <a:pt x="245" y="74"/>
                    <a:pt x="245" y="74"/>
                    <a:pt x="245" y="74"/>
                  </a:cubicBezTo>
                  <a:cubicBezTo>
                    <a:pt x="246" y="74"/>
                    <a:pt x="246" y="74"/>
                    <a:pt x="246" y="74"/>
                  </a:cubicBezTo>
                  <a:cubicBezTo>
                    <a:pt x="246" y="74"/>
                    <a:pt x="246" y="74"/>
                    <a:pt x="245" y="74"/>
                  </a:cubicBezTo>
                  <a:close/>
                  <a:moveTo>
                    <a:pt x="244" y="78"/>
                  </a:moveTo>
                  <a:cubicBezTo>
                    <a:pt x="244" y="78"/>
                    <a:pt x="244" y="78"/>
                    <a:pt x="244" y="78"/>
                  </a:cubicBezTo>
                  <a:cubicBezTo>
                    <a:pt x="244" y="78"/>
                    <a:pt x="244" y="78"/>
                    <a:pt x="244" y="78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6" y="76"/>
                    <a:pt x="246" y="76"/>
                    <a:pt x="246" y="76"/>
                  </a:cubicBezTo>
                  <a:cubicBezTo>
                    <a:pt x="245" y="77"/>
                    <a:pt x="245" y="77"/>
                    <a:pt x="245" y="77"/>
                  </a:cubicBezTo>
                  <a:cubicBezTo>
                    <a:pt x="245" y="78"/>
                    <a:pt x="245" y="78"/>
                    <a:pt x="245" y="78"/>
                  </a:cubicBezTo>
                  <a:cubicBezTo>
                    <a:pt x="245" y="78"/>
                    <a:pt x="244" y="78"/>
                    <a:pt x="244" y="78"/>
                  </a:cubicBezTo>
                  <a:close/>
                  <a:moveTo>
                    <a:pt x="238" y="77"/>
                  </a:moveTo>
                  <a:cubicBezTo>
                    <a:pt x="238" y="76"/>
                    <a:pt x="238" y="76"/>
                    <a:pt x="238" y="76"/>
                  </a:cubicBezTo>
                  <a:cubicBezTo>
                    <a:pt x="238" y="76"/>
                    <a:pt x="238" y="76"/>
                    <a:pt x="238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8" y="77"/>
                    <a:pt x="238" y="77"/>
                    <a:pt x="238" y="77"/>
                  </a:cubicBezTo>
                  <a:close/>
                  <a:moveTo>
                    <a:pt x="237" y="78"/>
                  </a:move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8"/>
                    <a:pt x="237" y="78"/>
                    <a:pt x="237" y="78"/>
                  </a:cubicBezTo>
                  <a:close/>
                  <a:moveTo>
                    <a:pt x="238" y="79"/>
                  </a:move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9" y="78"/>
                    <a:pt x="239" y="78"/>
                    <a:pt x="239" y="78"/>
                  </a:cubicBezTo>
                  <a:cubicBezTo>
                    <a:pt x="239" y="79"/>
                    <a:pt x="239" y="79"/>
                    <a:pt x="239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lose/>
                  <a:moveTo>
                    <a:pt x="236" y="80"/>
                  </a:moveTo>
                  <a:cubicBezTo>
                    <a:pt x="236" y="80"/>
                    <a:pt x="236" y="80"/>
                    <a:pt x="236" y="80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6" y="79"/>
                    <a:pt x="236" y="79"/>
                    <a:pt x="236" y="79"/>
                  </a:cubicBezTo>
                  <a:cubicBezTo>
                    <a:pt x="236" y="78"/>
                    <a:pt x="236" y="78"/>
                    <a:pt x="236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lose/>
                  <a:moveTo>
                    <a:pt x="234" y="81"/>
                  </a:move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1"/>
                    <a:pt x="234" y="81"/>
                    <a:pt x="234" y="81"/>
                  </a:cubicBezTo>
                  <a:close/>
                  <a:moveTo>
                    <a:pt x="225" y="82"/>
                  </a:moveTo>
                  <a:cubicBezTo>
                    <a:pt x="224" y="81"/>
                    <a:pt x="224" y="81"/>
                    <a:pt x="224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5" y="79"/>
                    <a:pt x="225" y="79"/>
                    <a:pt x="225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6"/>
                    <a:pt x="224" y="76"/>
                    <a:pt x="224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7" y="77"/>
                    <a:pt x="227" y="77"/>
                    <a:pt x="227" y="77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8" y="76"/>
                    <a:pt x="228" y="76"/>
                    <a:pt x="228" y="76"/>
                  </a:cubicBezTo>
                  <a:cubicBezTo>
                    <a:pt x="228" y="75"/>
                    <a:pt x="228" y="75"/>
                    <a:pt x="228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27" y="74"/>
                    <a:pt x="227" y="74"/>
                    <a:pt x="227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2" y="73"/>
                    <a:pt x="222" y="73"/>
                    <a:pt x="222" y="73"/>
                  </a:cubicBezTo>
                  <a:cubicBezTo>
                    <a:pt x="221" y="73"/>
                    <a:pt x="221" y="73"/>
                    <a:pt x="221" y="73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4"/>
                    <a:pt x="220" y="74"/>
                    <a:pt x="220" y="74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0" y="72"/>
                    <a:pt x="220" y="72"/>
                    <a:pt x="220" y="72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3" y="71"/>
                    <a:pt x="223" y="71"/>
                    <a:pt x="223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2"/>
                    <a:pt x="224" y="72"/>
                    <a:pt x="224" y="72"/>
                  </a:cubicBezTo>
                  <a:cubicBezTo>
                    <a:pt x="224" y="73"/>
                    <a:pt x="224" y="73"/>
                    <a:pt x="224" y="73"/>
                  </a:cubicBezTo>
                  <a:cubicBezTo>
                    <a:pt x="225" y="73"/>
                    <a:pt x="225" y="73"/>
                    <a:pt x="225" y="73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5" y="70"/>
                    <a:pt x="225" y="70"/>
                    <a:pt x="225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5" y="69"/>
                    <a:pt x="225" y="69"/>
                    <a:pt x="225" y="69"/>
                  </a:cubicBezTo>
                  <a:cubicBezTo>
                    <a:pt x="225" y="68"/>
                    <a:pt x="225" y="68"/>
                    <a:pt x="225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7" y="66"/>
                    <a:pt x="227" y="66"/>
                    <a:pt x="227" y="6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9" y="66"/>
                    <a:pt x="229" y="66"/>
                    <a:pt x="229" y="66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29" y="71"/>
                    <a:pt x="229" y="71"/>
                    <a:pt x="229" y="71"/>
                  </a:cubicBezTo>
                  <a:cubicBezTo>
                    <a:pt x="229" y="72"/>
                    <a:pt x="229" y="72"/>
                    <a:pt x="229" y="72"/>
                  </a:cubicBezTo>
                  <a:cubicBezTo>
                    <a:pt x="230" y="72"/>
                    <a:pt x="230" y="72"/>
                    <a:pt x="230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1"/>
                    <a:pt x="231" y="71"/>
                    <a:pt x="231" y="71"/>
                  </a:cubicBezTo>
                  <a:cubicBezTo>
                    <a:pt x="231" y="70"/>
                    <a:pt x="231" y="70"/>
                    <a:pt x="231" y="70"/>
                  </a:cubicBezTo>
                  <a:cubicBezTo>
                    <a:pt x="232" y="70"/>
                    <a:pt x="232" y="70"/>
                    <a:pt x="232" y="70"/>
                  </a:cubicBezTo>
                  <a:cubicBezTo>
                    <a:pt x="232" y="69"/>
                    <a:pt x="232" y="69"/>
                    <a:pt x="232" y="69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1" y="67"/>
                    <a:pt x="231" y="67"/>
                    <a:pt x="231" y="67"/>
                  </a:cubicBezTo>
                  <a:cubicBezTo>
                    <a:pt x="231" y="66"/>
                    <a:pt x="231" y="66"/>
                    <a:pt x="231" y="66"/>
                  </a:cubicBezTo>
                  <a:cubicBezTo>
                    <a:pt x="231" y="65"/>
                    <a:pt x="231" y="65"/>
                    <a:pt x="231" y="65"/>
                  </a:cubicBezTo>
                  <a:cubicBezTo>
                    <a:pt x="231" y="64"/>
                    <a:pt x="231" y="64"/>
                    <a:pt x="231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4" y="63"/>
                    <a:pt x="234" y="63"/>
                  </a:cubicBezTo>
                  <a:cubicBezTo>
                    <a:pt x="234" y="63"/>
                    <a:pt x="235" y="63"/>
                    <a:pt x="235" y="63"/>
                  </a:cubicBezTo>
                  <a:cubicBezTo>
                    <a:pt x="235" y="64"/>
                    <a:pt x="235" y="64"/>
                    <a:pt x="235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6"/>
                    <a:pt x="237" y="66"/>
                    <a:pt x="237" y="66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8" y="66"/>
                    <a:pt x="238" y="66"/>
                    <a:pt x="238" y="66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40" y="70"/>
                    <a:pt x="240" y="70"/>
                    <a:pt x="240" y="70"/>
                  </a:cubicBezTo>
                  <a:cubicBezTo>
                    <a:pt x="240" y="71"/>
                    <a:pt x="240" y="71"/>
                    <a:pt x="240" y="71"/>
                  </a:cubicBezTo>
                  <a:cubicBezTo>
                    <a:pt x="239" y="71"/>
                    <a:pt x="239" y="71"/>
                    <a:pt x="239" y="71"/>
                  </a:cubicBezTo>
                  <a:cubicBezTo>
                    <a:pt x="239" y="72"/>
                    <a:pt x="239" y="72"/>
                    <a:pt x="239" y="72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37" y="73"/>
                    <a:pt x="237" y="73"/>
                    <a:pt x="237" y="73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6"/>
                    <a:pt x="235" y="76"/>
                    <a:pt x="235" y="76"/>
                  </a:cubicBezTo>
                  <a:cubicBezTo>
                    <a:pt x="236" y="76"/>
                    <a:pt x="236" y="76"/>
                    <a:pt x="236" y="7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35" y="78"/>
                    <a:pt x="235" y="78"/>
                    <a:pt x="235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3" y="77"/>
                    <a:pt x="233" y="77"/>
                    <a:pt x="233" y="77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1" y="79"/>
                    <a:pt x="231" y="79"/>
                    <a:pt x="231" y="79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1" y="81"/>
                    <a:pt x="231" y="81"/>
                    <a:pt x="231" y="81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0" y="80"/>
                    <a:pt x="230" y="80"/>
                    <a:pt x="230" y="80"/>
                  </a:cubicBezTo>
                  <a:cubicBezTo>
                    <a:pt x="230" y="81"/>
                    <a:pt x="230" y="81"/>
                    <a:pt x="230" y="81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0" y="82"/>
                    <a:pt x="230" y="82"/>
                    <a:pt x="230" y="82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7" y="81"/>
                    <a:pt x="227" y="81"/>
                    <a:pt x="227" y="81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6" y="82"/>
                    <a:pt x="226" y="82"/>
                    <a:pt x="226" y="82"/>
                  </a:cubicBezTo>
                  <a:cubicBezTo>
                    <a:pt x="226" y="81"/>
                    <a:pt x="226" y="81"/>
                    <a:pt x="226" y="81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2"/>
                    <a:pt x="225" y="82"/>
                    <a:pt x="225" y="82"/>
                  </a:cubicBezTo>
                  <a:close/>
                  <a:moveTo>
                    <a:pt x="167" y="60"/>
                  </a:moveTo>
                  <a:cubicBezTo>
                    <a:pt x="167" y="59"/>
                    <a:pt x="167" y="59"/>
                    <a:pt x="167" y="59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4" y="57"/>
                    <a:pt x="174" y="57"/>
                    <a:pt x="174" y="57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8" y="61"/>
                    <a:pt x="168" y="61"/>
                    <a:pt x="168" y="61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7" y="60"/>
                    <a:pt x="167" y="60"/>
                    <a:pt x="167" y="60"/>
                  </a:cubicBezTo>
                  <a:close/>
                  <a:moveTo>
                    <a:pt x="210" y="76"/>
                  </a:moveTo>
                  <a:cubicBezTo>
                    <a:pt x="210" y="76"/>
                    <a:pt x="210" y="76"/>
                    <a:pt x="210" y="76"/>
                  </a:cubicBezTo>
                  <a:cubicBezTo>
                    <a:pt x="210" y="75"/>
                    <a:pt x="210" y="75"/>
                    <a:pt x="210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4"/>
                    <a:pt x="211" y="74"/>
                    <a:pt x="211" y="74"/>
                  </a:cubicBezTo>
                  <a:cubicBezTo>
                    <a:pt x="212" y="74"/>
                    <a:pt x="212" y="74"/>
                    <a:pt x="212" y="74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4"/>
                    <a:pt x="213" y="74"/>
                    <a:pt x="213" y="74"/>
                  </a:cubicBezTo>
                  <a:cubicBezTo>
                    <a:pt x="214" y="74"/>
                    <a:pt x="214" y="74"/>
                    <a:pt x="214" y="74"/>
                  </a:cubicBezTo>
                  <a:cubicBezTo>
                    <a:pt x="214" y="75"/>
                    <a:pt x="214" y="75"/>
                    <a:pt x="214" y="75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3" y="77"/>
                    <a:pt x="213" y="77"/>
                    <a:pt x="213" y="77"/>
                  </a:cubicBezTo>
                  <a:cubicBezTo>
                    <a:pt x="212" y="77"/>
                    <a:pt x="212" y="77"/>
                    <a:pt x="212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lose/>
                  <a:moveTo>
                    <a:pt x="176" y="75"/>
                  </a:moveTo>
                  <a:cubicBezTo>
                    <a:pt x="176" y="74"/>
                    <a:pt x="176" y="74"/>
                    <a:pt x="176" y="74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80" y="72"/>
                    <a:pt x="180" y="72"/>
                    <a:pt x="180" y="72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1"/>
                    <a:pt x="182" y="71"/>
                    <a:pt x="182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6" y="72"/>
                    <a:pt x="186" y="72"/>
                    <a:pt x="186" y="72"/>
                  </a:cubicBezTo>
                  <a:cubicBezTo>
                    <a:pt x="187" y="72"/>
                    <a:pt x="187" y="72"/>
                    <a:pt x="187" y="72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90" y="71"/>
                    <a:pt x="190" y="71"/>
                    <a:pt x="190" y="71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88" y="71"/>
                    <a:pt x="188" y="71"/>
                    <a:pt x="188" y="71"/>
                  </a:cubicBezTo>
                  <a:cubicBezTo>
                    <a:pt x="188" y="70"/>
                    <a:pt x="188" y="70"/>
                    <a:pt x="188" y="70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86" y="70"/>
                    <a:pt x="186" y="70"/>
                    <a:pt x="186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2" y="70"/>
                    <a:pt x="182" y="70"/>
                    <a:pt x="182" y="70"/>
                  </a:cubicBezTo>
                  <a:cubicBezTo>
                    <a:pt x="181" y="70"/>
                    <a:pt x="181" y="70"/>
                    <a:pt x="181" y="70"/>
                  </a:cubicBezTo>
                  <a:cubicBezTo>
                    <a:pt x="180" y="70"/>
                    <a:pt x="180" y="70"/>
                    <a:pt x="180" y="70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4" y="69"/>
                    <a:pt x="174" y="69"/>
                    <a:pt x="174" y="69"/>
                  </a:cubicBezTo>
                  <a:cubicBezTo>
                    <a:pt x="174" y="68"/>
                    <a:pt x="174" y="68"/>
                    <a:pt x="174" y="68"/>
                  </a:cubicBezTo>
                  <a:cubicBezTo>
                    <a:pt x="173" y="68"/>
                    <a:pt x="173" y="68"/>
                    <a:pt x="173" y="68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69" y="66"/>
                    <a:pt x="169" y="66"/>
                    <a:pt x="169" y="66"/>
                  </a:cubicBezTo>
                  <a:cubicBezTo>
                    <a:pt x="169" y="65"/>
                    <a:pt x="169" y="65"/>
                    <a:pt x="169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4"/>
                    <a:pt x="170" y="64"/>
                    <a:pt x="170" y="64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5" y="63"/>
                    <a:pt x="175" y="63"/>
                    <a:pt x="175" y="63"/>
                  </a:cubicBezTo>
                  <a:cubicBezTo>
                    <a:pt x="176" y="64"/>
                    <a:pt x="176" y="64"/>
                    <a:pt x="176" y="64"/>
                  </a:cubicBezTo>
                  <a:cubicBezTo>
                    <a:pt x="177" y="64"/>
                    <a:pt x="177" y="64"/>
                    <a:pt x="177" y="64"/>
                  </a:cubicBezTo>
                  <a:cubicBezTo>
                    <a:pt x="178" y="63"/>
                    <a:pt x="178" y="63"/>
                    <a:pt x="178" y="63"/>
                  </a:cubicBezTo>
                  <a:cubicBezTo>
                    <a:pt x="179" y="63"/>
                    <a:pt x="179" y="63"/>
                    <a:pt x="179" y="63"/>
                  </a:cubicBezTo>
                  <a:cubicBezTo>
                    <a:pt x="180" y="63"/>
                    <a:pt x="180" y="63"/>
                    <a:pt x="180" y="63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8" y="62"/>
                    <a:pt x="178" y="62"/>
                    <a:pt x="178" y="62"/>
                  </a:cubicBezTo>
                  <a:cubicBezTo>
                    <a:pt x="177" y="62"/>
                    <a:pt x="177" y="62"/>
                    <a:pt x="177" y="62"/>
                  </a:cubicBezTo>
                  <a:cubicBezTo>
                    <a:pt x="175" y="62"/>
                    <a:pt x="175" y="62"/>
                    <a:pt x="175" y="62"/>
                  </a:cubicBezTo>
                  <a:cubicBezTo>
                    <a:pt x="174" y="62"/>
                    <a:pt x="174" y="62"/>
                    <a:pt x="174" y="62"/>
                  </a:cubicBezTo>
                  <a:cubicBezTo>
                    <a:pt x="174" y="61"/>
                    <a:pt x="174" y="61"/>
                    <a:pt x="174" y="61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6" y="59"/>
                    <a:pt x="176" y="59"/>
                    <a:pt x="176" y="59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78" y="59"/>
                    <a:pt x="178" y="59"/>
                    <a:pt x="178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1" y="59"/>
                    <a:pt x="181" y="59"/>
                    <a:pt x="181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2" y="59"/>
                    <a:pt x="182" y="59"/>
                    <a:pt x="182" y="59"/>
                  </a:cubicBezTo>
                  <a:cubicBezTo>
                    <a:pt x="181" y="58"/>
                    <a:pt x="181" y="58"/>
                    <a:pt x="181" y="5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79" y="58"/>
                    <a:pt x="179" y="58"/>
                    <a:pt x="179" y="58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79" y="56"/>
                    <a:pt x="179" y="56"/>
                    <a:pt x="179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2" y="55"/>
                    <a:pt x="182" y="55"/>
                    <a:pt x="182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5"/>
                    <a:pt x="185" y="55"/>
                    <a:pt x="185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4" y="54"/>
                    <a:pt x="184" y="54"/>
                    <a:pt x="184" y="54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4" y="53"/>
                    <a:pt x="184" y="53"/>
                    <a:pt x="184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7" y="53"/>
                    <a:pt x="187" y="53"/>
                    <a:pt x="187" y="53"/>
                  </a:cubicBezTo>
                  <a:cubicBezTo>
                    <a:pt x="188" y="53"/>
                    <a:pt x="188" y="53"/>
                    <a:pt x="188" y="53"/>
                  </a:cubicBezTo>
                  <a:cubicBezTo>
                    <a:pt x="189" y="54"/>
                    <a:pt x="189" y="54"/>
                    <a:pt x="189" y="54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89" y="55"/>
                    <a:pt x="189" y="55"/>
                    <a:pt x="189" y="55"/>
                  </a:cubicBezTo>
                  <a:cubicBezTo>
                    <a:pt x="188" y="56"/>
                    <a:pt x="188" y="56"/>
                    <a:pt x="188" y="56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90" y="57"/>
                    <a:pt x="190" y="57"/>
                    <a:pt x="190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9"/>
                    <a:pt x="193" y="59"/>
                    <a:pt x="193" y="59"/>
                  </a:cubicBezTo>
                  <a:cubicBezTo>
                    <a:pt x="192" y="59"/>
                    <a:pt x="192" y="59"/>
                    <a:pt x="192" y="59"/>
                  </a:cubicBezTo>
                  <a:cubicBezTo>
                    <a:pt x="192" y="60"/>
                    <a:pt x="192" y="60"/>
                    <a:pt x="192" y="60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2" y="66"/>
                    <a:pt x="192" y="66"/>
                    <a:pt x="192" y="66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7"/>
                    <a:pt x="196" y="67"/>
                    <a:pt x="196" y="67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198" y="69"/>
                    <a:pt x="198" y="69"/>
                    <a:pt x="198" y="69"/>
                  </a:cubicBezTo>
                  <a:cubicBezTo>
                    <a:pt x="199" y="69"/>
                    <a:pt x="199" y="69"/>
                    <a:pt x="199" y="69"/>
                  </a:cubicBezTo>
                  <a:cubicBezTo>
                    <a:pt x="199" y="68"/>
                    <a:pt x="199" y="68"/>
                    <a:pt x="199" y="68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200" y="67"/>
                    <a:pt x="200" y="67"/>
                    <a:pt x="200" y="67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1" y="59"/>
                    <a:pt x="201" y="59"/>
                    <a:pt x="201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201" y="57"/>
                    <a:pt x="201" y="57"/>
                    <a:pt x="201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6"/>
                    <a:pt x="203" y="56"/>
                    <a:pt x="203" y="56"/>
                  </a:cubicBezTo>
                  <a:cubicBezTo>
                    <a:pt x="204" y="56"/>
                    <a:pt x="204" y="56"/>
                    <a:pt x="204" y="56"/>
                  </a:cubicBezTo>
                  <a:cubicBezTo>
                    <a:pt x="206" y="54"/>
                    <a:pt x="206" y="54"/>
                    <a:pt x="206" y="54"/>
                  </a:cubicBezTo>
                  <a:cubicBezTo>
                    <a:pt x="207" y="54"/>
                    <a:pt x="207" y="54"/>
                    <a:pt x="207" y="54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7" y="56"/>
                    <a:pt x="207" y="56"/>
                    <a:pt x="207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61"/>
                    <a:pt x="207" y="61"/>
                    <a:pt x="207" y="61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4"/>
                    <a:pt x="204" y="64"/>
                    <a:pt x="204" y="64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7" y="63"/>
                    <a:pt x="207" y="63"/>
                    <a:pt x="207" y="63"/>
                  </a:cubicBezTo>
                  <a:cubicBezTo>
                    <a:pt x="207" y="64"/>
                    <a:pt x="207" y="64"/>
                    <a:pt x="207" y="64"/>
                  </a:cubicBezTo>
                  <a:cubicBezTo>
                    <a:pt x="206" y="65"/>
                    <a:pt x="206" y="65"/>
                    <a:pt x="206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4" y="66"/>
                    <a:pt x="204" y="66"/>
                    <a:pt x="204" y="66"/>
                  </a:cubicBezTo>
                  <a:cubicBezTo>
                    <a:pt x="203" y="67"/>
                    <a:pt x="203" y="67"/>
                    <a:pt x="203" y="67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7" y="65"/>
                    <a:pt x="207" y="65"/>
                    <a:pt x="207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7" y="69"/>
                    <a:pt x="207" y="69"/>
                    <a:pt x="207" y="69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8"/>
                    <a:pt x="213" y="68"/>
                    <a:pt x="213" y="68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1" y="71"/>
                    <a:pt x="211" y="71"/>
                    <a:pt x="211" y="71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1"/>
                    <a:pt x="209" y="71"/>
                    <a:pt x="209" y="71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4" y="76"/>
                    <a:pt x="204" y="76"/>
                    <a:pt x="204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199" y="74"/>
                    <a:pt x="199" y="74"/>
                    <a:pt x="199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6"/>
                    <a:pt x="198" y="76"/>
                    <a:pt x="198" y="76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7" y="76"/>
                    <a:pt x="187" y="76"/>
                    <a:pt x="187" y="76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6" y="77"/>
                    <a:pt x="186" y="77"/>
                    <a:pt x="186" y="77"/>
                  </a:cubicBezTo>
                  <a:cubicBezTo>
                    <a:pt x="185" y="77"/>
                    <a:pt x="185" y="77"/>
                    <a:pt x="185" y="77"/>
                  </a:cubicBezTo>
                  <a:cubicBezTo>
                    <a:pt x="184" y="77"/>
                    <a:pt x="184" y="77"/>
                    <a:pt x="184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2" y="77"/>
                    <a:pt x="182" y="77"/>
                    <a:pt x="182" y="77"/>
                  </a:cubicBezTo>
                  <a:cubicBezTo>
                    <a:pt x="181" y="77"/>
                    <a:pt x="181" y="77"/>
                    <a:pt x="181" y="77"/>
                  </a:cubicBezTo>
                  <a:cubicBezTo>
                    <a:pt x="179" y="77"/>
                    <a:pt x="179" y="77"/>
                    <a:pt x="179" y="77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176" y="75"/>
                    <a:pt x="176" y="75"/>
                    <a:pt x="176" y="75"/>
                  </a:cubicBezTo>
                  <a:close/>
                  <a:moveTo>
                    <a:pt x="123" y="100"/>
                  </a:moveTo>
                  <a:cubicBezTo>
                    <a:pt x="123" y="98"/>
                    <a:pt x="123" y="98"/>
                    <a:pt x="123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24" y="94"/>
                    <a:pt x="124" y="94"/>
                    <a:pt x="124" y="94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1"/>
                    <a:pt x="123" y="91"/>
                    <a:pt x="123" y="91"/>
                  </a:cubicBezTo>
                  <a:cubicBezTo>
                    <a:pt x="122" y="91"/>
                    <a:pt x="122" y="91"/>
                    <a:pt x="122" y="91"/>
                  </a:cubicBezTo>
                  <a:cubicBezTo>
                    <a:pt x="120" y="91"/>
                    <a:pt x="120" y="91"/>
                    <a:pt x="120" y="91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1" y="90"/>
                    <a:pt x="121" y="90"/>
                    <a:pt x="121" y="90"/>
                  </a:cubicBezTo>
                  <a:cubicBezTo>
                    <a:pt x="122" y="90"/>
                    <a:pt x="122" y="90"/>
                    <a:pt x="122" y="90"/>
                  </a:cubicBezTo>
                  <a:cubicBezTo>
                    <a:pt x="123" y="89"/>
                    <a:pt x="123" y="89"/>
                    <a:pt x="123" y="89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29" y="83"/>
                    <a:pt x="129" y="83"/>
                    <a:pt x="129" y="83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2" y="84"/>
                    <a:pt x="132" y="84"/>
                    <a:pt x="132" y="84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31" y="82"/>
                    <a:pt x="131" y="82"/>
                    <a:pt x="131" y="82"/>
                  </a:cubicBezTo>
                  <a:cubicBezTo>
                    <a:pt x="131" y="81"/>
                    <a:pt x="131" y="81"/>
                    <a:pt x="131" y="81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34" y="79"/>
                    <a:pt x="134" y="79"/>
                    <a:pt x="134" y="79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7" y="78"/>
                    <a:pt x="137" y="78"/>
                    <a:pt x="137" y="78"/>
                  </a:cubicBezTo>
                  <a:cubicBezTo>
                    <a:pt x="137" y="77"/>
                    <a:pt x="137" y="77"/>
                    <a:pt x="137" y="77"/>
                  </a:cubicBezTo>
                  <a:cubicBezTo>
                    <a:pt x="138" y="76"/>
                    <a:pt x="138" y="76"/>
                    <a:pt x="138" y="76"/>
                  </a:cubicBezTo>
                  <a:cubicBezTo>
                    <a:pt x="139" y="76"/>
                    <a:pt x="139" y="76"/>
                    <a:pt x="139" y="76"/>
                  </a:cubicBezTo>
                  <a:cubicBezTo>
                    <a:pt x="140" y="75"/>
                    <a:pt x="140" y="75"/>
                    <a:pt x="140" y="75"/>
                  </a:cubicBezTo>
                  <a:cubicBezTo>
                    <a:pt x="139" y="75"/>
                    <a:pt x="139" y="75"/>
                    <a:pt x="139" y="75"/>
                  </a:cubicBezTo>
                  <a:cubicBezTo>
                    <a:pt x="139" y="73"/>
                    <a:pt x="139" y="73"/>
                    <a:pt x="139" y="73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1" y="70"/>
                    <a:pt x="141" y="70"/>
                    <a:pt x="141" y="70"/>
                  </a:cubicBezTo>
                  <a:cubicBezTo>
                    <a:pt x="142" y="70"/>
                    <a:pt x="142" y="70"/>
                    <a:pt x="142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8" y="70"/>
                    <a:pt x="148" y="70"/>
                    <a:pt x="148" y="70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53" y="70"/>
                    <a:pt x="153" y="70"/>
                    <a:pt x="153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5" y="74"/>
                    <a:pt x="155" y="74"/>
                    <a:pt x="155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9" y="74"/>
                    <a:pt x="159" y="74"/>
                    <a:pt x="159" y="74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4" y="81"/>
                    <a:pt x="164" y="81"/>
                    <a:pt x="164" y="81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3"/>
                    <a:pt x="164" y="83"/>
                    <a:pt x="164" y="83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1" y="86"/>
                    <a:pt x="161" y="86"/>
                    <a:pt x="161" y="86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8" y="86"/>
                    <a:pt x="158" y="86"/>
                    <a:pt x="158" y="86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1" y="88"/>
                    <a:pt x="151" y="88"/>
                    <a:pt x="151" y="88"/>
                  </a:cubicBezTo>
                  <a:cubicBezTo>
                    <a:pt x="150" y="89"/>
                    <a:pt x="150" y="89"/>
                    <a:pt x="150" y="89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7" y="89"/>
                    <a:pt x="147" y="89"/>
                    <a:pt x="147" y="89"/>
                  </a:cubicBezTo>
                  <a:cubicBezTo>
                    <a:pt x="146" y="89"/>
                    <a:pt x="146" y="89"/>
                    <a:pt x="146" y="89"/>
                  </a:cubicBezTo>
                  <a:cubicBezTo>
                    <a:pt x="145" y="90"/>
                    <a:pt x="145" y="90"/>
                    <a:pt x="145" y="90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2" y="92"/>
                    <a:pt x="142" y="92"/>
                    <a:pt x="142" y="92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2" y="99"/>
                    <a:pt x="132" y="99"/>
                    <a:pt x="132" y="99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0" y="100"/>
                    <a:pt x="130" y="100"/>
                    <a:pt x="130" y="100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30" y="97"/>
                    <a:pt x="130" y="97"/>
                    <a:pt x="130" y="97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7" y="100"/>
                    <a:pt x="127" y="100"/>
                    <a:pt x="127" y="100"/>
                  </a:cubicBezTo>
                  <a:cubicBezTo>
                    <a:pt x="126" y="100"/>
                    <a:pt x="126" y="100"/>
                    <a:pt x="126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lose/>
                  <a:moveTo>
                    <a:pt x="236" y="88"/>
                  </a:moveTo>
                  <a:cubicBezTo>
                    <a:pt x="236" y="88"/>
                    <a:pt x="236" y="88"/>
                    <a:pt x="236" y="88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90"/>
                    <a:pt x="236" y="90"/>
                    <a:pt x="236" y="90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35" y="88"/>
                    <a:pt x="235" y="88"/>
                    <a:pt x="235" y="88"/>
                  </a:cubicBezTo>
                  <a:cubicBezTo>
                    <a:pt x="236" y="88"/>
                    <a:pt x="236" y="88"/>
                    <a:pt x="236" y="88"/>
                  </a:cubicBezTo>
                  <a:close/>
                  <a:moveTo>
                    <a:pt x="227" y="88"/>
                  </a:moveTo>
                  <a:cubicBezTo>
                    <a:pt x="227" y="87"/>
                    <a:pt x="227" y="87"/>
                    <a:pt x="227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7" y="88"/>
                    <a:pt x="227" y="88"/>
                    <a:pt x="227" y="88"/>
                  </a:cubicBezTo>
                  <a:close/>
                  <a:moveTo>
                    <a:pt x="218" y="92"/>
                  </a:moveTo>
                  <a:cubicBezTo>
                    <a:pt x="219" y="93"/>
                    <a:pt x="219" y="93"/>
                    <a:pt x="219" y="93"/>
                  </a:cubicBezTo>
                  <a:cubicBezTo>
                    <a:pt x="220" y="93"/>
                    <a:pt x="220" y="93"/>
                    <a:pt x="220" y="93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4" y="94"/>
                    <a:pt x="224" y="94"/>
                    <a:pt x="224" y="94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6" y="93"/>
                    <a:pt x="226" y="93"/>
                    <a:pt x="226" y="93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2" y="92"/>
                    <a:pt x="222" y="92"/>
                    <a:pt x="222" y="92"/>
                  </a:cubicBezTo>
                  <a:cubicBezTo>
                    <a:pt x="221" y="92"/>
                    <a:pt x="221" y="92"/>
                    <a:pt x="221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8" y="92"/>
                    <a:pt x="218" y="92"/>
                    <a:pt x="218" y="92"/>
                  </a:cubicBezTo>
                  <a:close/>
                  <a:moveTo>
                    <a:pt x="214" y="120"/>
                  </a:moveTo>
                  <a:cubicBezTo>
                    <a:pt x="213" y="120"/>
                    <a:pt x="213" y="120"/>
                    <a:pt x="213" y="120"/>
                  </a:cubicBezTo>
                  <a:cubicBezTo>
                    <a:pt x="213" y="120"/>
                    <a:pt x="213" y="120"/>
                    <a:pt x="213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lose/>
                  <a:moveTo>
                    <a:pt x="208" y="120"/>
                  </a:move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7" y="116"/>
                    <a:pt x="207" y="116"/>
                    <a:pt x="207" y="116"/>
                  </a:cubicBezTo>
                  <a:cubicBezTo>
                    <a:pt x="206" y="116"/>
                    <a:pt x="206" y="116"/>
                    <a:pt x="206" y="116"/>
                  </a:cubicBezTo>
                  <a:cubicBezTo>
                    <a:pt x="207" y="115"/>
                    <a:pt x="207" y="115"/>
                    <a:pt x="207" y="115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207" y="113"/>
                    <a:pt x="207" y="113"/>
                    <a:pt x="207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5" y="110"/>
                    <a:pt x="205" y="110"/>
                    <a:pt x="205" y="110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4" y="107"/>
                    <a:pt x="204" y="107"/>
                    <a:pt x="204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1" y="107"/>
                    <a:pt x="201" y="107"/>
                    <a:pt x="201" y="107"/>
                  </a:cubicBezTo>
                  <a:cubicBezTo>
                    <a:pt x="201" y="106"/>
                    <a:pt x="201" y="106"/>
                    <a:pt x="201" y="106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3"/>
                    <a:pt x="202" y="103"/>
                    <a:pt x="202" y="103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3" y="100"/>
                    <a:pt x="203" y="100"/>
                    <a:pt x="203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99"/>
                    <a:pt x="204" y="99"/>
                    <a:pt x="204" y="99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99"/>
                    <a:pt x="206" y="99"/>
                    <a:pt x="206" y="99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7" y="101"/>
                    <a:pt x="207" y="101"/>
                    <a:pt x="207" y="101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10" y="105"/>
                    <a:pt x="210" y="105"/>
                    <a:pt x="210" y="105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1" y="103"/>
                    <a:pt x="211" y="103"/>
                    <a:pt x="211" y="103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1"/>
                    <a:pt x="211" y="101"/>
                    <a:pt x="211" y="101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2" y="100"/>
                    <a:pt x="212" y="100"/>
                    <a:pt x="212" y="100"/>
                  </a:cubicBezTo>
                  <a:cubicBezTo>
                    <a:pt x="213" y="100"/>
                    <a:pt x="213" y="100"/>
                    <a:pt x="213" y="100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214" y="101"/>
                    <a:pt x="214" y="101"/>
                    <a:pt x="214" y="101"/>
                  </a:cubicBezTo>
                  <a:cubicBezTo>
                    <a:pt x="214" y="100"/>
                    <a:pt x="214" y="100"/>
                    <a:pt x="214" y="100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2" y="99"/>
                    <a:pt x="212" y="99"/>
                    <a:pt x="212" y="99"/>
                  </a:cubicBezTo>
                  <a:cubicBezTo>
                    <a:pt x="211" y="99"/>
                    <a:pt x="211" y="99"/>
                    <a:pt x="211" y="99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7"/>
                    <a:pt x="210" y="97"/>
                    <a:pt x="210" y="97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1" y="95"/>
                    <a:pt x="211" y="95"/>
                    <a:pt x="211" y="95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6"/>
                    <a:pt x="213" y="96"/>
                    <a:pt x="213" y="96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2" y="95"/>
                    <a:pt x="212" y="95"/>
                    <a:pt x="212" y="95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213" y="94"/>
                    <a:pt x="213" y="94"/>
                    <a:pt x="213" y="94"/>
                  </a:cubicBezTo>
                  <a:cubicBezTo>
                    <a:pt x="213" y="93"/>
                    <a:pt x="213" y="93"/>
                    <a:pt x="213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5" y="94"/>
                    <a:pt x="215" y="94"/>
                    <a:pt x="215" y="94"/>
                  </a:cubicBezTo>
                  <a:cubicBezTo>
                    <a:pt x="216" y="94"/>
                    <a:pt x="216" y="94"/>
                    <a:pt x="216" y="94"/>
                  </a:cubicBezTo>
                  <a:cubicBezTo>
                    <a:pt x="217" y="93"/>
                    <a:pt x="217" y="93"/>
                    <a:pt x="217" y="93"/>
                  </a:cubicBezTo>
                  <a:cubicBezTo>
                    <a:pt x="216" y="93"/>
                    <a:pt x="216" y="93"/>
                    <a:pt x="216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7" y="92"/>
                    <a:pt x="217" y="92"/>
                    <a:pt x="217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9" y="95"/>
                    <a:pt x="219" y="95"/>
                    <a:pt x="219" y="95"/>
                  </a:cubicBezTo>
                  <a:cubicBezTo>
                    <a:pt x="219" y="94"/>
                    <a:pt x="219" y="94"/>
                    <a:pt x="219" y="94"/>
                  </a:cubicBezTo>
                  <a:cubicBezTo>
                    <a:pt x="220" y="95"/>
                    <a:pt x="220" y="95"/>
                    <a:pt x="220" y="95"/>
                  </a:cubicBezTo>
                  <a:cubicBezTo>
                    <a:pt x="221" y="95"/>
                    <a:pt x="221" y="95"/>
                    <a:pt x="221" y="95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4"/>
                    <a:pt x="223" y="94"/>
                    <a:pt x="223" y="94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7"/>
                    <a:pt x="226" y="97"/>
                    <a:pt x="226" y="97"/>
                  </a:cubicBezTo>
                  <a:cubicBezTo>
                    <a:pt x="225" y="98"/>
                    <a:pt x="225" y="98"/>
                    <a:pt x="225" y="98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2" y="100"/>
                    <a:pt x="222" y="100"/>
                    <a:pt x="222" y="100"/>
                  </a:cubicBezTo>
                  <a:cubicBezTo>
                    <a:pt x="221" y="100"/>
                    <a:pt x="221" y="100"/>
                    <a:pt x="221" y="100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0" y="104"/>
                    <a:pt x="220" y="104"/>
                    <a:pt x="220" y="104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0" y="106"/>
                    <a:pt x="220" y="106"/>
                    <a:pt x="220" y="106"/>
                  </a:cubicBezTo>
                  <a:cubicBezTo>
                    <a:pt x="220" y="107"/>
                    <a:pt x="220" y="107"/>
                    <a:pt x="220" y="107"/>
                  </a:cubicBezTo>
                  <a:cubicBezTo>
                    <a:pt x="220" y="108"/>
                    <a:pt x="220" y="108"/>
                    <a:pt x="220" y="108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2" y="107"/>
                    <a:pt x="222" y="107"/>
                    <a:pt x="222" y="107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22" y="109"/>
                    <a:pt x="222" y="109"/>
                    <a:pt x="222" y="109"/>
                  </a:cubicBezTo>
                  <a:cubicBezTo>
                    <a:pt x="222" y="110"/>
                    <a:pt x="222" y="110"/>
                    <a:pt x="222" y="110"/>
                  </a:cubicBezTo>
                  <a:cubicBezTo>
                    <a:pt x="220" y="110"/>
                    <a:pt x="220" y="110"/>
                    <a:pt x="220" y="110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1"/>
                    <a:pt x="219" y="111"/>
                    <a:pt x="219" y="111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8" y="112"/>
                    <a:pt x="218" y="112"/>
                    <a:pt x="218" y="112"/>
                  </a:cubicBezTo>
                  <a:cubicBezTo>
                    <a:pt x="218" y="113"/>
                    <a:pt x="218" y="113"/>
                    <a:pt x="218" y="113"/>
                  </a:cubicBezTo>
                  <a:cubicBezTo>
                    <a:pt x="219" y="113"/>
                    <a:pt x="219" y="113"/>
                    <a:pt x="219" y="113"/>
                  </a:cubicBezTo>
                  <a:cubicBezTo>
                    <a:pt x="219" y="114"/>
                    <a:pt x="219" y="114"/>
                    <a:pt x="219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19" y="115"/>
                    <a:pt x="219" y="115"/>
                    <a:pt x="219" y="115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6" y="115"/>
                    <a:pt x="216" y="115"/>
                    <a:pt x="216" y="115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4" y="117"/>
                    <a:pt x="214" y="117"/>
                    <a:pt x="214" y="117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2" y="117"/>
                    <a:pt x="212" y="117"/>
                    <a:pt x="212" y="117"/>
                  </a:cubicBezTo>
                  <a:cubicBezTo>
                    <a:pt x="211" y="116"/>
                    <a:pt x="211" y="116"/>
                    <a:pt x="211" y="116"/>
                  </a:cubicBezTo>
                  <a:cubicBezTo>
                    <a:pt x="211" y="115"/>
                    <a:pt x="211" y="115"/>
                    <a:pt x="211" y="115"/>
                  </a:cubicBezTo>
                  <a:cubicBezTo>
                    <a:pt x="212" y="114"/>
                    <a:pt x="212" y="114"/>
                    <a:pt x="212" y="114"/>
                  </a:cubicBezTo>
                  <a:cubicBezTo>
                    <a:pt x="212" y="113"/>
                    <a:pt x="212" y="113"/>
                    <a:pt x="212" y="113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5"/>
                    <a:pt x="210" y="115"/>
                    <a:pt x="210" y="115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0" y="118"/>
                    <a:pt x="210" y="118"/>
                    <a:pt x="210" y="118"/>
                  </a:cubicBezTo>
                  <a:cubicBezTo>
                    <a:pt x="209" y="119"/>
                    <a:pt x="209" y="119"/>
                    <a:pt x="209" y="119"/>
                  </a:cubicBezTo>
                  <a:cubicBezTo>
                    <a:pt x="209" y="119"/>
                    <a:pt x="208" y="120"/>
                    <a:pt x="208" y="120"/>
                  </a:cubicBezTo>
                  <a:close/>
                  <a:moveTo>
                    <a:pt x="223" y="101"/>
                  </a:moveTo>
                  <a:cubicBezTo>
                    <a:pt x="223" y="101"/>
                    <a:pt x="223" y="101"/>
                    <a:pt x="223" y="101"/>
                  </a:cubicBezTo>
                  <a:cubicBezTo>
                    <a:pt x="223" y="101"/>
                    <a:pt x="223" y="101"/>
                    <a:pt x="223" y="101"/>
                  </a:cubicBezTo>
                  <a:cubicBezTo>
                    <a:pt x="224" y="101"/>
                    <a:pt x="224" y="101"/>
                    <a:pt x="224" y="101"/>
                  </a:cubicBezTo>
                  <a:cubicBezTo>
                    <a:pt x="223" y="101"/>
                    <a:pt x="223" y="101"/>
                    <a:pt x="223" y="101"/>
                  </a:cubicBezTo>
                  <a:close/>
                  <a:moveTo>
                    <a:pt x="222" y="104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4"/>
                    <a:pt x="222" y="104"/>
                    <a:pt x="222" y="104"/>
                  </a:cubicBezTo>
                  <a:cubicBezTo>
                    <a:pt x="222" y="104"/>
                    <a:pt x="222" y="104"/>
                    <a:pt x="222" y="104"/>
                  </a:cubicBezTo>
                  <a:close/>
                  <a:moveTo>
                    <a:pt x="222" y="106"/>
                  </a:move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5"/>
                  </a:cubicBezTo>
                  <a:cubicBezTo>
                    <a:pt x="222" y="105"/>
                    <a:pt x="222" y="105"/>
                    <a:pt x="222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2" y="106"/>
                    <a:pt x="222" y="106"/>
                    <a:pt x="222" y="106"/>
                  </a:cubicBezTo>
                  <a:close/>
                  <a:moveTo>
                    <a:pt x="188" y="89"/>
                  </a:moveTo>
                  <a:cubicBezTo>
                    <a:pt x="188" y="89"/>
                    <a:pt x="188" y="89"/>
                    <a:pt x="188" y="89"/>
                  </a:cubicBezTo>
                  <a:cubicBezTo>
                    <a:pt x="188" y="90"/>
                    <a:pt x="188" y="90"/>
                    <a:pt x="188" y="90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90" y="89"/>
                    <a:pt x="190" y="89"/>
                    <a:pt x="190" y="89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88" y="89"/>
                    <a:pt x="188" y="89"/>
                    <a:pt x="188" y="89"/>
                  </a:cubicBezTo>
                  <a:cubicBezTo>
                    <a:pt x="188" y="89"/>
                    <a:pt x="188" y="89"/>
                    <a:pt x="188" y="89"/>
                  </a:cubicBezTo>
                  <a:close/>
                  <a:moveTo>
                    <a:pt x="194" y="99"/>
                  </a:moveTo>
                  <a:cubicBezTo>
                    <a:pt x="193" y="98"/>
                    <a:pt x="193" y="98"/>
                    <a:pt x="193" y="98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92" y="92"/>
                    <a:pt x="192" y="92"/>
                    <a:pt x="192" y="92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2" y="90"/>
                    <a:pt x="192" y="90"/>
                    <a:pt x="192" y="90"/>
                  </a:cubicBezTo>
                  <a:cubicBezTo>
                    <a:pt x="193" y="90"/>
                    <a:pt x="193" y="90"/>
                    <a:pt x="193" y="90"/>
                  </a:cubicBezTo>
                  <a:cubicBezTo>
                    <a:pt x="194" y="89"/>
                    <a:pt x="194" y="89"/>
                    <a:pt x="194" y="89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90"/>
                    <a:pt x="197" y="90"/>
                    <a:pt x="197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2"/>
                    <a:pt x="200" y="92"/>
                    <a:pt x="200" y="92"/>
                  </a:cubicBezTo>
                  <a:cubicBezTo>
                    <a:pt x="201" y="92"/>
                    <a:pt x="201" y="92"/>
                    <a:pt x="201" y="92"/>
                  </a:cubicBezTo>
                  <a:cubicBezTo>
                    <a:pt x="201" y="93"/>
                    <a:pt x="201" y="93"/>
                    <a:pt x="201" y="93"/>
                  </a:cubicBezTo>
                  <a:cubicBezTo>
                    <a:pt x="200" y="93"/>
                    <a:pt x="200" y="93"/>
                    <a:pt x="200" y="93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8" y="96"/>
                    <a:pt x="198" y="96"/>
                    <a:pt x="198" y="96"/>
                  </a:cubicBezTo>
                  <a:cubicBezTo>
                    <a:pt x="196" y="97"/>
                    <a:pt x="196" y="97"/>
                    <a:pt x="196" y="97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4" y="98"/>
                    <a:pt x="194" y="98"/>
                    <a:pt x="194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99"/>
                    <a:pt x="194" y="99"/>
                    <a:pt x="194" y="99"/>
                  </a:cubicBezTo>
                  <a:close/>
                  <a:moveTo>
                    <a:pt x="226" y="115"/>
                  </a:moveTo>
                  <a:cubicBezTo>
                    <a:pt x="224" y="114"/>
                    <a:pt x="224" y="114"/>
                    <a:pt x="224" y="114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2"/>
                    <a:pt x="223" y="112"/>
                    <a:pt x="223" y="112"/>
                  </a:cubicBezTo>
                  <a:cubicBezTo>
                    <a:pt x="224" y="111"/>
                    <a:pt x="224" y="111"/>
                    <a:pt x="224" y="111"/>
                  </a:cubicBezTo>
                  <a:cubicBezTo>
                    <a:pt x="225" y="110"/>
                    <a:pt x="225" y="110"/>
                    <a:pt x="225" y="110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8"/>
                    <a:pt x="225" y="108"/>
                    <a:pt x="225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7"/>
                    <a:pt x="225" y="107"/>
                    <a:pt x="225" y="107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6" y="105"/>
                    <a:pt x="226" y="105"/>
                    <a:pt x="226" y="105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7" y="103"/>
                    <a:pt x="227" y="103"/>
                    <a:pt x="227" y="103"/>
                  </a:cubicBezTo>
                  <a:cubicBezTo>
                    <a:pt x="227" y="102"/>
                    <a:pt x="227" y="102"/>
                    <a:pt x="227" y="102"/>
                  </a:cubicBezTo>
                  <a:cubicBezTo>
                    <a:pt x="228" y="102"/>
                    <a:pt x="228" y="102"/>
                    <a:pt x="228" y="102"/>
                  </a:cubicBezTo>
                  <a:cubicBezTo>
                    <a:pt x="228" y="101"/>
                    <a:pt x="228" y="101"/>
                    <a:pt x="228" y="101"/>
                  </a:cubicBezTo>
                  <a:cubicBezTo>
                    <a:pt x="229" y="100"/>
                    <a:pt x="229" y="100"/>
                    <a:pt x="229" y="100"/>
                  </a:cubicBezTo>
                  <a:cubicBezTo>
                    <a:pt x="229" y="99"/>
                    <a:pt x="229" y="99"/>
                    <a:pt x="229" y="99"/>
                  </a:cubicBezTo>
                  <a:cubicBezTo>
                    <a:pt x="230" y="99"/>
                    <a:pt x="230" y="99"/>
                    <a:pt x="230" y="99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7"/>
                    <a:pt x="230" y="97"/>
                    <a:pt x="230" y="97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2" y="98"/>
                    <a:pt x="232" y="98"/>
                    <a:pt x="232" y="98"/>
                  </a:cubicBezTo>
                  <a:cubicBezTo>
                    <a:pt x="232" y="99"/>
                    <a:pt x="232" y="99"/>
                    <a:pt x="232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3" y="98"/>
                    <a:pt x="233" y="98"/>
                    <a:pt x="233" y="98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3" y="97"/>
                    <a:pt x="233" y="97"/>
                    <a:pt x="233" y="97"/>
                  </a:cubicBezTo>
                  <a:cubicBezTo>
                    <a:pt x="232" y="96"/>
                    <a:pt x="232" y="96"/>
                    <a:pt x="232" y="96"/>
                  </a:cubicBezTo>
                  <a:cubicBezTo>
                    <a:pt x="233" y="95"/>
                    <a:pt x="233" y="95"/>
                    <a:pt x="233" y="95"/>
                  </a:cubicBezTo>
                  <a:cubicBezTo>
                    <a:pt x="235" y="94"/>
                    <a:pt x="235" y="94"/>
                    <a:pt x="235" y="94"/>
                  </a:cubicBezTo>
                  <a:cubicBezTo>
                    <a:pt x="236" y="94"/>
                    <a:pt x="236" y="94"/>
                    <a:pt x="236" y="94"/>
                  </a:cubicBezTo>
                  <a:cubicBezTo>
                    <a:pt x="237" y="94"/>
                    <a:pt x="237" y="94"/>
                    <a:pt x="237" y="94"/>
                  </a:cubicBezTo>
                  <a:cubicBezTo>
                    <a:pt x="237" y="95"/>
                    <a:pt x="237" y="95"/>
                    <a:pt x="237" y="95"/>
                  </a:cubicBezTo>
                  <a:cubicBezTo>
                    <a:pt x="238" y="94"/>
                    <a:pt x="238" y="94"/>
                    <a:pt x="238" y="94"/>
                  </a:cubicBezTo>
                  <a:cubicBezTo>
                    <a:pt x="238" y="95"/>
                    <a:pt x="238" y="95"/>
                    <a:pt x="238" y="95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40" y="95"/>
                    <a:pt x="240" y="95"/>
                    <a:pt x="240" y="95"/>
                  </a:cubicBezTo>
                  <a:cubicBezTo>
                    <a:pt x="241" y="95"/>
                    <a:pt x="241" y="95"/>
                    <a:pt x="241" y="95"/>
                  </a:cubicBezTo>
                  <a:cubicBezTo>
                    <a:pt x="241" y="96"/>
                    <a:pt x="241" y="96"/>
                    <a:pt x="241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2" y="97"/>
                    <a:pt x="242" y="97"/>
                    <a:pt x="242" y="97"/>
                  </a:cubicBezTo>
                  <a:cubicBezTo>
                    <a:pt x="243" y="98"/>
                    <a:pt x="243" y="98"/>
                    <a:pt x="243" y="98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5" y="97"/>
                    <a:pt x="245" y="97"/>
                    <a:pt x="245" y="97"/>
                  </a:cubicBezTo>
                  <a:cubicBezTo>
                    <a:pt x="247" y="98"/>
                    <a:pt x="247" y="98"/>
                    <a:pt x="247" y="98"/>
                  </a:cubicBezTo>
                  <a:cubicBezTo>
                    <a:pt x="248" y="98"/>
                    <a:pt x="248" y="98"/>
                    <a:pt x="248" y="98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9" y="100"/>
                    <a:pt x="249" y="100"/>
                    <a:pt x="249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7" y="101"/>
                    <a:pt x="247" y="101"/>
                    <a:pt x="247" y="101"/>
                  </a:cubicBezTo>
                  <a:cubicBezTo>
                    <a:pt x="246" y="102"/>
                    <a:pt x="246" y="102"/>
                    <a:pt x="246" y="102"/>
                  </a:cubicBezTo>
                  <a:cubicBezTo>
                    <a:pt x="246" y="103"/>
                    <a:pt x="246" y="103"/>
                    <a:pt x="246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3" y="104"/>
                    <a:pt x="243" y="104"/>
                    <a:pt x="243" y="104"/>
                  </a:cubicBezTo>
                  <a:cubicBezTo>
                    <a:pt x="242" y="106"/>
                    <a:pt x="242" y="106"/>
                    <a:pt x="242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7"/>
                    <a:pt x="241" y="107"/>
                    <a:pt x="241" y="107"/>
                  </a:cubicBezTo>
                  <a:cubicBezTo>
                    <a:pt x="239" y="108"/>
                    <a:pt x="239" y="108"/>
                    <a:pt x="239" y="108"/>
                  </a:cubicBezTo>
                  <a:cubicBezTo>
                    <a:pt x="238" y="109"/>
                    <a:pt x="238" y="109"/>
                    <a:pt x="238" y="109"/>
                  </a:cubicBezTo>
                  <a:cubicBezTo>
                    <a:pt x="237" y="110"/>
                    <a:pt x="237" y="110"/>
                    <a:pt x="237" y="110"/>
                  </a:cubicBezTo>
                  <a:cubicBezTo>
                    <a:pt x="236" y="110"/>
                    <a:pt x="236" y="110"/>
                    <a:pt x="236" y="110"/>
                  </a:cubicBezTo>
                  <a:cubicBezTo>
                    <a:pt x="235" y="110"/>
                    <a:pt x="235" y="110"/>
                    <a:pt x="235" y="110"/>
                  </a:cubicBezTo>
                  <a:cubicBezTo>
                    <a:pt x="235" y="109"/>
                    <a:pt x="235" y="109"/>
                    <a:pt x="235" y="109"/>
                  </a:cubicBezTo>
                  <a:cubicBezTo>
                    <a:pt x="234" y="110"/>
                    <a:pt x="234" y="110"/>
                    <a:pt x="234" y="110"/>
                  </a:cubicBezTo>
                  <a:cubicBezTo>
                    <a:pt x="233" y="109"/>
                    <a:pt x="233" y="109"/>
                    <a:pt x="233" y="109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2" y="108"/>
                    <a:pt x="232" y="108"/>
                    <a:pt x="232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1" y="109"/>
                    <a:pt x="231" y="109"/>
                    <a:pt x="231" y="109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1" y="110"/>
                    <a:pt x="231" y="110"/>
                    <a:pt x="231" y="110"/>
                  </a:cubicBezTo>
                  <a:cubicBezTo>
                    <a:pt x="231" y="111"/>
                    <a:pt x="231" y="111"/>
                    <a:pt x="231" y="111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29" y="113"/>
                    <a:pt x="229" y="113"/>
                    <a:pt x="229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6" y="114"/>
                    <a:pt x="226" y="114"/>
                    <a:pt x="226" y="114"/>
                  </a:cubicBezTo>
                  <a:cubicBezTo>
                    <a:pt x="226" y="115"/>
                    <a:pt x="226" y="115"/>
                    <a:pt x="226" y="115"/>
                  </a:cubicBezTo>
                  <a:cubicBezTo>
                    <a:pt x="226" y="115"/>
                    <a:pt x="226" y="115"/>
                    <a:pt x="226" y="115"/>
                  </a:cubicBezTo>
                  <a:close/>
                  <a:moveTo>
                    <a:pt x="280" y="119"/>
                  </a:moveTo>
                  <a:cubicBezTo>
                    <a:pt x="279" y="118"/>
                    <a:pt x="279" y="118"/>
                    <a:pt x="279" y="118"/>
                  </a:cubicBezTo>
                  <a:cubicBezTo>
                    <a:pt x="278" y="118"/>
                    <a:pt x="278" y="118"/>
                    <a:pt x="278" y="118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277" y="117"/>
                    <a:pt x="277" y="117"/>
                    <a:pt x="277" y="117"/>
                  </a:cubicBezTo>
                  <a:cubicBezTo>
                    <a:pt x="277" y="116"/>
                    <a:pt x="277" y="116"/>
                    <a:pt x="277" y="116"/>
                  </a:cubicBezTo>
                  <a:cubicBezTo>
                    <a:pt x="277" y="115"/>
                    <a:pt x="277" y="115"/>
                    <a:pt x="277" y="115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0"/>
                    <a:pt x="277" y="110"/>
                    <a:pt x="277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09"/>
                    <a:pt x="278" y="109"/>
                    <a:pt x="278" y="109"/>
                  </a:cubicBezTo>
                  <a:cubicBezTo>
                    <a:pt x="279" y="108"/>
                    <a:pt x="279" y="108"/>
                    <a:pt x="279" y="108"/>
                  </a:cubicBezTo>
                  <a:cubicBezTo>
                    <a:pt x="279" y="107"/>
                    <a:pt x="279" y="107"/>
                    <a:pt x="279" y="107"/>
                  </a:cubicBezTo>
                  <a:cubicBezTo>
                    <a:pt x="280" y="107"/>
                    <a:pt x="280" y="107"/>
                    <a:pt x="280" y="107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2" y="109"/>
                    <a:pt x="282" y="109"/>
                    <a:pt x="282" y="109"/>
                  </a:cubicBezTo>
                  <a:cubicBezTo>
                    <a:pt x="283" y="109"/>
                    <a:pt x="283" y="109"/>
                    <a:pt x="283" y="109"/>
                  </a:cubicBezTo>
                  <a:cubicBezTo>
                    <a:pt x="284" y="110"/>
                    <a:pt x="284" y="110"/>
                    <a:pt x="284" y="110"/>
                  </a:cubicBezTo>
                  <a:cubicBezTo>
                    <a:pt x="284" y="109"/>
                    <a:pt x="284" y="109"/>
                    <a:pt x="284" y="109"/>
                  </a:cubicBezTo>
                  <a:cubicBezTo>
                    <a:pt x="286" y="110"/>
                    <a:pt x="286" y="110"/>
                    <a:pt x="286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8" y="111"/>
                    <a:pt x="288" y="111"/>
                    <a:pt x="288" y="111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3"/>
                    <a:pt x="289" y="113"/>
                    <a:pt x="289" y="113"/>
                  </a:cubicBezTo>
                  <a:cubicBezTo>
                    <a:pt x="289" y="114"/>
                    <a:pt x="289" y="114"/>
                    <a:pt x="289" y="114"/>
                  </a:cubicBezTo>
                  <a:cubicBezTo>
                    <a:pt x="290" y="114"/>
                    <a:pt x="290" y="114"/>
                    <a:pt x="290" y="114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6"/>
                    <a:pt x="290" y="116"/>
                    <a:pt x="290" y="116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8"/>
                    <a:pt x="290" y="118"/>
                    <a:pt x="290" y="118"/>
                  </a:cubicBezTo>
                  <a:cubicBezTo>
                    <a:pt x="291" y="118"/>
                    <a:pt x="291" y="118"/>
                    <a:pt x="291" y="118"/>
                  </a:cubicBezTo>
                  <a:cubicBezTo>
                    <a:pt x="291" y="119"/>
                    <a:pt x="291" y="119"/>
                    <a:pt x="291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5" y="118"/>
                    <a:pt x="285" y="118"/>
                    <a:pt x="285" y="118"/>
                  </a:cubicBezTo>
                  <a:cubicBezTo>
                    <a:pt x="284" y="118"/>
                    <a:pt x="284" y="118"/>
                    <a:pt x="284" y="118"/>
                  </a:cubicBezTo>
                  <a:cubicBezTo>
                    <a:pt x="284" y="117"/>
                    <a:pt x="284" y="117"/>
                    <a:pt x="284" y="117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1" y="119"/>
                    <a:pt x="281" y="119"/>
                    <a:pt x="281" y="119"/>
                  </a:cubicBezTo>
                  <a:cubicBezTo>
                    <a:pt x="280" y="119"/>
                    <a:pt x="280" y="119"/>
                    <a:pt x="280" y="119"/>
                  </a:cubicBezTo>
                  <a:close/>
                  <a:moveTo>
                    <a:pt x="275" y="120"/>
                  </a:moveTo>
                  <a:cubicBezTo>
                    <a:pt x="275" y="119"/>
                    <a:pt x="275" y="119"/>
                    <a:pt x="275" y="119"/>
                  </a:cubicBezTo>
                  <a:cubicBezTo>
                    <a:pt x="275" y="119"/>
                    <a:pt x="275" y="119"/>
                    <a:pt x="275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5" y="120"/>
                    <a:pt x="275" y="120"/>
                    <a:pt x="275" y="120"/>
                  </a:cubicBezTo>
                  <a:close/>
                  <a:moveTo>
                    <a:pt x="276" y="121"/>
                  </a:moveTo>
                  <a:cubicBezTo>
                    <a:pt x="276" y="120"/>
                    <a:pt x="276" y="120"/>
                    <a:pt x="276" y="120"/>
                  </a:cubicBezTo>
                  <a:cubicBezTo>
                    <a:pt x="276" y="120"/>
                    <a:pt x="276" y="120"/>
                    <a:pt x="276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6" y="121"/>
                    <a:pt x="276" y="121"/>
                    <a:pt x="276" y="121"/>
                  </a:cubicBezTo>
                  <a:close/>
                  <a:moveTo>
                    <a:pt x="279" y="121"/>
                  </a:move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9" y="120"/>
                    <a:pt x="279" y="120"/>
                    <a:pt x="279" y="120"/>
                  </a:cubicBezTo>
                  <a:cubicBezTo>
                    <a:pt x="279" y="121"/>
                    <a:pt x="279" y="121"/>
                    <a:pt x="279" y="121"/>
                  </a:cubicBezTo>
                  <a:close/>
                  <a:moveTo>
                    <a:pt x="224" y="138"/>
                  </a:move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8"/>
                    <a:pt x="224" y="138"/>
                    <a:pt x="224" y="138"/>
                  </a:cubicBezTo>
                  <a:close/>
                  <a:moveTo>
                    <a:pt x="226" y="142"/>
                  </a:moveTo>
                  <a:cubicBezTo>
                    <a:pt x="226" y="143"/>
                    <a:pt x="226" y="143"/>
                    <a:pt x="226" y="143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26" y="142"/>
                  </a:moveTo>
                  <a:cubicBezTo>
                    <a:pt x="225" y="142"/>
                    <a:pt x="225" y="142"/>
                    <a:pt x="225" y="142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43" y="139"/>
                  </a:moveTo>
                  <a:cubicBezTo>
                    <a:pt x="242" y="139"/>
                    <a:pt x="242" y="139"/>
                    <a:pt x="242" y="139"/>
                  </a:cubicBezTo>
                  <a:cubicBezTo>
                    <a:pt x="242" y="138"/>
                    <a:pt x="242" y="138"/>
                    <a:pt x="242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0" y="138"/>
                    <a:pt x="240" y="138"/>
                    <a:pt x="240" y="138"/>
                  </a:cubicBezTo>
                  <a:cubicBezTo>
                    <a:pt x="240" y="137"/>
                    <a:pt x="240" y="137"/>
                    <a:pt x="240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9"/>
                    <a:pt x="243" y="139"/>
                    <a:pt x="243" y="139"/>
                  </a:cubicBezTo>
                  <a:cubicBezTo>
                    <a:pt x="243" y="139"/>
                    <a:pt x="243" y="139"/>
                    <a:pt x="243" y="139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2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2" y="142"/>
                    <a:pt x="252" y="142"/>
                    <a:pt x="252" y="142"/>
                  </a:cubicBezTo>
                  <a:close/>
                  <a:moveTo>
                    <a:pt x="253" y="142"/>
                  </a:moveTo>
                  <a:cubicBezTo>
                    <a:pt x="254" y="143"/>
                    <a:pt x="254" y="143"/>
                    <a:pt x="254" y="143"/>
                  </a:cubicBezTo>
                  <a:cubicBezTo>
                    <a:pt x="254" y="142"/>
                    <a:pt x="254" y="142"/>
                    <a:pt x="254" y="142"/>
                  </a:cubicBezTo>
                  <a:cubicBezTo>
                    <a:pt x="253" y="142"/>
                    <a:pt x="253" y="142"/>
                    <a:pt x="253" y="142"/>
                  </a:cubicBezTo>
                  <a:close/>
                  <a:moveTo>
                    <a:pt x="255" y="143"/>
                  </a:moveTo>
                  <a:cubicBezTo>
                    <a:pt x="255" y="143"/>
                    <a:pt x="255" y="143"/>
                    <a:pt x="255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5" y="143"/>
                    <a:pt x="255" y="143"/>
                    <a:pt x="255" y="143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3"/>
                    <a:pt x="255" y="143"/>
                    <a:pt x="255" y="143"/>
                  </a:cubicBezTo>
                  <a:close/>
                  <a:moveTo>
                    <a:pt x="265" y="155"/>
                  </a:moveTo>
                  <a:cubicBezTo>
                    <a:pt x="265" y="155"/>
                    <a:pt x="265" y="155"/>
                    <a:pt x="265" y="155"/>
                  </a:cubicBezTo>
                  <a:cubicBezTo>
                    <a:pt x="265" y="155"/>
                    <a:pt x="265" y="155"/>
                    <a:pt x="265" y="155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6" y="154"/>
                    <a:pt x="266" y="154"/>
                    <a:pt x="266" y="154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5" y="155"/>
                    <a:pt x="265" y="155"/>
                    <a:pt x="265" y="155"/>
                  </a:cubicBezTo>
                  <a:close/>
                  <a:moveTo>
                    <a:pt x="264" y="158"/>
                  </a:moveTo>
                  <a:cubicBezTo>
                    <a:pt x="264" y="157"/>
                    <a:pt x="264" y="157"/>
                    <a:pt x="264" y="157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5" y="156"/>
                    <a:pt x="265" y="156"/>
                    <a:pt x="265" y="156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4" y="158"/>
                    <a:pt x="264" y="158"/>
                    <a:pt x="264" y="158"/>
                  </a:cubicBezTo>
                  <a:cubicBezTo>
                    <a:pt x="264" y="158"/>
                    <a:pt x="264" y="158"/>
                    <a:pt x="264" y="158"/>
                  </a:cubicBezTo>
                  <a:close/>
                  <a:moveTo>
                    <a:pt x="258" y="146"/>
                  </a:moveTo>
                  <a:cubicBezTo>
                    <a:pt x="258" y="145"/>
                    <a:pt x="258" y="145"/>
                    <a:pt x="258" y="145"/>
                  </a:cubicBezTo>
                  <a:cubicBezTo>
                    <a:pt x="258" y="145"/>
                    <a:pt x="258" y="145"/>
                    <a:pt x="258" y="145"/>
                  </a:cubicBezTo>
                  <a:cubicBezTo>
                    <a:pt x="258" y="146"/>
                    <a:pt x="258" y="146"/>
                    <a:pt x="258" y="146"/>
                  </a:cubicBezTo>
                  <a:close/>
                  <a:moveTo>
                    <a:pt x="257" y="146"/>
                  </a:moveTo>
                  <a:cubicBezTo>
                    <a:pt x="256" y="145"/>
                    <a:pt x="256" y="145"/>
                    <a:pt x="256" y="145"/>
                  </a:cubicBezTo>
                  <a:cubicBezTo>
                    <a:pt x="257" y="145"/>
                    <a:pt x="257" y="145"/>
                    <a:pt x="257" y="145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57" y="146"/>
                  </a:moveTo>
                  <a:cubicBezTo>
                    <a:pt x="257" y="147"/>
                    <a:pt x="257" y="147"/>
                    <a:pt x="257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63" y="144"/>
                  </a:moveTo>
                  <a:cubicBezTo>
                    <a:pt x="263" y="144"/>
                    <a:pt x="263" y="144"/>
                    <a:pt x="263" y="144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5" y="145"/>
                    <a:pt x="265" y="145"/>
                    <a:pt x="265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4" y="144"/>
                    <a:pt x="264" y="144"/>
                    <a:pt x="264" y="144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3" y="144"/>
                    <a:pt x="263" y="144"/>
                    <a:pt x="263" y="144"/>
                  </a:cubicBezTo>
                  <a:close/>
                  <a:moveTo>
                    <a:pt x="273" y="144"/>
                  </a:moveTo>
                  <a:cubicBezTo>
                    <a:pt x="273" y="143"/>
                    <a:pt x="273" y="143"/>
                    <a:pt x="273" y="143"/>
                  </a:cubicBezTo>
                  <a:cubicBezTo>
                    <a:pt x="273" y="143"/>
                    <a:pt x="273" y="143"/>
                    <a:pt x="273" y="143"/>
                  </a:cubicBezTo>
                  <a:cubicBezTo>
                    <a:pt x="273" y="144"/>
                    <a:pt x="273" y="144"/>
                    <a:pt x="273" y="144"/>
                  </a:cubicBezTo>
                  <a:cubicBezTo>
                    <a:pt x="273" y="144"/>
                    <a:pt x="273" y="144"/>
                    <a:pt x="273" y="144"/>
                  </a:cubicBezTo>
                  <a:close/>
                  <a:moveTo>
                    <a:pt x="269" y="147"/>
                  </a:moveTo>
                  <a:cubicBezTo>
                    <a:pt x="270" y="147"/>
                    <a:pt x="270" y="147"/>
                    <a:pt x="270" y="147"/>
                  </a:cubicBezTo>
                  <a:cubicBezTo>
                    <a:pt x="270" y="146"/>
                    <a:pt x="270" y="146"/>
                    <a:pt x="270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1" y="147"/>
                    <a:pt x="271" y="147"/>
                    <a:pt x="271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9" y="147"/>
                    <a:pt x="269" y="147"/>
                    <a:pt x="269" y="147"/>
                  </a:cubicBezTo>
                  <a:close/>
                  <a:moveTo>
                    <a:pt x="266" y="152"/>
                  </a:moveTo>
                  <a:cubicBezTo>
                    <a:pt x="268" y="151"/>
                    <a:pt x="268" y="151"/>
                    <a:pt x="268" y="151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9"/>
                    <a:pt x="270" y="149"/>
                    <a:pt x="270" y="149"/>
                  </a:cubicBezTo>
                  <a:cubicBezTo>
                    <a:pt x="270" y="148"/>
                    <a:pt x="270" y="148"/>
                    <a:pt x="270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9"/>
                    <a:pt x="269" y="149"/>
                    <a:pt x="269" y="149"/>
                  </a:cubicBezTo>
                  <a:cubicBezTo>
                    <a:pt x="268" y="149"/>
                    <a:pt x="268" y="149"/>
                    <a:pt x="268" y="149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6" y="150"/>
                    <a:pt x="266" y="150"/>
                    <a:pt x="266" y="150"/>
                  </a:cubicBezTo>
                  <a:cubicBezTo>
                    <a:pt x="265" y="150"/>
                    <a:pt x="265" y="150"/>
                    <a:pt x="265" y="150"/>
                  </a:cubicBezTo>
                  <a:cubicBezTo>
                    <a:pt x="265" y="151"/>
                    <a:pt x="265" y="151"/>
                    <a:pt x="265" y="151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4" y="152"/>
                    <a:pt x="264" y="152"/>
                    <a:pt x="264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6" y="152"/>
                    <a:pt x="266" y="152"/>
                  </a:cubicBezTo>
                  <a:close/>
                  <a:moveTo>
                    <a:pt x="273" y="152"/>
                  </a:moveTo>
                  <a:cubicBezTo>
                    <a:pt x="273" y="150"/>
                    <a:pt x="273" y="150"/>
                    <a:pt x="273" y="150"/>
                  </a:cubicBezTo>
                  <a:cubicBezTo>
                    <a:pt x="273" y="150"/>
                    <a:pt x="273" y="150"/>
                    <a:pt x="273" y="150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5" y="149"/>
                    <a:pt x="275" y="149"/>
                    <a:pt x="275" y="149"/>
                  </a:cubicBezTo>
                  <a:cubicBezTo>
                    <a:pt x="275" y="150"/>
                    <a:pt x="275" y="150"/>
                    <a:pt x="275" y="150"/>
                  </a:cubicBezTo>
                  <a:cubicBezTo>
                    <a:pt x="275" y="151"/>
                    <a:pt x="275" y="151"/>
                    <a:pt x="275" y="151"/>
                  </a:cubicBezTo>
                  <a:cubicBezTo>
                    <a:pt x="274" y="151"/>
                    <a:pt x="274" y="151"/>
                    <a:pt x="274" y="151"/>
                  </a:cubicBezTo>
                  <a:cubicBezTo>
                    <a:pt x="274" y="152"/>
                    <a:pt x="274" y="152"/>
                    <a:pt x="274" y="152"/>
                  </a:cubicBezTo>
                  <a:cubicBezTo>
                    <a:pt x="273" y="152"/>
                    <a:pt x="273" y="152"/>
                    <a:pt x="273" y="152"/>
                  </a:cubicBezTo>
                  <a:close/>
                  <a:moveTo>
                    <a:pt x="279" y="158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79" y="156"/>
                    <a:pt x="279" y="156"/>
                    <a:pt x="279" y="156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6"/>
                    <a:pt x="278" y="156"/>
                    <a:pt x="278" y="156"/>
                  </a:cubicBezTo>
                  <a:cubicBezTo>
                    <a:pt x="278" y="157"/>
                    <a:pt x="278" y="157"/>
                    <a:pt x="278" y="157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9" y="158"/>
                    <a:pt x="279" y="158"/>
                    <a:pt x="279" y="158"/>
                  </a:cubicBezTo>
                  <a:cubicBezTo>
                    <a:pt x="279" y="158"/>
                    <a:pt x="279" y="158"/>
                    <a:pt x="279" y="158"/>
                  </a:cubicBezTo>
                  <a:close/>
                  <a:moveTo>
                    <a:pt x="280" y="157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80" y="157"/>
                    <a:pt x="280" y="157"/>
                    <a:pt x="280" y="157"/>
                  </a:cubicBezTo>
                  <a:close/>
                  <a:moveTo>
                    <a:pt x="281" y="159"/>
                  </a:moveTo>
                  <a:cubicBezTo>
                    <a:pt x="280" y="159"/>
                    <a:pt x="280" y="159"/>
                    <a:pt x="280" y="159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9"/>
                    <a:pt x="281" y="159"/>
                    <a:pt x="281" y="159"/>
                  </a:cubicBezTo>
                  <a:cubicBezTo>
                    <a:pt x="281" y="159"/>
                    <a:pt x="281" y="159"/>
                    <a:pt x="281" y="159"/>
                  </a:cubicBezTo>
                  <a:close/>
                  <a:moveTo>
                    <a:pt x="278" y="161"/>
                  </a:moveTo>
                  <a:cubicBezTo>
                    <a:pt x="278" y="161"/>
                    <a:pt x="278" y="161"/>
                    <a:pt x="278" y="161"/>
                  </a:cubicBezTo>
                  <a:cubicBezTo>
                    <a:pt x="278" y="162"/>
                    <a:pt x="278" y="162"/>
                    <a:pt x="278" y="162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9" y="163"/>
                    <a:pt x="279" y="163"/>
                    <a:pt x="279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1" y="163"/>
                    <a:pt x="281" y="163"/>
                    <a:pt x="281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0"/>
                    <a:pt x="280" y="160"/>
                    <a:pt x="280" y="160"/>
                  </a:cubicBezTo>
                  <a:cubicBezTo>
                    <a:pt x="279" y="160"/>
                    <a:pt x="279" y="160"/>
                    <a:pt x="279" y="160"/>
                  </a:cubicBezTo>
                  <a:cubicBezTo>
                    <a:pt x="279" y="161"/>
                    <a:pt x="279" y="161"/>
                    <a:pt x="279" y="161"/>
                  </a:cubicBezTo>
                  <a:cubicBezTo>
                    <a:pt x="278" y="161"/>
                    <a:pt x="278" y="161"/>
                    <a:pt x="278" y="161"/>
                  </a:cubicBezTo>
                  <a:cubicBezTo>
                    <a:pt x="278" y="161"/>
                    <a:pt x="278" y="161"/>
                    <a:pt x="278" y="161"/>
                  </a:cubicBezTo>
                  <a:close/>
                  <a:moveTo>
                    <a:pt x="255" y="190"/>
                  </a:move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5" y="190"/>
                    <a:pt x="255" y="190"/>
                    <a:pt x="255" y="190"/>
                  </a:cubicBezTo>
                  <a:cubicBezTo>
                    <a:pt x="255" y="190"/>
                    <a:pt x="255" y="190"/>
                    <a:pt x="255" y="190"/>
                  </a:cubicBezTo>
                  <a:close/>
                  <a:moveTo>
                    <a:pt x="242" y="171"/>
                  </a:moveTo>
                  <a:cubicBezTo>
                    <a:pt x="242" y="171"/>
                    <a:pt x="242" y="171"/>
                    <a:pt x="242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lose/>
                  <a:moveTo>
                    <a:pt x="239" y="175"/>
                  </a:moveTo>
                  <a:cubicBezTo>
                    <a:pt x="239" y="175"/>
                    <a:pt x="239" y="175"/>
                    <a:pt x="239" y="175"/>
                  </a:cubicBezTo>
                  <a:cubicBezTo>
                    <a:pt x="238" y="174"/>
                    <a:pt x="238" y="174"/>
                    <a:pt x="238" y="174"/>
                  </a:cubicBezTo>
                  <a:cubicBezTo>
                    <a:pt x="237" y="174"/>
                    <a:pt x="237" y="174"/>
                    <a:pt x="237" y="174"/>
                  </a:cubicBezTo>
                  <a:cubicBezTo>
                    <a:pt x="238" y="173"/>
                    <a:pt x="238" y="173"/>
                    <a:pt x="238" y="173"/>
                  </a:cubicBezTo>
                  <a:cubicBezTo>
                    <a:pt x="237" y="173"/>
                    <a:pt x="237" y="173"/>
                    <a:pt x="237" y="173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9" y="173"/>
                    <a:pt x="239" y="173"/>
                    <a:pt x="239" y="173"/>
                  </a:cubicBezTo>
                  <a:cubicBezTo>
                    <a:pt x="239" y="174"/>
                    <a:pt x="239" y="174"/>
                    <a:pt x="239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39" y="175"/>
                    <a:pt x="239" y="175"/>
                    <a:pt x="239" y="175"/>
                  </a:cubicBezTo>
                  <a:cubicBezTo>
                    <a:pt x="239" y="175"/>
                    <a:pt x="239" y="175"/>
                    <a:pt x="239" y="175"/>
                  </a:cubicBezTo>
                  <a:close/>
                  <a:moveTo>
                    <a:pt x="234" y="175"/>
                  </a:moveTo>
                  <a:cubicBezTo>
                    <a:pt x="234" y="174"/>
                    <a:pt x="234" y="174"/>
                    <a:pt x="234" y="174"/>
                  </a:cubicBezTo>
                  <a:cubicBezTo>
                    <a:pt x="234" y="174"/>
                    <a:pt x="234" y="174"/>
                    <a:pt x="234" y="174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5" y="172"/>
                    <a:pt x="235" y="172"/>
                    <a:pt x="235" y="172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5" y="173"/>
                    <a:pt x="235" y="173"/>
                    <a:pt x="235" y="173"/>
                  </a:cubicBezTo>
                  <a:cubicBezTo>
                    <a:pt x="234" y="175"/>
                    <a:pt x="234" y="175"/>
                    <a:pt x="234" y="175"/>
                  </a:cubicBezTo>
                  <a:cubicBezTo>
                    <a:pt x="234" y="175"/>
                    <a:pt x="234" y="175"/>
                    <a:pt x="234" y="175"/>
                  </a:cubicBezTo>
                  <a:close/>
                  <a:moveTo>
                    <a:pt x="233" y="156"/>
                  </a:moveTo>
                  <a:cubicBezTo>
                    <a:pt x="233" y="157"/>
                    <a:pt x="233" y="157"/>
                    <a:pt x="233" y="157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4" y="156"/>
                    <a:pt x="234" y="156"/>
                    <a:pt x="234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233" y="156"/>
                  </a:moveTo>
                  <a:cubicBezTo>
                    <a:pt x="234" y="155"/>
                    <a:pt x="234" y="155"/>
                    <a:pt x="234" y="155"/>
                  </a:cubicBezTo>
                  <a:cubicBezTo>
                    <a:pt x="234" y="154"/>
                    <a:pt x="234" y="154"/>
                    <a:pt x="234" y="154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6" y="153"/>
                    <a:pt x="236" y="153"/>
                    <a:pt x="236" y="153"/>
                  </a:cubicBezTo>
                  <a:cubicBezTo>
                    <a:pt x="236" y="154"/>
                    <a:pt x="236" y="154"/>
                    <a:pt x="236" y="154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191" y="148"/>
                  </a:move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8"/>
                    <a:pt x="191" y="148"/>
                    <a:pt x="191" y="148"/>
                  </a:cubicBezTo>
                  <a:close/>
                  <a:moveTo>
                    <a:pt x="155" y="138"/>
                  </a:moveTo>
                  <a:cubicBezTo>
                    <a:pt x="155" y="138"/>
                    <a:pt x="155" y="138"/>
                    <a:pt x="155" y="138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5" y="138"/>
                    <a:pt x="155" y="138"/>
                    <a:pt x="155" y="138"/>
                  </a:cubicBezTo>
                  <a:cubicBezTo>
                    <a:pt x="155" y="138"/>
                    <a:pt x="155" y="138"/>
                    <a:pt x="155" y="138"/>
                  </a:cubicBezTo>
                  <a:close/>
                  <a:moveTo>
                    <a:pt x="152" y="140"/>
                  </a:moveTo>
                  <a:cubicBezTo>
                    <a:pt x="153" y="140"/>
                    <a:pt x="153" y="140"/>
                    <a:pt x="153" y="140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40"/>
                    <a:pt x="152" y="140"/>
                    <a:pt x="152" y="140"/>
                  </a:cubicBezTo>
                  <a:close/>
                  <a:moveTo>
                    <a:pt x="153" y="142"/>
                  </a:move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lose/>
                  <a:moveTo>
                    <a:pt x="153" y="143"/>
                  </a:moveTo>
                  <a:cubicBezTo>
                    <a:pt x="152" y="142"/>
                    <a:pt x="152" y="142"/>
                    <a:pt x="152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3" y="143"/>
                    <a:pt x="153" y="143"/>
                    <a:pt x="153" y="143"/>
                  </a:cubicBezTo>
                  <a:close/>
                  <a:moveTo>
                    <a:pt x="154" y="145"/>
                  </a:moveTo>
                  <a:cubicBezTo>
                    <a:pt x="155" y="146"/>
                    <a:pt x="155" y="146"/>
                    <a:pt x="155" y="146"/>
                  </a:cubicBezTo>
                  <a:cubicBezTo>
                    <a:pt x="155" y="146"/>
                    <a:pt x="155" y="146"/>
                    <a:pt x="155" y="146"/>
                  </a:cubicBezTo>
                  <a:cubicBezTo>
                    <a:pt x="156" y="145"/>
                    <a:pt x="156" y="145"/>
                    <a:pt x="156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6" y="144"/>
                    <a:pt x="156" y="144"/>
                    <a:pt x="156" y="144"/>
                  </a:cubicBezTo>
                  <a:cubicBezTo>
                    <a:pt x="155" y="144"/>
                    <a:pt x="155" y="144"/>
                    <a:pt x="155" y="144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4" y="145"/>
                    <a:pt x="154" y="145"/>
                    <a:pt x="154" y="145"/>
                  </a:cubicBezTo>
                  <a:close/>
                  <a:moveTo>
                    <a:pt x="153" y="149"/>
                  </a:moveTo>
                  <a:cubicBezTo>
                    <a:pt x="153" y="148"/>
                    <a:pt x="153" y="148"/>
                    <a:pt x="153" y="148"/>
                  </a:cubicBezTo>
                  <a:cubicBezTo>
                    <a:pt x="153" y="148"/>
                    <a:pt x="153" y="148"/>
                    <a:pt x="153" y="148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3" y="149"/>
                    <a:pt x="153" y="149"/>
                    <a:pt x="153" y="149"/>
                  </a:cubicBezTo>
                  <a:close/>
                  <a:moveTo>
                    <a:pt x="186" y="131"/>
                  </a:move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lose/>
                  <a:moveTo>
                    <a:pt x="197" y="125"/>
                  </a:moveTo>
                  <a:cubicBezTo>
                    <a:pt x="197" y="124"/>
                    <a:pt x="197" y="124"/>
                    <a:pt x="197" y="124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7" y="125"/>
                    <a:pt x="197" y="125"/>
                    <a:pt x="197" y="125"/>
                  </a:cubicBezTo>
                  <a:cubicBezTo>
                    <a:pt x="197" y="125"/>
                    <a:pt x="197" y="125"/>
                    <a:pt x="197" y="125"/>
                  </a:cubicBezTo>
                  <a:close/>
                  <a:moveTo>
                    <a:pt x="185" y="137"/>
                  </a:moveTo>
                  <a:cubicBezTo>
                    <a:pt x="185" y="137"/>
                    <a:pt x="185" y="137"/>
                    <a:pt x="185" y="137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5" y="135"/>
                    <a:pt x="185" y="135"/>
                    <a:pt x="185" y="135"/>
                  </a:cubicBezTo>
                  <a:cubicBezTo>
                    <a:pt x="185" y="134"/>
                    <a:pt x="185" y="134"/>
                    <a:pt x="185" y="134"/>
                  </a:cubicBezTo>
                  <a:cubicBezTo>
                    <a:pt x="185" y="133"/>
                    <a:pt x="185" y="133"/>
                    <a:pt x="185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5" y="132"/>
                    <a:pt x="185" y="132"/>
                    <a:pt x="185" y="132"/>
                  </a:cubicBezTo>
                  <a:cubicBezTo>
                    <a:pt x="184" y="132"/>
                    <a:pt x="184" y="132"/>
                    <a:pt x="184" y="132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3"/>
                    <a:pt x="183" y="133"/>
                    <a:pt x="183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1" y="134"/>
                    <a:pt x="181" y="134"/>
                    <a:pt x="181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1" y="133"/>
                    <a:pt x="181" y="133"/>
                    <a:pt x="181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2" y="131"/>
                    <a:pt x="182" y="131"/>
                    <a:pt x="182" y="131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3" y="131"/>
                    <a:pt x="183" y="131"/>
                    <a:pt x="183" y="131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6" y="130"/>
                    <a:pt x="186" y="130"/>
                    <a:pt x="186" y="130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8" y="129"/>
                    <a:pt x="188" y="129"/>
                    <a:pt x="188" y="129"/>
                  </a:cubicBezTo>
                  <a:cubicBezTo>
                    <a:pt x="187" y="130"/>
                    <a:pt x="187" y="130"/>
                    <a:pt x="187" y="130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9" y="131"/>
                    <a:pt x="189" y="131"/>
                    <a:pt x="189" y="131"/>
                  </a:cubicBezTo>
                  <a:cubicBezTo>
                    <a:pt x="189" y="130"/>
                    <a:pt x="189" y="130"/>
                    <a:pt x="189" y="130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30"/>
                    <a:pt x="190" y="130"/>
                    <a:pt x="190" y="130"/>
                  </a:cubicBezTo>
                  <a:cubicBezTo>
                    <a:pt x="190" y="131"/>
                    <a:pt x="190" y="131"/>
                    <a:pt x="190" y="131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2" y="131"/>
                    <a:pt x="192" y="131"/>
                    <a:pt x="192" y="131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89" y="120"/>
                    <a:pt x="189" y="120"/>
                    <a:pt x="189" y="120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88" y="121"/>
                    <a:pt x="188" y="121"/>
                    <a:pt x="188" y="121"/>
                  </a:cubicBezTo>
                  <a:cubicBezTo>
                    <a:pt x="187" y="121"/>
                    <a:pt x="187" y="121"/>
                    <a:pt x="187" y="121"/>
                  </a:cubicBezTo>
                  <a:cubicBezTo>
                    <a:pt x="187" y="119"/>
                    <a:pt x="187" y="119"/>
                    <a:pt x="187" y="119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6" y="117"/>
                    <a:pt x="186" y="117"/>
                    <a:pt x="186" y="117"/>
                  </a:cubicBezTo>
                  <a:cubicBezTo>
                    <a:pt x="185" y="117"/>
                    <a:pt x="185" y="117"/>
                    <a:pt x="185" y="117"/>
                  </a:cubicBezTo>
                  <a:cubicBezTo>
                    <a:pt x="185" y="116"/>
                    <a:pt x="185" y="116"/>
                    <a:pt x="185" y="116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6" y="115"/>
                    <a:pt x="186" y="115"/>
                    <a:pt x="186" y="115"/>
                  </a:cubicBezTo>
                  <a:cubicBezTo>
                    <a:pt x="186" y="114"/>
                    <a:pt x="186" y="114"/>
                    <a:pt x="186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8" y="114"/>
                    <a:pt x="188" y="114"/>
                    <a:pt x="188" y="114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8" y="112"/>
                    <a:pt x="188" y="112"/>
                    <a:pt x="188" y="112"/>
                  </a:cubicBezTo>
                  <a:cubicBezTo>
                    <a:pt x="188" y="111"/>
                    <a:pt x="188" y="111"/>
                    <a:pt x="188" y="111"/>
                  </a:cubicBezTo>
                  <a:cubicBezTo>
                    <a:pt x="189" y="110"/>
                    <a:pt x="189" y="110"/>
                    <a:pt x="189" y="110"/>
                  </a:cubicBezTo>
                  <a:cubicBezTo>
                    <a:pt x="188" y="109"/>
                    <a:pt x="188" y="109"/>
                    <a:pt x="188" y="109"/>
                  </a:cubicBezTo>
                  <a:cubicBezTo>
                    <a:pt x="188" y="108"/>
                    <a:pt x="188" y="108"/>
                    <a:pt x="188" y="108"/>
                  </a:cubicBezTo>
                  <a:cubicBezTo>
                    <a:pt x="189" y="108"/>
                    <a:pt x="189" y="108"/>
                    <a:pt x="189" y="108"/>
                  </a:cubicBezTo>
                  <a:cubicBezTo>
                    <a:pt x="189" y="107"/>
                    <a:pt x="189" y="107"/>
                    <a:pt x="189" y="107"/>
                  </a:cubicBezTo>
                  <a:cubicBezTo>
                    <a:pt x="190" y="106"/>
                    <a:pt x="190" y="106"/>
                    <a:pt x="190" y="106"/>
                  </a:cubicBezTo>
                  <a:cubicBezTo>
                    <a:pt x="190" y="105"/>
                    <a:pt x="190" y="105"/>
                    <a:pt x="190" y="105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90" y="103"/>
                    <a:pt x="190" y="103"/>
                    <a:pt x="190" y="103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1" y="102"/>
                    <a:pt x="191" y="102"/>
                    <a:pt x="191" y="102"/>
                  </a:cubicBezTo>
                  <a:cubicBezTo>
                    <a:pt x="192" y="101"/>
                    <a:pt x="192" y="101"/>
                    <a:pt x="192" y="101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3" y="99"/>
                    <a:pt x="193" y="99"/>
                    <a:pt x="193" y="99"/>
                  </a:cubicBezTo>
                  <a:cubicBezTo>
                    <a:pt x="192" y="98"/>
                    <a:pt x="192" y="98"/>
                    <a:pt x="192" y="9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1" y="96"/>
                    <a:pt x="191" y="96"/>
                    <a:pt x="191" y="96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3"/>
                    <a:pt x="191" y="93"/>
                    <a:pt x="191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93"/>
                    <a:pt x="189" y="93"/>
                    <a:pt x="189" y="93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6" y="92"/>
                    <a:pt x="186" y="92"/>
                    <a:pt x="186" y="92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5" y="94"/>
                    <a:pt x="185" y="94"/>
                    <a:pt x="185" y="94"/>
                  </a:cubicBezTo>
                  <a:cubicBezTo>
                    <a:pt x="185" y="95"/>
                    <a:pt x="185" y="95"/>
                    <a:pt x="185" y="95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4" y="97"/>
                    <a:pt x="184" y="97"/>
                    <a:pt x="184" y="97"/>
                  </a:cubicBezTo>
                  <a:cubicBezTo>
                    <a:pt x="184" y="98"/>
                    <a:pt x="184" y="98"/>
                    <a:pt x="184" y="98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2" y="102"/>
                    <a:pt x="182" y="102"/>
                    <a:pt x="182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0" y="104"/>
                    <a:pt x="180" y="104"/>
                    <a:pt x="180" y="104"/>
                  </a:cubicBezTo>
                  <a:cubicBezTo>
                    <a:pt x="181" y="104"/>
                    <a:pt x="181" y="104"/>
                    <a:pt x="181" y="104"/>
                  </a:cubicBezTo>
                  <a:cubicBezTo>
                    <a:pt x="180" y="105"/>
                    <a:pt x="180" y="105"/>
                    <a:pt x="180" y="105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7"/>
                    <a:pt x="180" y="107"/>
                    <a:pt x="180" y="107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79" y="109"/>
                    <a:pt x="179" y="109"/>
                    <a:pt x="179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6" y="110"/>
                    <a:pt x="176" y="110"/>
                    <a:pt x="176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9" y="101"/>
                    <a:pt x="179" y="101"/>
                    <a:pt x="179" y="101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9" y="95"/>
                    <a:pt x="179" y="95"/>
                    <a:pt x="179" y="95"/>
                  </a:cubicBezTo>
                  <a:cubicBezTo>
                    <a:pt x="178" y="95"/>
                    <a:pt x="178" y="95"/>
                    <a:pt x="178" y="95"/>
                  </a:cubicBezTo>
                  <a:cubicBezTo>
                    <a:pt x="177" y="94"/>
                    <a:pt x="177" y="94"/>
                    <a:pt x="177" y="94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95"/>
                    <a:pt x="176" y="95"/>
                    <a:pt x="176" y="95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5" y="97"/>
                    <a:pt x="175" y="97"/>
                    <a:pt x="175" y="97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2" y="98"/>
                    <a:pt x="172" y="98"/>
                    <a:pt x="172" y="98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69" y="99"/>
                    <a:pt x="169" y="99"/>
                    <a:pt x="169" y="99"/>
                  </a:cubicBezTo>
                  <a:cubicBezTo>
                    <a:pt x="168" y="99"/>
                    <a:pt x="168" y="99"/>
                    <a:pt x="168" y="99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9" y="98"/>
                    <a:pt x="169" y="98"/>
                    <a:pt x="169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69" y="91"/>
                    <a:pt x="169" y="91"/>
                    <a:pt x="169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7" y="92"/>
                    <a:pt x="167" y="92"/>
                    <a:pt x="167" y="92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4"/>
                    <a:pt x="165" y="94"/>
                    <a:pt x="165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3" y="94"/>
                    <a:pt x="163" y="94"/>
                    <a:pt x="163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2" y="93"/>
                    <a:pt x="162" y="93"/>
                    <a:pt x="162" y="93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0"/>
                    <a:pt x="164" y="90"/>
                    <a:pt x="164" y="90"/>
                  </a:cubicBezTo>
                  <a:cubicBezTo>
                    <a:pt x="165" y="90"/>
                    <a:pt x="165" y="90"/>
                    <a:pt x="165" y="90"/>
                  </a:cubicBezTo>
                  <a:cubicBezTo>
                    <a:pt x="166" y="89"/>
                    <a:pt x="166" y="89"/>
                    <a:pt x="166" y="89"/>
                  </a:cubicBezTo>
                  <a:cubicBezTo>
                    <a:pt x="166" y="88"/>
                    <a:pt x="166" y="88"/>
                    <a:pt x="166" y="88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2" y="87"/>
                    <a:pt x="162" y="87"/>
                    <a:pt x="162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3" y="90"/>
                    <a:pt x="153" y="90"/>
                    <a:pt x="153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49" y="91"/>
                    <a:pt x="149" y="91"/>
                    <a:pt x="149" y="91"/>
                  </a:cubicBezTo>
                  <a:cubicBezTo>
                    <a:pt x="146" y="92"/>
                    <a:pt x="146" y="92"/>
                    <a:pt x="146" y="92"/>
                  </a:cubicBezTo>
                  <a:cubicBezTo>
                    <a:pt x="145" y="93"/>
                    <a:pt x="145" y="93"/>
                    <a:pt x="145" y="93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5" y="95"/>
                    <a:pt x="145" y="95"/>
                    <a:pt x="145" y="95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6"/>
                    <a:pt x="141" y="96"/>
                    <a:pt x="141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40" y="99"/>
                    <a:pt x="140" y="99"/>
                    <a:pt x="140" y="99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1"/>
                    <a:pt x="143" y="101"/>
                    <a:pt x="143" y="101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0" y="101"/>
                    <a:pt x="140" y="101"/>
                    <a:pt x="140" y="101"/>
                  </a:cubicBezTo>
                  <a:cubicBezTo>
                    <a:pt x="140" y="102"/>
                    <a:pt x="140" y="102"/>
                    <a:pt x="140" y="102"/>
                  </a:cubicBezTo>
                  <a:cubicBezTo>
                    <a:pt x="142" y="103"/>
                    <a:pt x="142" y="103"/>
                    <a:pt x="142" y="103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5" y="103"/>
                    <a:pt x="145" y="103"/>
                    <a:pt x="145" y="103"/>
                  </a:cubicBezTo>
                  <a:cubicBezTo>
                    <a:pt x="147" y="102"/>
                    <a:pt x="147" y="102"/>
                    <a:pt x="147" y="102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9" y="104"/>
                    <a:pt x="149" y="104"/>
                    <a:pt x="149" y="104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3" y="104"/>
                    <a:pt x="143" y="104"/>
                    <a:pt x="143" y="104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2" y="105"/>
                    <a:pt x="142" y="105"/>
                    <a:pt x="142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38" y="105"/>
                    <a:pt x="138" y="105"/>
                    <a:pt x="138" y="105"/>
                  </a:cubicBezTo>
                  <a:cubicBezTo>
                    <a:pt x="138" y="106"/>
                    <a:pt x="138" y="106"/>
                    <a:pt x="138" y="106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6" y="112"/>
                    <a:pt x="146" y="112"/>
                    <a:pt x="146" y="112"/>
                  </a:cubicBezTo>
                  <a:cubicBezTo>
                    <a:pt x="147" y="112"/>
                    <a:pt x="147" y="112"/>
                    <a:pt x="147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8" y="118"/>
                    <a:pt x="158" y="118"/>
                    <a:pt x="158" y="118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7" y="119"/>
                    <a:pt x="157" y="119"/>
                    <a:pt x="157" y="119"/>
                  </a:cubicBezTo>
                  <a:cubicBezTo>
                    <a:pt x="156" y="119"/>
                    <a:pt x="156" y="119"/>
                    <a:pt x="156" y="119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18"/>
                    <a:pt x="152" y="118"/>
                    <a:pt x="152" y="118"/>
                  </a:cubicBezTo>
                  <a:cubicBezTo>
                    <a:pt x="151" y="118"/>
                    <a:pt x="151" y="118"/>
                    <a:pt x="151" y="118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5" y="117"/>
                    <a:pt x="135" y="117"/>
                    <a:pt x="135" y="117"/>
                  </a:cubicBezTo>
                  <a:cubicBezTo>
                    <a:pt x="135" y="118"/>
                    <a:pt x="135" y="118"/>
                    <a:pt x="135" y="118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40" y="125"/>
                    <a:pt x="140" y="125"/>
                    <a:pt x="140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1" y="131"/>
                    <a:pt x="141" y="131"/>
                    <a:pt x="141" y="131"/>
                  </a:cubicBezTo>
                  <a:cubicBezTo>
                    <a:pt x="142" y="131"/>
                    <a:pt x="142" y="131"/>
                    <a:pt x="142" y="131"/>
                  </a:cubicBezTo>
                  <a:cubicBezTo>
                    <a:pt x="142" y="132"/>
                    <a:pt x="142" y="132"/>
                    <a:pt x="142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1" y="134"/>
                    <a:pt x="141" y="134"/>
                    <a:pt x="141" y="134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7" y="134"/>
                    <a:pt x="147" y="134"/>
                    <a:pt x="147" y="134"/>
                  </a:cubicBezTo>
                  <a:cubicBezTo>
                    <a:pt x="148" y="135"/>
                    <a:pt x="148" y="135"/>
                    <a:pt x="148" y="135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50" y="134"/>
                    <a:pt x="150" y="134"/>
                    <a:pt x="150" y="134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5" y="135"/>
                    <a:pt x="155" y="135"/>
                    <a:pt x="155" y="135"/>
                  </a:cubicBezTo>
                  <a:cubicBezTo>
                    <a:pt x="155" y="134"/>
                    <a:pt x="155" y="134"/>
                    <a:pt x="155" y="134"/>
                  </a:cubicBezTo>
                  <a:cubicBezTo>
                    <a:pt x="156" y="134"/>
                    <a:pt x="156" y="134"/>
                    <a:pt x="156" y="134"/>
                  </a:cubicBezTo>
                  <a:cubicBezTo>
                    <a:pt x="157" y="134"/>
                    <a:pt x="157" y="134"/>
                    <a:pt x="157" y="134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6" y="132"/>
                    <a:pt x="166" y="132"/>
                    <a:pt x="166" y="132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7" y="132"/>
                    <a:pt x="167" y="132"/>
                    <a:pt x="167" y="132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70" y="129"/>
                    <a:pt x="170" y="129"/>
                    <a:pt x="170" y="129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4" y="136"/>
                    <a:pt x="174" y="136"/>
                    <a:pt x="174" y="136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6"/>
                    <a:pt x="175" y="136"/>
                    <a:pt x="175" y="136"/>
                  </a:cubicBezTo>
                  <a:cubicBezTo>
                    <a:pt x="175" y="137"/>
                    <a:pt x="175" y="137"/>
                    <a:pt x="175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8" y="137"/>
                    <a:pt x="178" y="137"/>
                    <a:pt x="178" y="137"/>
                  </a:cubicBezTo>
                  <a:cubicBezTo>
                    <a:pt x="178" y="138"/>
                    <a:pt x="178" y="138"/>
                    <a:pt x="178" y="138"/>
                  </a:cubicBezTo>
                  <a:cubicBezTo>
                    <a:pt x="179" y="138"/>
                    <a:pt x="179" y="138"/>
                    <a:pt x="179" y="138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1" y="138"/>
                    <a:pt x="181" y="138"/>
                    <a:pt x="181" y="138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2" y="137"/>
                    <a:pt x="182" y="137"/>
                    <a:pt x="182" y="137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5" y="137"/>
                    <a:pt x="185" y="137"/>
                    <a:pt x="185" y="137"/>
                  </a:cubicBezTo>
                  <a:close/>
                  <a:moveTo>
                    <a:pt x="267" y="165"/>
                  </a:moveTo>
                  <a:cubicBezTo>
                    <a:pt x="268" y="165"/>
                    <a:pt x="268" y="165"/>
                    <a:pt x="268" y="165"/>
                  </a:cubicBezTo>
                  <a:cubicBezTo>
                    <a:pt x="268" y="164"/>
                    <a:pt x="268" y="164"/>
                    <a:pt x="268" y="164"/>
                  </a:cubicBezTo>
                  <a:cubicBezTo>
                    <a:pt x="268" y="163"/>
                    <a:pt x="268" y="163"/>
                    <a:pt x="268" y="163"/>
                  </a:cubicBezTo>
                  <a:cubicBezTo>
                    <a:pt x="268" y="162"/>
                    <a:pt x="268" y="162"/>
                    <a:pt x="268" y="162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0" y="160"/>
                    <a:pt x="270" y="160"/>
                    <a:pt x="270" y="160"/>
                  </a:cubicBezTo>
                  <a:cubicBezTo>
                    <a:pt x="271" y="158"/>
                    <a:pt x="271" y="158"/>
                    <a:pt x="271" y="158"/>
                  </a:cubicBezTo>
                  <a:cubicBezTo>
                    <a:pt x="272" y="158"/>
                    <a:pt x="272" y="158"/>
                    <a:pt x="272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4" y="157"/>
                    <a:pt x="274" y="157"/>
                    <a:pt x="274" y="157"/>
                  </a:cubicBezTo>
                  <a:cubicBezTo>
                    <a:pt x="275" y="158"/>
                    <a:pt x="275" y="158"/>
                    <a:pt x="275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7" y="159"/>
                    <a:pt x="277" y="159"/>
                    <a:pt x="277" y="159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6" y="161"/>
                    <a:pt x="276" y="161"/>
                    <a:pt x="276" y="161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5" y="164"/>
                    <a:pt x="275" y="164"/>
                    <a:pt x="275" y="164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2" y="165"/>
                    <a:pt x="272" y="165"/>
                    <a:pt x="272" y="165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1" y="166"/>
                    <a:pt x="271" y="166"/>
                    <a:pt x="271" y="166"/>
                  </a:cubicBezTo>
                  <a:cubicBezTo>
                    <a:pt x="270" y="166"/>
                    <a:pt x="270" y="166"/>
                    <a:pt x="270" y="166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7" y="165"/>
                    <a:pt x="267" y="165"/>
                    <a:pt x="267" y="165"/>
                  </a:cubicBezTo>
                  <a:close/>
                  <a:moveTo>
                    <a:pt x="189" y="135"/>
                  </a:move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5"/>
                    <a:pt x="189" y="135"/>
                    <a:pt x="189" y="135"/>
                  </a:cubicBezTo>
                  <a:cubicBezTo>
                    <a:pt x="189" y="135"/>
                    <a:pt x="189" y="135"/>
                    <a:pt x="189" y="135"/>
                  </a:cubicBezTo>
                  <a:close/>
                  <a:moveTo>
                    <a:pt x="181" y="141"/>
                  </a:moveTo>
                  <a:cubicBezTo>
                    <a:pt x="182" y="141"/>
                    <a:pt x="182" y="141"/>
                    <a:pt x="182" y="141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0" y="140"/>
                    <a:pt x="180" y="140"/>
                    <a:pt x="180" y="140"/>
                  </a:cubicBezTo>
                  <a:cubicBezTo>
                    <a:pt x="181" y="141"/>
                    <a:pt x="181" y="141"/>
                    <a:pt x="181" y="141"/>
                  </a:cubicBezTo>
                  <a:cubicBezTo>
                    <a:pt x="181" y="141"/>
                    <a:pt x="181" y="141"/>
                    <a:pt x="181" y="141"/>
                  </a:cubicBezTo>
                  <a:close/>
                  <a:moveTo>
                    <a:pt x="190" y="140"/>
                  </a:moveTo>
                  <a:cubicBezTo>
                    <a:pt x="189" y="140"/>
                    <a:pt x="189" y="140"/>
                    <a:pt x="189" y="140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9" y="141"/>
                    <a:pt x="189" y="141"/>
                    <a:pt x="189" y="141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9" y="139"/>
                    <a:pt x="189" y="139"/>
                    <a:pt x="189" y="139"/>
                  </a:cubicBezTo>
                  <a:cubicBezTo>
                    <a:pt x="189" y="138"/>
                    <a:pt x="189" y="138"/>
                    <a:pt x="189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1" y="139"/>
                    <a:pt x="191" y="139"/>
                    <a:pt x="191" y="139"/>
                  </a:cubicBezTo>
                  <a:cubicBezTo>
                    <a:pt x="190" y="140"/>
                    <a:pt x="190" y="140"/>
                    <a:pt x="190" y="140"/>
                  </a:cubicBezTo>
                  <a:close/>
                  <a:moveTo>
                    <a:pt x="191" y="139"/>
                  </a:moveTo>
                  <a:cubicBezTo>
                    <a:pt x="191" y="138"/>
                    <a:pt x="191" y="138"/>
                    <a:pt x="191" y="138"/>
                  </a:cubicBezTo>
                  <a:cubicBezTo>
                    <a:pt x="191" y="138"/>
                    <a:pt x="191" y="138"/>
                    <a:pt x="191" y="138"/>
                  </a:cubicBezTo>
                  <a:cubicBezTo>
                    <a:pt x="191" y="137"/>
                    <a:pt x="191" y="137"/>
                    <a:pt x="191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1" y="139"/>
                    <a:pt x="191" y="139"/>
                  </a:cubicBezTo>
                  <a:close/>
                  <a:moveTo>
                    <a:pt x="208" y="139"/>
                  </a:moveTo>
                  <a:cubicBezTo>
                    <a:pt x="208" y="137"/>
                    <a:pt x="208" y="137"/>
                    <a:pt x="208" y="137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8"/>
                    <a:pt x="209" y="138"/>
                    <a:pt x="209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lose/>
                  <a:moveTo>
                    <a:pt x="207" y="138"/>
                  </a:moveTo>
                  <a:cubicBezTo>
                    <a:pt x="207" y="138"/>
                    <a:pt x="207" y="138"/>
                    <a:pt x="207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7" y="136"/>
                    <a:pt x="207" y="136"/>
                    <a:pt x="207" y="136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207" y="138"/>
                    <a:pt x="207" y="138"/>
                    <a:pt x="207" y="138"/>
                  </a:cubicBezTo>
                  <a:close/>
                  <a:moveTo>
                    <a:pt x="206" y="145"/>
                  </a:moveTo>
                  <a:cubicBezTo>
                    <a:pt x="207" y="144"/>
                    <a:pt x="207" y="144"/>
                    <a:pt x="207" y="144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1"/>
                    <a:pt x="206" y="141"/>
                    <a:pt x="206" y="141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3"/>
                    <a:pt x="204" y="133"/>
                    <a:pt x="204" y="133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3" y="132"/>
                    <a:pt x="203" y="132"/>
                    <a:pt x="203" y="132"/>
                  </a:cubicBezTo>
                  <a:cubicBezTo>
                    <a:pt x="202" y="133"/>
                    <a:pt x="202" y="133"/>
                    <a:pt x="202" y="133"/>
                  </a:cubicBezTo>
                  <a:cubicBezTo>
                    <a:pt x="201" y="135"/>
                    <a:pt x="201" y="135"/>
                    <a:pt x="201" y="135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8"/>
                    <a:pt x="198" y="138"/>
                    <a:pt x="198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9"/>
                    <a:pt x="193" y="139"/>
                    <a:pt x="193" y="139"/>
                  </a:cubicBezTo>
                  <a:cubicBezTo>
                    <a:pt x="193" y="140"/>
                    <a:pt x="193" y="140"/>
                    <a:pt x="193" y="140"/>
                  </a:cubicBezTo>
                  <a:cubicBezTo>
                    <a:pt x="194" y="141"/>
                    <a:pt x="194" y="141"/>
                    <a:pt x="194" y="141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6" y="141"/>
                    <a:pt x="196" y="141"/>
                    <a:pt x="196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200" y="145"/>
                    <a:pt x="200" y="145"/>
                    <a:pt x="200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1" y="145"/>
                    <a:pt x="201" y="145"/>
                    <a:pt x="201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5" y="145"/>
                    <a:pt x="205" y="145"/>
                    <a:pt x="205" y="145"/>
                  </a:cubicBezTo>
                  <a:cubicBezTo>
                    <a:pt x="206" y="144"/>
                    <a:pt x="206" y="144"/>
                    <a:pt x="206" y="144"/>
                  </a:cubicBezTo>
                  <a:cubicBezTo>
                    <a:pt x="206" y="145"/>
                    <a:pt x="206" y="145"/>
                    <a:pt x="206" y="145"/>
                  </a:cubicBezTo>
                  <a:close/>
                  <a:moveTo>
                    <a:pt x="297" y="139"/>
                  </a:moveTo>
                  <a:cubicBezTo>
                    <a:pt x="297" y="139"/>
                    <a:pt x="297" y="139"/>
                    <a:pt x="297" y="139"/>
                  </a:cubicBezTo>
                  <a:cubicBezTo>
                    <a:pt x="297" y="138"/>
                    <a:pt x="297" y="138"/>
                    <a:pt x="297" y="138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8" y="137"/>
                    <a:pt x="298" y="137"/>
                    <a:pt x="298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7" y="139"/>
                    <a:pt x="297" y="139"/>
                    <a:pt x="297" y="139"/>
                  </a:cubicBezTo>
                  <a:cubicBezTo>
                    <a:pt x="297" y="139"/>
                    <a:pt x="297" y="139"/>
                    <a:pt x="297" y="139"/>
                  </a:cubicBezTo>
                  <a:close/>
                  <a:moveTo>
                    <a:pt x="295" y="209"/>
                  </a:moveTo>
                  <a:cubicBezTo>
                    <a:pt x="294" y="209"/>
                    <a:pt x="294" y="209"/>
                    <a:pt x="294" y="209"/>
                  </a:cubicBezTo>
                  <a:cubicBezTo>
                    <a:pt x="293" y="209"/>
                    <a:pt x="293" y="209"/>
                    <a:pt x="293" y="209"/>
                  </a:cubicBezTo>
                  <a:cubicBezTo>
                    <a:pt x="292" y="209"/>
                    <a:pt x="292" y="209"/>
                    <a:pt x="292" y="209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0" y="207"/>
                    <a:pt x="290" y="207"/>
                    <a:pt x="290" y="207"/>
                  </a:cubicBezTo>
                  <a:cubicBezTo>
                    <a:pt x="289" y="207"/>
                    <a:pt x="289" y="207"/>
                    <a:pt x="289" y="207"/>
                  </a:cubicBezTo>
                  <a:cubicBezTo>
                    <a:pt x="289" y="206"/>
                    <a:pt x="289" y="206"/>
                    <a:pt x="289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6" y="206"/>
                    <a:pt x="286" y="206"/>
                    <a:pt x="286" y="206"/>
                  </a:cubicBezTo>
                  <a:cubicBezTo>
                    <a:pt x="286" y="205"/>
                    <a:pt x="286" y="205"/>
                    <a:pt x="286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1" y="202"/>
                    <a:pt x="281" y="202"/>
                    <a:pt x="281" y="202"/>
                  </a:cubicBezTo>
                  <a:cubicBezTo>
                    <a:pt x="280" y="201"/>
                    <a:pt x="280" y="201"/>
                    <a:pt x="280" y="201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9" y="200"/>
                    <a:pt x="279" y="200"/>
                    <a:pt x="279" y="200"/>
                  </a:cubicBezTo>
                  <a:cubicBezTo>
                    <a:pt x="278" y="200"/>
                    <a:pt x="278" y="200"/>
                    <a:pt x="278" y="200"/>
                  </a:cubicBezTo>
                  <a:cubicBezTo>
                    <a:pt x="278" y="199"/>
                    <a:pt x="278" y="199"/>
                    <a:pt x="278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75" y="197"/>
                    <a:pt x="275" y="197"/>
                    <a:pt x="275" y="197"/>
                  </a:cubicBezTo>
                  <a:cubicBezTo>
                    <a:pt x="276" y="196"/>
                    <a:pt x="276" y="196"/>
                    <a:pt x="276" y="196"/>
                  </a:cubicBezTo>
                  <a:cubicBezTo>
                    <a:pt x="277" y="197"/>
                    <a:pt x="277" y="197"/>
                    <a:pt x="277" y="197"/>
                  </a:cubicBezTo>
                  <a:cubicBezTo>
                    <a:pt x="278" y="196"/>
                    <a:pt x="278" y="196"/>
                    <a:pt x="278" y="196"/>
                  </a:cubicBezTo>
                  <a:cubicBezTo>
                    <a:pt x="279" y="195"/>
                    <a:pt x="279" y="195"/>
                    <a:pt x="279" y="195"/>
                  </a:cubicBezTo>
                  <a:cubicBezTo>
                    <a:pt x="277" y="195"/>
                    <a:pt x="277" y="195"/>
                    <a:pt x="277" y="195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3"/>
                    <a:pt x="277" y="193"/>
                    <a:pt x="277" y="193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4"/>
                    <a:pt x="276" y="194"/>
                    <a:pt x="276" y="194"/>
                  </a:cubicBezTo>
                  <a:cubicBezTo>
                    <a:pt x="276" y="195"/>
                    <a:pt x="276" y="195"/>
                    <a:pt x="276" y="195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2"/>
                    <a:pt x="276" y="192"/>
                    <a:pt x="276" y="192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2"/>
                    <a:pt x="275" y="192"/>
                    <a:pt x="275" y="192"/>
                  </a:cubicBezTo>
                  <a:cubicBezTo>
                    <a:pt x="274" y="192"/>
                    <a:pt x="274" y="192"/>
                    <a:pt x="274" y="192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0"/>
                    <a:pt x="274" y="190"/>
                    <a:pt x="274" y="190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4" y="188"/>
                    <a:pt x="274" y="188"/>
                    <a:pt x="274" y="188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8"/>
                    <a:pt x="270" y="188"/>
                    <a:pt x="270" y="188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8" y="188"/>
                    <a:pt x="268" y="188"/>
                    <a:pt x="268" y="188"/>
                  </a:cubicBezTo>
                  <a:cubicBezTo>
                    <a:pt x="268" y="189"/>
                    <a:pt x="268" y="189"/>
                    <a:pt x="268" y="189"/>
                  </a:cubicBezTo>
                  <a:cubicBezTo>
                    <a:pt x="267" y="188"/>
                    <a:pt x="267" y="188"/>
                    <a:pt x="267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5" y="187"/>
                    <a:pt x="265" y="187"/>
                    <a:pt x="265" y="187"/>
                  </a:cubicBezTo>
                  <a:cubicBezTo>
                    <a:pt x="264" y="186"/>
                    <a:pt x="264" y="186"/>
                    <a:pt x="264" y="186"/>
                  </a:cubicBezTo>
                  <a:cubicBezTo>
                    <a:pt x="264" y="187"/>
                    <a:pt x="264" y="187"/>
                    <a:pt x="264" y="187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3" y="188"/>
                    <a:pt x="263" y="188"/>
                    <a:pt x="263" y="188"/>
                  </a:cubicBezTo>
                  <a:cubicBezTo>
                    <a:pt x="262" y="188"/>
                    <a:pt x="262" y="188"/>
                    <a:pt x="262" y="188"/>
                  </a:cubicBezTo>
                  <a:cubicBezTo>
                    <a:pt x="261" y="188"/>
                    <a:pt x="261" y="188"/>
                    <a:pt x="261" y="188"/>
                  </a:cubicBezTo>
                  <a:cubicBezTo>
                    <a:pt x="261" y="189"/>
                    <a:pt x="261" y="189"/>
                    <a:pt x="261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59" y="189"/>
                    <a:pt x="259" y="189"/>
                    <a:pt x="259" y="189"/>
                  </a:cubicBezTo>
                  <a:cubicBezTo>
                    <a:pt x="258" y="189"/>
                    <a:pt x="258" y="189"/>
                    <a:pt x="258" y="189"/>
                  </a:cubicBezTo>
                  <a:cubicBezTo>
                    <a:pt x="258" y="188"/>
                    <a:pt x="258" y="188"/>
                    <a:pt x="258" y="188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6" y="187"/>
                    <a:pt x="256" y="187"/>
                    <a:pt x="256" y="187"/>
                  </a:cubicBezTo>
                  <a:cubicBezTo>
                    <a:pt x="255" y="185"/>
                    <a:pt x="255" y="185"/>
                    <a:pt x="255" y="185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57" y="183"/>
                    <a:pt x="257" y="183"/>
                    <a:pt x="257" y="183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9" y="182"/>
                    <a:pt x="259" y="182"/>
                    <a:pt x="259" y="182"/>
                  </a:cubicBezTo>
                  <a:cubicBezTo>
                    <a:pt x="260" y="182"/>
                    <a:pt x="260" y="182"/>
                    <a:pt x="260" y="182"/>
                  </a:cubicBezTo>
                  <a:cubicBezTo>
                    <a:pt x="260" y="181"/>
                    <a:pt x="260" y="181"/>
                    <a:pt x="260" y="181"/>
                  </a:cubicBezTo>
                  <a:cubicBezTo>
                    <a:pt x="259" y="181"/>
                    <a:pt x="259" y="181"/>
                    <a:pt x="259" y="181"/>
                  </a:cubicBezTo>
                  <a:cubicBezTo>
                    <a:pt x="259" y="180"/>
                    <a:pt x="259" y="180"/>
                    <a:pt x="259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80"/>
                    <a:pt x="261" y="180"/>
                    <a:pt x="261" y="180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63" y="181"/>
                    <a:pt x="263" y="181"/>
                    <a:pt x="263" y="181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5" y="182"/>
                    <a:pt x="265" y="182"/>
                    <a:pt x="265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8" y="182"/>
                    <a:pt x="268" y="182"/>
                    <a:pt x="268" y="182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69" y="181"/>
                    <a:pt x="269" y="181"/>
                    <a:pt x="269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1" y="182"/>
                    <a:pt x="271" y="182"/>
                    <a:pt x="271" y="182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3" y="180"/>
                    <a:pt x="273" y="180"/>
                    <a:pt x="273" y="180"/>
                  </a:cubicBezTo>
                  <a:cubicBezTo>
                    <a:pt x="273" y="181"/>
                    <a:pt x="273" y="181"/>
                    <a:pt x="273" y="181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4" y="182"/>
                    <a:pt x="274" y="182"/>
                    <a:pt x="274" y="182"/>
                  </a:cubicBezTo>
                  <a:cubicBezTo>
                    <a:pt x="274" y="181"/>
                    <a:pt x="274" y="181"/>
                    <a:pt x="274" y="181"/>
                  </a:cubicBezTo>
                  <a:cubicBezTo>
                    <a:pt x="275" y="182"/>
                    <a:pt x="275" y="182"/>
                    <a:pt x="275" y="182"/>
                  </a:cubicBezTo>
                  <a:cubicBezTo>
                    <a:pt x="275" y="181"/>
                    <a:pt x="275" y="181"/>
                    <a:pt x="275" y="181"/>
                  </a:cubicBezTo>
                  <a:cubicBezTo>
                    <a:pt x="275" y="179"/>
                    <a:pt x="275" y="179"/>
                    <a:pt x="275" y="179"/>
                  </a:cubicBezTo>
                  <a:cubicBezTo>
                    <a:pt x="274" y="178"/>
                    <a:pt x="274" y="178"/>
                    <a:pt x="274" y="178"/>
                  </a:cubicBezTo>
                  <a:cubicBezTo>
                    <a:pt x="274" y="177"/>
                    <a:pt x="274" y="177"/>
                    <a:pt x="274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6" y="175"/>
                    <a:pt x="276" y="175"/>
                    <a:pt x="276" y="175"/>
                  </a:cubicBezTo>
                  <a:cubicBezTo>
                    <a:pt x="277" y="174"/>
                    <a:pt x="277" y="174"/>
                    <a:pt x="277" y="174"/>
                  </a:cubicBezTo>
                  <a:cubicBezTo>
                    <a:pt x="278" y="173"/>
                    <a:pt x="278" y="173"/>
                    <a:pt x="278" y="173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80" y="173"/>
                    <a:pt x="280" y="173"/>
                    <a:pt x="280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0" y="172"/>
                    <a:pt x="280" y="172"/>
                    <a:pt x="280" y="172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81" y="170"/>
                    <a:pt x="281" y="170"/>
                    <a:pt x="281" y="170"/>
                  </a:cubicBezTo>
                  <a:cubicBezTo>
                    <a:pt x="282" y="170"/>
                    <a:pt x="282" y="170"/>
                    <a:pt x="282" y="170"/>
                  </a:cubicBezTo>
                  <a:cubicBezTo>
                    <a:pt x="282" y="169"/>
                    <a:pt x="282" y="169"/>
                    <a:pt x="282" y="169"/>
                  </a:cubicBezTo>
                  <a:cubicBezTo>
                    <a:pt x="283" y="170"/>
                    <a:pt x="283" y="170"/>
                    <a:pt x="283" y="170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4" y="168"/>
                    <a:pt x="284" y="168"/>
                    <a:pt x="284" y="168"/>
                  </a:cubicBezTo>
                  <a:cubicBezTo>
                    <a:pt x="285" y="167"/>
                    <a:pt x="285" y="167"/>
                    <a:pt x="285" y="167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4"/>
                    <a:pt x="285" y="164"/>
                    <a:pt x="285" y="164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2"/>
                    <a:pt x="285" y="162"/>
                    <a:pt x="285" y="162"/>
                  </a:cubicBezTo>
                  <a:cubicBezTo>
                    <a:pt x="286" y="162"/>
                    <a:pt x="286" y="162"/>
                    <a:pt x="286" y="162"/>
                  </a:cubicBezTo>
                  <a:cubicBezTo>
                    <a:pt x="286" y="161"/>
                    <a:pt x="286" y="161"/>
                    <a:pt x="286" y="161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4" y="160"/>
                    <a:pt x="284" y="160"/>
                    <a:pt x="284" y="160"/>
                  </a:cubicBezTo>
                  <a:cubicBezTo>
                    <a:pt x="283" y="160"/>
                    <a:pt x="283" y="160"/>
                    <a:pt x="283" y="160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7"/>
                    <a:pt x="283" y="157"/>
                    <a:pt x="283" y="157"/>
                  </a:cubicBezTo>
                  <a:cubicBezTo>
                    <a:pt x="283" y="156"/>
                    <a:pt x="283" y="156"/>
                    <a:pt x="283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79" y="155"/>
                    <a:pt x="279" y="155"/>
                    <a:pt x="279" y="155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2"/>
                    <a:pt x="281" y="152"/>
                    <a:pt x="281" y="152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8" y="154"/>
                    <a:pt x="278" y="154"/>
                    <a:pt x="278" y="154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6" y="154"/>
                    <a:pt x="276" y="154"/>
                    <a:pt x="276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5"/>
                    <a:pt x="275" y="155"/>
                    <a:pt x="275" y="155"/>
                  </a:cubicBezTo>
                  <a:cubicBezTo>
                    <a:pt x="274" y="155"/>
                    <a:pt x="274" y="155"/>
                    <a:pt x="274" y="15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3"/>
                    <a:pt x="275" y="153"/>
                    <a:pt x="275" y="153"/>
                  </a:cubicBezTo>
                  <a:cubicBezTo>
                    <a:pt x="274" y="153"/>
                    <a:pt x="274" y="153"/>
                    <a:pt x="274" y="153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6" y="152"/>
                    <a:pt x="276" y="152"/>
                    <a:pt x="276" y="152"/>
                  </a:cubicBezTo>
                  <a:cubicBezTo>
                    <a:pt x="276" y="153"/>
                    <a:pt x="276" y="153"/>
                    <a:pt x="276" y="153"/>
                  </a:cubicBezTo>
                  <a:cubicBezTo>
                    <a:pt x="277" y="153"/>
                    <a:pt x="277" y="153"/>
                    <a:pt x="277" y="153"/>
                  </a:cubicBezTo>
                  <a:cubicBezTo>
                    <a:pt x="277" y="152"/>
                    <a:pt x="277" y="152"/>
                    <a:pt x="277" y="152"/>
                  </a:cubicBezTo>
                  <a:cubicBezTo>
                    <a:pt x="278" y="152"/>
                    <a:pt x="278" y="152"/>
                    <a:pt x="278" y="152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8"/>
                    <a:pt x="276" y="148"/>
                    <a:pt x="276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4" y="148"/>
                    <a:pt x="274" y="148"/>
                    <a:pt x="274" y="148"/>
                  </a:cubicBezTo>
                  <a:cubicBezTo>
                    <a:pt x="274" y="147"/>
                    <a:pt x="274" y="147"/>
                    <a:pt x="274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6"/>
                    <a:pt x="276" y="146"/>
                    <a:pt x="276" y="146"/>
                  </a:cubicBezTo>
                  <a:cubicBezTo>
                    <a:pt x="275" y="146"/>
                    <a:pt x="275" y="146"/>
                    <a:pt x="275" y="146"/>
                  </a:cubicBezTo>
                  <a:cubicBezTo>
                    <a:pt x="275" y="145"/>
                    <a:pt x="275" y="145"/>
                    <a:pt x="275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5"/>
                    <a:pt x="273" y="145"/>
                    <a:pt x="273" y="145"/>
                  </a:cubicBezTo>
                  <a:cubicBezTo>
                    <a:pt x="274" y="144"/>
                    <a:pt x="274" y="144"/>
                    <a:pt x="274" y="144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5" y="142"/>
                    <a:pt x="275" y="142"/>
                    <a:pt x="275" y="142"/>
                  </a:cubicBezTo>
                  <a:cubicBezTo>
                    <a:pt x="275" y="141"/>
                    <a:pt x="275" y="141"/>
                    <a:pt x="275" y="141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3" y="140"/>
                    <a:pt x="273" y="140"/>
                    <a:pt x="273" y="140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2" y="140"/>
                    <a:pt x="272" y="140"/>
                    <a:pt x="272" y="140"/>
                  </a:cubicBezTo>
                  <a:cubicBezTo>
                    <a:pt x="272" y="139"/>
                    <a:pt x="272" y="139"/>
                    <a:pt x="272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38"/>
                    <a:pt x="271" y="138"/>
                    <a:pt x="271" y="138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0" y="138"/>
                    <a:pt x="270" y="138"/>
                    <a:pt x="270" y="138"/>
                  </a:cubicBezTo>
                  <a:cubicBezTo>
                    <a:pt x="270" y="137"/>
                    <a:pt x="270" y="137"/>
                    <a:pt x="270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70" y="139"/>
                    <a:pt x="270" y="139"/>
                    <a:pt x="270" y="139"/>
                  </a:cubicBezTo>
                  <a:cubicBezTo>
                    <a:pt x="270" y="141"/>
                    <a:pt x="270" y="141"/>
                    <a:pt x="270" y="141"/>
                  </a:cubicBezTo>
                  <a:cubicBezTo>
                    <a:pt x="271" y="141"/>
                    <a:pt x="271" y="141"/>
                    <a:pt x="271" y="141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1" y="143"/>
                    <a:pt x="271" y="143"/>
                    <a:pt x="271" y="143"/>
                  </a:cubicBezTo>
                  <a:cubicBezTo>
                    <a:pt x="270" y="143"/>
                    <a:pt x="270" y="143"/>
                    <a:pt x="270" y="143"/>
                  </a:cubicBezTo>
                  <a:cubicBezTo>
                    <a:pt x="269" y="144"/>
                    <a:pt x="269" y="144"/>
                    <a:pt x="269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2"/>
                    <a:pt x="266" y="142"/>
                    <a:pt x="266" y="142"/>
                  </a:cubicBezTo>
                  <a:cubicBezTo>
                    <a:pt x="264" y="142"/>
                    <a:pt x="264" y="142"/>
                    <a:pt x="264" y="142"/>
                  </a:cubicBezTo>
                  <a:cubicBezTo>
                    <a:pt x="263" y="141"/>
                    <a:pt x="263" y="141"/>
                    <a:pt x="263" y="141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2" y="143"/>
                    <a:pt x="262" y="143"/>
                    <a:pt x="262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1" y="143"/>
                    <a:pt x="261" y="143"/>
                    <a:pt x="261" y="143"/>
                  </a:cubicBezTo>
                  <a:cubicBezTo>
                    <a:pt x="261" y="142"/>
                    <a:pt x="261" y="142"/>
                    <a:pt x="261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8" y="143"/>
                    <a:pt x="258" y="143"/>
                    <a:pt x="258" y="143"/>
                  </a:cubicBezTo>
                  <a:cubicBezTo>
                    <a:pt x="257" y="142"/>
                    <a:pt x="257" y="142"/>
                    <a:pt x="257" y="142"/>
                  </a:cubicBezTo>
                  <a:cubicBezTo>
                    <a:pt x="256" y="142"/>
                    <a:pt x="256" y="142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cubicBezTo>
                    <a:pt x="255" y="141"/>
                    <a:pt x="255" y="141"/>
                    <a:pt x="255" y="141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54" y="141"/>
                    <a:pt x="254" y="141"/>
                    <a:pt x="254" y="141"/>
                  </a:cubicBezTo>
                  <a:cubicBezTo>
                    <a:pt x="253" y="141"/>
                    <a:pt x="253" y="141"/>
                    <a:pt x="253" y="141"/>
                  </a:cubicBezTo>
                  <a:cubicBezTo>
                    <a:pt x="252" y="141"/>
                    <a:pt x="252" y="141"/>
                    <a:pt x="252" y="141"/>
                  </a:cubicBezTo>
                  <a:cubicBezTo>
                    <a:pt x="251" y="140"/>
                    <a:pt x="251" y="140"/>
                    <a:pt x="251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50" y="138"/>
                    <a:pt x="250" y="138"/>
                    <a:pt x="250" y="138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0" y="137"/>
                    <a:pt x="250" y="137"/>
                    <a:pt x="250" y="137"/>
                  </a:cubicBezTo>
                  <a:cubicBezTo>
                    <a:pt x="249" y="138"/>
                    <a:pt x="249" y="138"/>
                    <a:pt x="249" y="138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8" y="139"/>
                    <a:pt x="248" y="139"/>
                    <a:pt x="248" y="139"/>
                  </a:cubicBezTo>
                  <a:cubicBezTo>
                    <a:pt x="248" y="138"/>
                    <a:pt x="248" y="138"/>
                    <a:pt x="248" y="138"/>
                  </a:cubicBezTo>
                  <a:cubicBezTo>
                    <a:pt x="247" y="138"/>
                    <a:pt x="247" y="138"/>
                    <a:pt x="247" y="138"/>
                  </a:cubicBezTo>
                  <a:cubicBezTo>
                    <a:pt x="246" y="138"/>
                    <a:pt x="246" y="138"/>
                    <a:pt x="246" y="138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6" y="139"/>
                    <a:pt x="246" y="139"/>
                    <a:pt x="246" y="139"/>
                  </a:cubicBezTo>
                  <a:cubicBezTo>
                    <a:pt x="244" y="138"/>
                    <a:pt x="244" y="138"/>
                    <a:pt x="244" y="138"/>
                  </a:cubicBezTo>
                  <a:cubicBezTo>
                    <a:pt x="244" y="137"/>
                    <a:pt x="244" y="137"/>
                    <a:pt x="244" y="137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4" y="136"/>
                    <a:pt x="244" y="136"/>
                    <a:pt x="244" y="136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4"/>
                    <a:pt x="245" y="134"/>
                    <a:pt x="245" y="134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6"/>
                    <a:pt x="242" y="136"/>
                    <a:pt x="242" y="136"/>
                  </a:cubicBezTo>
                  <a:cubicBezTo>
                    <a:pt x="241" y="136"/>
                    <a:pt x="241" y="136"/>
                    <a:pt x="241" y="136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8" y="135"/>
                    <a:pt x="238" y="135"/>
                    <a:pt x="238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7" y="133"/>
                    <a:pt x="237" y="133"/>
                    <a:pt x="237" y="133"/>
                  </a:cubicBezTo>
                  <a:cubicBezTo>
                    <a:pt x="236" y="132"/>
                    <a:pt x="236" y="132"/>
                    <a:pt x="236" y="132"/>
                  </a:cubicBezTo>
                  <a:cubicBezTo>
                    <a:pt x="237" y="132"/>
                    <a:pt x="237" y="132"/>
                    <a:pt x="237" y="132"/>
                  </a:cubicBezTo>
                  <a:cubicBezTo>
                    <a:pt x="237" y="131"/>
                    <a:pt x="237" y="131"/>
                    <a:pt x="237" y="131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8" y="128"/>
                    <a:pt x="238" y="128"/>
                    <a:pt x="238" y="128"/>
                  </a:cubicBezTo>
                  <a:cubicBezTo>
                    <a:pt x="239" y="128"/>
                    <a:pt x="239" y="128"/>
                    <a:pt x="239" y="128"/>
                  </a:cubicBezTo>
                  <a:cubicBezTo>
                    <a:pt x="240" y="128"/>
                    <a:pt x="240" y="128"/>
                    <a:pt x="240" y="128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2" y="130"/>
                    <a:pt x="242" y="130"/>
                    <a:pt x="242" y="130"/>
                  </a:cubicBezTo>
                  <a:cubicBezTo>
                    <a:pt x="243" y="130"/>
                    <a:pt x="243" y="130"/>
                    <a:pt x="243" y="130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5" y="129"/>
                    <a:pt x="245" y="129"/>
                    <a:pt x="245" y="129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4" y="128"/>
                    <a:pt x="244" y="128"/>
                    <a:pt x="244" y="128"/>
                  </a:cubicBezTo>
                  <a:cubicBezTo>
                    <a:pt x="243" y="128"/>
                    <a:pt x="243" y="128"/>
                    <a:pt x="243" y="128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2" y="127"/>
                    <a:pt x="242" y="127"/>
                    <a:pt x="242" y="127"/>
                  </a:cubicBezTo>
                  <a:cubicBezTo>
                    <a:pt x="241" y="126"/>
                    <a:pt x="241" y="126"/>
                    <a:pt x="241" y="126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39" y="126"/>
                    <a:pt x="239" y="126"/>
                    <a:pt x="239" y="126"/>
                  </a:cubicBezTo>
                  <a:cubicBezTo>
                    <a:pt x="238" y="126"/>
                    <a:pt x="238" y="126"/>
                    <a:pt x="238" y="126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6" y="124"/>
                    <a:pt x="236" y="124"/>
                    <a:pt x="236" y="124"/>
                  </a:cubicBezTo>
                  <a:cubicBezTo>
                    <a:pt x="237" y="123"/>
                    <a:pt x="237" y="123"/>
                    <a:pt x="237" y="123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9" y="120"/>
                    <a:pt x="239" y="120"/>
                    <a:pt x="239" y="120"/>
                  </a:cubicBezTo>
                  <a:cubicBezTo>
                    <a:pt x="239" y="119"/>
                    <a:pt x="239" y="119"/>
                    <a:pt x="239" y="119"/>
                  </a:cubicBezTo>
                  <a:cubicBezTo>
                    <a:pt x="239" y="118"/>
                    <a:pt x="239" y="118"/>
                    <a:pt x="239" y="118"/>
                  </a:cubicBezTo>
                  <a:cubicBezTo>
                    <a:pt x="240" y="118"/>
                    <a:pt x="240" y="118"/>
                    <a:pt x="240" y="118"/>
                  </a:cubicBezTo>
                  <a:cubicBezTo>
                    <a:pt x="240" y="117"/>
                    <a:pt x="240" y="117"/>
                    <a:pt x="240" y="117"/>
                  </a:cubicBezTo>
                  <a:cubicBezTo>
                    <a:pt x="241" y="117"/>
                    <a:pt x="241" y="117"/>
                    <a:pt x="241" y="117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5" y="112"/>
                    <a:pt x="245" y="112"/>
                    <a:pt x="245" y="112"/>
                  </a:cubicBezTo>
                  <a:cubicBezTo>
                    <a:pt x="245" y="111"/>
                    <a:pt x="245" y="111"/>
                    <a:pt x="245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2"/>
                    <a:pt x="246" y="112"/>
                    <a:pt x="246" y="112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7" y="109"/>
                    <a:pt x="247" y="109"/>
                    <a:pt x="247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8"/>
                    <a:pt x="248" y="108"/>
                    <a:pt x="248" y="108"/>
                  </a:cubicBezTo>
                  <a:cubicBezTo>
                    <a:pt x="249" y="108"/>
                    <a:pt x="249" y="108"/>
                    <a:pt x="249" y="108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3" y="105"/>
                    <a:pt x="253" y="105"/>
                    <a:pt x="253" y="105"/>
                  </a:cubicBezTo>
                  <a:cubicBezTo>
                    <a:pt x="254" y="104"/>
                    <a:pt x="254" y="104"/>
                    <a:pt x="254" y="104"/>
                  </a:cubicBezTo>
                  <a:cubicBezTo>
                    <a:pt x="256" y="103"/>
                    <a:pt x="256" y="103"/>
                    <a:pt x="256" y="103"/>
                  </a:cubicBezTo>
                  <a:cubicBezTo>
                    <a:pt x="258" y="103"/>
                    <a:pt x="258" y="103"/>
                    <a:pt x="258" y="103"/>
                  </a:cubicBezTo>
                  <a:cubicBezTo>
                    <a:pt x="259" y="103"/>
                    <a:pt x="259" y="103"/>
                    <a:pt x="259" y="103"/>
                  </a:cubicBezTo>
                  <a:cubicBezTo>
                    <a:pt x="260" y="103"/>
                    <a:pt x="260" y="103"/>
                    <a:pt x="260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2" y="103"/>
                    <a:pt x="262" y="103"/>
                    <a:pt x="262" y="103"/>
                  </a:cubicBezTo>
                  <a:cubicBezTo>
                    <a:pt x="263" y="104"/>
                    <a:pt x="263" y="104"/>
                    <a:pt x="263" y="104"/>
                  </a:cubicBezTo>
                  <a:cubicBezTo>
                    <a:pt x="265" y="104"/>
                    <a:pt x="265" y="104"/>
                    <a:pt x="265" y="104"/>
                  </a:cubicBezTo>
                  <a:cubicBezTo>
                    <a:pt x="265" y="105"/>
                    <a:pt x="265" y="105"/>
                    <a:pt x="265" y="105"/>
                  </a:cubicBezTo>
                  <a:cubicBezTo>
                    <a:pt x="265" y="106"/>
                    <a:pt x="265" y="106"/>
                    <a:pt x="265" y="106"/>
                  </a:cubicBezTo>
                  <a:cubicBezTo>
                    <a:pt x="264" y="106"/>
                    <a:pt x="264" y="106"/>
                    <a:pt x="264" y="106"/>
                  </a:cubicBezTo>
                  <a:cubicBezTo>
                    <a:pt x="263" y="106"/>
                    <a:pt x="263" y="106"/>
                    <a:pt x="263" y="106"/>
                  </a:cubicBezTo>
                  <a:cubicBezTo>
                    <a:pt x="262" y="106"/>
                    <a:pt x="262" y="106"/>
                    <a:pt x="262" y="106"/>
                  </a:cubicBezTo>
                  <a:cubicBezTo>
                    <a:pt x="261" y="107"/>
                    <a:pt x="261" y="107"/>
                    <a:pt x="261" y="107"/>
                  </a:cubicBezTo>
                  <a:cubicBezTo>
                    <a:pt x="261" y="108"/>
                    <a:pt x="261" y="108"/>
                    <a:pt x="261" y="108"/>
                  </a:cubicBezTo>
                  <a:cubicBezTo>
                    <a:pt x="260" y="108"/>
                    <a:pt x="260" y="108"/>
                    <a:pt x="260" y="108"/>
                  </a:cubicBezTo>
                  <a:cubicBezTo>
                    <a:pt x="258" y="110"/>
                    <a:pt x="258" y="110"/>
                    <a:pt x="258" y="110"/>
                  </a:cubicBezTo>
                  <a:cubicBezTo>
                    <a:pt x="256" y="111"/>
                    <a:pt x="256" y="111"/>
                    <a:pt x="256" y="111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4" y="114"/>
                    <a:pt x="254" y="114"/>
                    <a:pt x="254" y="114"/>
                  </a:cubicBezTo>
                  <a:cubicBezTo>
                    <a:pt x="254" y="115"/>
                    <a:pt x="254" y="115"/>
                    <a:pt x="254" y="115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2" y="119"/>
                    <a:pt x="252" y="119"/>
                    <a:pt x="252" y="119"/>
                  </a:cubicBezTo>
                  <a:cubicBezTo>
                    <a:pt x="252" y="120"/>
                    <a:pt x="252" y="120"/>
                    <a:pt x="252" y="120"/>
                  </a:cubicBezTo>
                  <a:cubicBezTo>
                    <a:pt x="252" y="121"/>
                    <a:pt x="252" y="121"/>
                    <a:pt x="252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2" y="122"/>
                    <a:pt x="252" y="122"/>
                    <a:pt x="252" y="122"/>
                  </a:cubicBezTo>
                  <a:cubicBezTo>
                    <a:pt x="252" y="123"/>
                    <a:pt x="252" y="123"/>
                    <a:pt x="252" y="123"/>
                  </a:cubicBezTo>
                  <a:cubicBezTo>
                    <a:pt x="252" y="124"/>
                    <a:pt x="252" y="124"/>
                    <a:pt x="252" y="124"/>
                  </a:cubicBezTo>
                  <a:cubicBezTo>
                    <a:pt x="252" y="125"/>
                    <a:pt x="252" y="125"/>
                    <a:pt x="252" y="125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2" y="129"/>
                    <a:pt x="252" y="129"/>
                    <a:pt x="252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2" y="130"/>
                    <a:pt x="252" y="130"/>
                    <a:pt x="252" y="130"/>
                  </a:cubicBezTo>
                  <a:cubicBezTo>
                    <a:pt x="252" y="131"/>
                    <a:pt x="252" y="131"/>
                    <a:pt x="252" y="131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5" y="125"/>
                    <a:pt x="255" y="125"/>
                    <a:pt x="255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5" y="124"/>
                    <a:pt x="255" y="124"/>
                    <a:pt x="255" y="124"/>
                  </a:cubicBezTo>
                  <a:cubicBezTo>
                    <a:pt x="254" y="124"/>
                    <a:pt x="254" y="124"/>
                    <a:pt x="254" y="124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2"/>
                    <a:pt x="254" y="122"/>
                    <a:pt x="254" y="122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5" y="120"/>
                    <a:pt x="255" y="120"/>
                    <a:pt x="255" y="120"/>
                  </a:cubicBezTo>
                  <a:cubicBezTo>
                    <a:pt x="256" y="120"/>
                    <a:pt x="256" y="120"/>
                    <a:pt x="256" y="120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8"/>
                    <a:pt x="256" y="118"/>
                    <a:pt x="256" y="118"/>
                  </a:cubicBezTo>
                  <a:cubicBezTo>
                    <a:pt x="257" y="119"/>
                    <a:pt x="257" y="119"/>
                    <a:pt x="257" y="119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7" y="120"/>
                    <a:pt x="257" y="120"/>
                    <a:pt x="257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19"/>
                    <a:pt x="258" y="119"/>
                    <a:pt x="258" y="119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60" y="118"/>
                    <a:pt x="260" y="118"/>
                    <a:pt x="260" y="118"/>
                  </a:cubicBezTo>
                  <a:cubicBezTo>
                    <a:pt x="261" y="117"/>
                    <a:pt x="261" y="117"/>
                    <a:pt x="261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6"/>
                    <a:pt x="257" y="116"/>
                    <a:pt x="257" y="116"/>
                  </a:cubicBezTo>
                  <a:cubicBezTo>
                    <a:pt x="258" y="116"/>
                    <a:pt x="258" y="116"/>
                    <a:pt x="258" y="116"/>
                  </a:cubicBezTo>
                  <a:cubicBezTo>
                    <a:pt x="257" y="115"/>
                    <a:pt x="257" y="115"/>
                    <a:pt x="257" y="115"/>
                  </a:cubicBezTo>
                  <a:cubicBezTo>
                    <a:pt x="258" y="114"/>
                    <a:pt x="258" y="114"/>
                    <a:pt x="258" y="114"/>
                  </a:cubicBezTo>
                  <a:cubicBezTo>
                    <a:pt x="258" y="113"/>
                    <a:pt x="258" y="113"/>
                    <a:pt x="258" y="113"/>
                  </a:cubicBezTo>
                  <a:cubicBezTo>
                    <a:pt x="258" y="112"/>
                    <a:pt x="258" y="112"/>
                    <a:pt x="258" y="112"/>
                  </a:cubicBezTo>
                  <a:cubicBezTo>
                    <a:pt x="259" y="112"/>
                    <a:pt x="259" y="112"/>
                    <a:pt x="259" y="112"/>
                  </a:cubicBezTo>
                  <a:cubicBezTo>
                    <a:pt x="260" y="112"/>
                    <a:pt x="260" y="112"/>
                    <a:pt x="260" y="112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2" y="114"/>
                    <a:pt x="262" y="114"/>
                    <a:pt x="262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3"/>
                    <a:pt x="263" y="113"/>
                    <a:pt x="263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2"/>
                    <a:pt x="261" y="112"/>
                    <a:pt x="261" y="112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3" y="112"/>
                    <a:pt x="263" y="112"/>
                    <a:pt x="263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4" y="112"/>
                    <a:pt x="264" y="112"/>
                    <a:pt x="264" y="112"/>
                  </a:cubicBezTo>
                  <a:cubicBezTo>
                    <a:pt x="263" y="111"/>
                    <a:pt x="263" y="111"/>
                    <a:pt x="263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09"/>
                    <a:pt x="262" y="109"/>
                    <a:pt x="262" y="109"/>
                  </a:cubicBezTo>
                  <a:cubicBezTo>
                    <a:pt x="263" y="109"/>
                    <a:pt x="263" y="109"/>
                    <a:pt x="263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10"/>
                    <a:pt x="264" y="110"/>
                    <a:pt x="264" y="110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5" y="109"/>
                    <a:pt x="265" y="109"/>
                    <a:pt x="265" y="109"/>
                  </a:cubicBezTo>
                  <a:cubicBezTo>
                    <a:pt x="265" y="108"/>
                    <a:pt x="265" y="108"/>
                    <a:pt x="265" y="108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10"/>
                    <a:pt x="267" y="110"/>
                    <a:pt x="267" y="110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08"/>
                    <a:pt x="267" y="108"/>
                    <a:pt x="267" y="108"/>
                  </a:cubicBezTo>
                  <a:cubicBezTo>
                    <a:pt x="269" y="108"/>
                    <a:pt x="269" y="108"/>
                    <a:pt x="269" y="108"/>
                  </a:cubicBezTo>
                  <a:cubicBezTo>
                    <a:pt x="271" y="107"/>
                    <a:pt x="271" y="107"/>
                    <a:pt x="271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3" y="107"/>
                    <a:pt x="273" y="107"/>
                    <a:pt x="273" y="107"/>
                  </a:cubicBezTo>
                  <a:cubicBezTo>
                    <a:pt x="274" y="107"/>
                    <a:pt x="274" y="107"/>
                    <a:pt x="274" y="107"/>
                  </a:cubicBezTo>
                  <a:cubicBezTo>
                    <a:pt x="275" y="107"/>
                    <a:pt x="275" y="107"/>
                    <a:pt x="275" y="107"/>
                  </a:cubicBezTo>
                  <a:cubicBezTo>
                    <a:pt x="277" y="107"/>
                    <a:pt x="277" y="107"/>
                    <a:pt x="277" y="107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1"/>
                    <a:pt x="276" y="111"/>
                    <a:pt x="276" y="111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6"/>
                    <a:pt x="275" y="116"/>
                    <a:pt x="275" y="116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8"/>
                    <a:pt x="275" y="118"/>
                    <a:pt x="275" y="118"/>
                  </a:cubicBezTo>
                  <a:cubicBezTo>
                    <a:pt x="274" y="118"/>
                    <a:pt x="274" y="118"/>
                    <a:pt x="274" y="118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2" y="119"/>
                    <a:pt x="272" y="119"/>
                    <a:pt x="272" y="119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1" y="121"/>
                    <a:pt x="271" y="121"/>
                    <a:pt x="271" y="121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3" y="120"/>
                    <a:pt x="273" y="120"/>
                    <a:pt x="273" y="120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0" y="122"/>
                    <a:pt x="270" y="122"/>
                    <a:pt x="270" y="122"/>
                  </a:cubicBezTo>
                  <a:cubicBezTo>
                    <a:pt x="270" y="123"/>
                    <a:pt x="270" y="123"/>
                    <a:pt x="270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0" y="124"/>
                    <a:pt x="270" y="124"/>
                    <a:pt x="270" y="124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3" y="123"/>
                    <a:pt x="273" y="123"/>
                    <a:pt x="273" y="123"/>
                  </a:cubicBezTo>
                  <a:cubicBezTo>
                    <a:pt x="273" y="122"/>
                    <a:pt x="273" y="122"/>
                    <a:pt x="273" y="122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3"/>
                    <a:pt x="274" y="123"/>
                    <a:pt x="274" y="123"/>
                  </a:cubicBezTo>
                  <a:cubicBezTo>
                    <a:pt x="275" y="123"/>
                    <a:pt x="275" y="123"/>
                    <a:pt x="275" y="123"/>
                  </a:cubicBezTo>
                  <a:cubicBezTo>
                    <a:pt x="275" y="122"/>
                    <a:pt x="275" y="122"/>
                    <a:pt x="275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5" y="121"/>
                    <a:pt x="275" y="121"/>
                    <a:pt x="275" y="121"/>
                  </a:cubicBezTo>
                  <a:cubicBezTo>
                    <a:pt x="275" y="120"/>
                    <a:pt x="275" y="120"/>
                    <a:pt x="275" y="120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2"/>
                    <a:pt x="276" y="122"/>
                    <a:pt x="276" y="122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7" y="121"/>
                    <a:pt x="277" y="121"/>
                    <a:pt x="277" y="121"/>
                  </a:cubicBezTo>
                  <a:cubicBezTo>
                    <a:pt x="278" y="121"/>
                    <a:pt x="278" y="121"/>
                    <a:pt x="278" y="121"/>
                  </a:cubicBezTo>
                  <a:cubicBezTo>
                    <a:pt x="278" y="122"/>
                    <a:pt x="278" y="122"/>
                    <a:pt x="278" y="122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7" y="124"/>
                    <a:pt x="277" y="124"/>
                    <a:pt x="277" y="124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7" y="126"/>
                    <a:pt x="277" y="126"/>
                    <a:pt x="277" y="126"/>
                  </a:cubicBezTo>
                  <a:cubicBezTo>
                    <a:pt x="278" y="125"/>
                    <a:pt x="278" y="125"/>
                    <a:pt x="278" y="125"/>
                  </a:cubicBezTo>
                  <a:cubicBezTo>
                    <a:pt x="277" y="125"/>
                    <a:pt x="277" y="125"/>
                    <a:pt x="277" y="125"/>
                  </a:cubicBezTo>
                  <a:cubicBezTo>
                    <a:pt x="278" y="124"/>
                    <a:pt x="278" y="124"/>
                    <a:pt x="278" y="124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5"/>
                    <a:pt x="279" y="125"/>
                    <a:pt x="279" y="125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0" y="122"/>
                    <a:pt x="280" y="122"/>
                    <a:pt x="280" y="122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80" y="123"/>
                    <a:pt x="280" y="123"/>
                    <a:pt x="280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4"/>
                    <a:pt x="284" y="124"/>
                    <a:pt x="284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1" y="120"/>
                    <a:pt x="281" y="120"/>
                    <a:pt x="281" y="120"/>
                  </a:cubicBezTo>
                  <a:cubicBezTo>
                    <a:pt x="282" y="120"/>
                    <a:pt x="282" y="120"/>
                    <a:pt x="282" y="120"/>
                  </a:cubicBezTo>
                  <a:cubicBezTo>
                    <a:pt x="283" y="119"/>
                    <a:pt x="283" y="119"/>
                    <a:pt x="283" y="119"/>
                  </a:cubicBezTo>
                  <a:cubicBezTo>
                    <a:pt x="284" y="119"/>
                    <a:pt x="284" y="119"/>
                    <a:pt x="284" y="119"/>
                  </a:cubicBezTo>
                  <a:cubicBezTo>
                    <a:pt x="285" y="119"/>
                    <a:pt x="285" y="119"/>
                    <a:pt x="285" y="119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287" y="121"/>
                    <a:pt x="287" y="121"/>
                    <a:pt x="287" y="121"/>
                  </a:cubicBezTo>
                  <a:cubicBezTo>
                    <a:pt x="288" y="121"/>
                    <a:pt x="288" y="121"/>
                    <a:pt x="288" y="121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4"/>
                    <a:pt x="291" y="124"/>
                    <a:pt x="291" y="124"/>
                  </a:cubicBezTo>
                  <a:cubicBezTo>
                    <a:pt x="292" y="124"/>
                    <a:pt x="292" y="124"/>
                    <a:pt x="292" y="124"/>
                  </a:cubicBezTo>
                  <a:cubicBezTo>
                    <a:pt x="292" y="125"/>
                    <a:pt x="292" y="125"/>
                    <a:pt x="292" y="125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5"/>
                    <a:pt x="289" y="125"/>
                    <a:pt x="289" y="125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87" y="127"/>
                    <a:pt x="287" y="127"/>
                    <a:pt x="287" y="127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8" y="129"/>
                    <a:pt x="288" y="129"/>
                    <a:pt x="288" y="129"/>
                  </a:cubicBezTo>
                  <a:cubicBezTo>
                    <a:pt x="287" y="129"/>
                    <a:pt x="287" y="129"/>
                    <a:pt x="287" y="129"/>
                  </a:cubicBezTo>
                  <a:cubicBezTo>
                    <a:pt x="286" y="129"/>
                    <a:pt x="286" y="129"/>
                    <a:pt x="286" y="129"/>
                  </a:cubicBezTo>
                  <a:cubicBezTo>
                    <a:pt x="286" y="130"/>
                    <a:pt x="286" y="130"/>
                    <a:pt x="286" y="130"/>
                  </a:cubicBezTo>
                  <a:cubicBezTo>
                    <a:pt x="287" y="130"/>
                    <a:pt x="287" y="130"/>
                    <a:pt x="287" y="130"/>
                  </a:cubicBezTo>
                  <a:cubicBezTo>
                    <a:pt x="288" y="128"/>
                    <a:pt x="288" y="128"/>
                    <a:pt x="288" y="128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90" y="127"/>
                    <a:pt x="290" y="127"/>
                    <a:pt x="290" y="127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3" y="127"/>
                    <a:pt x="293" y="127"/>
                    <a:pt x="293" y="127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9"/>
                    <a:pt x="293" y="129"/>
                    <a:pt x="293" y="129"/>
                  </a:cubicBezTo>
                  <a:cubicBezTo>
                    <a:pt x="292" y="129"/>
                    <a:pt x="292" y="129"/>
                    <a:pt x="292" y="129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8" y="131"/>
                    <a:pt x="288" y="131"/>
                    <a:pt x="288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4" y="130"/>
                    <a:pt x="294" y="130"/>
                    <a:pt x="294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5"/>
                    <a:pt x="291" y="135"/>
                    <a:pt x="291" y="135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3"/>
                    <a:pt x="292" y="133"/>
                    <a:pt x="292" y="133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5"/>
                    <a:pt x="292" y="135"/>
                    <a:pt x="292" y="135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3" y="134"/>
                    <a:pt x="293" y="134"/>
                    <a:pt x="293" y="134"/>
                  </a:cubicBezTo>
                  <a:cubicBezTo>
                    <a:pt x="294" y="134"/>
                    <a:pt x="294" y="134"/>
                    <a:pt x="294" y="134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3" y="136"/>
                    <a:pt x="293" y="136"/>
                    <a:pt x="293" y="136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4" y="137"/>
                    <a:pt x="294" y="137"/>
                    <a:pt x="294" y="137"/>
                  </a:cubicBezTo>
                  <a:cubicBezTo>
                    <a:pt x="294" y="136"/>
                    <a:pt x="294" y="136"/>
                    <a:pt x="294" y="136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6" y="134"/>
                    <a:pt x="296" y="134"/>
                    <a:pt x="296" y="134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7" y="133"/>
                    <a:pt x="297" y="133"/>
                    <a:pt x="297" y="133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8" y="132"/>
                    <a:pt x="298" y="132"/>
                    <a:pt x="298" y="132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9" y="132"/>
                    <a:pt x="299" y="132"/>
                    <a:pt x="299" y="132"/>
                  </a:cubicBezTo>
                  <a:cubicBezTo>
                    <a:pt x="299" y="133"/>
                    <a:pt x="299" y="133"/>
                    <a:pt x="299" y="133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300" y="134"/>
                    <a:pt x="300" y="134"/>
                    <a:pt x="300" y="134"/>
                  </a:cubicBezTo>
                  <a:cubicBezTo>
                    <a:pt x="300" y="135"/>
                    <a:pt x="300" y="135"/>
                    <a:pt x="300" y="135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0" y="137"/>
                    <a:pt x="300" y="137"/>
                    <a:pt x="300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4" y="140"/>
                    <a:pt x="294" y="140"/>
                    <a:pt x="294" y="140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6" y="140"/>
                    <a:pt x="296" y="140"/>
                    <a:pt x="296" y="140"/>
                  </a:cubicBezTo>
                  <a:cubicBezTo>
                    <a:pt x="297" y="140"/>
                    <a:pt x="297" y="140"/>
                    <a:pt x="297" y="140"/>
                  </a:cubicBezTo>
                  <a:cubicBezTo>
                    <a:pt x="298" y="140"/>
                    <a:pt x="298" y="140"/>
                    <a:pt x="298" y="140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39"/>
                    <a:pt x="300" y="139"/>
                    <a:pt x="300" y="139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302" y="137"/>
                    <a:pt x="302" y="137"/>
                    <a:pt x="302" y="137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1" y="140"/>
                    <a:pt x="301" y="140"/>
                    <a:pt x="301" y="140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7" y="143"/>
                    <a:pt x="297" y="143"/>
                    <a:pt x="297" y="143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298" y="144"/>
                    <a:pt x="298" y="144"/>
                    <a:pt x="298" y="144"/>
                  </a:cubicBezTo>
                  <a:cubicBezTo>
                    <a:pt x="297" y="145"/>
                    <a:pt x="297" y="145"/>
                    <a:pt x="297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8" y="145"/>
                    <a:pt x="298" y="145"/>
                    <a:pt x="298" y="145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300" y="142"/>
                    <a:pt x="300" y="142"/>
                    <a:pt x="300" y="142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1" y="141"/>
                    <a:pt x="301" y="141"/>
                    <a:pt x="301" y="141"/>
                  </a:cubicBezTo>
                  <a:cubicBezTo>
                    <a:pt x="302" y="140"/>
                    <a:pt x="302" y="140"/>
                    <a:pt x="302" y="140"/>
                  </a:cubicBezTo>
                  <a:cubicBezTo>
                    <a:pt x="303" y="140"/>
                    <a:pt x="303" y="140"/>
                    <a:pt x="303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41"/>
                    <a:pt x="303" y="141"/>
                    <a:pt x="303" y="141"/>
                  </a:cubicBezTo>
                  <a:cubicBezTo>
                    <a:pt x="302" y="141"/>
                    <a:pt x="302" y="141"/>
                    <a:pt x="302" y="141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3" y="142"/>
                    <a:pt x="303" y="142"/>
                    <a:pt x="303" y="142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5" y="141"/>
                    <a:pt x="305" y="141"/>
                    <a:pt x="305" y="141"/>
                  </a:cubicBezTo>
                  <a:cubicBezTo>
                    <a:pt x="305" y="140"/>
                    <a:pt x="305" y="140"/>
                    <a:pt x="305" y="140"/>
                  </a:cubicBezTo>
                  <a:cubicBezTo>
                    <a:pt x="306" y="140"/>
                    <a:pt x="306" y="140"/>
                    <a:pt x="306" y="140"/>
                  </a:cubicBezTo>
                  <a:cubicBezTo>
                    <a:pt x="306" y="141"/>
                    <a:pt x="306" y="141"/>
                    <a:pt x="306" y="141"/>
                  </a:cubicBezTo>
                  <a:cubicBezTo>
                    <a:pt x="307" y="142"/>
                    <a:pt x="307" y="142"/>
                    <a:pt x="307" y="142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9" y="144"/>
                    <a:pt x="309" y="144"/>
                    <a:pt x="309" y="144"/>
                  </a:cubicBezTo>
                  <a:cubicBezTo>
                    <a:pt x="308" y="144"/>
                    <a:pt x="308" y="144"/>
                    <a:pt x="308" y="144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7" y="145"/>
                    <a:pt x="307" y="145"/>
                    <a:pt x="307" y="145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4" y="145"/>
                    <a:pt x="304" y="145"/>
                    <a:pt x="304" y="145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301" y="146"/>
                    <a:pt x="301" y="146"/>
                    <a:pt x="301" y="146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5" y="146"/>
                    <a:pt x="305" y="146"/>
                    <a:pt x="305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5" y="147"/>
                    <a:pt x="305" y="147"/>
                    <a:pt x="305" y="147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3" y="148"/>
                    <a:pt x="303" y="148"/>
                    <a:pt x="303" y="148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3" y="149"/>
                    <a:pt x="303" y="149"/>
                    <a:pt x="303" y="149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6" y="149"/>
                    <a:pt x="306" y="149"/>
                    <a:pt x="306" y="149"/>
                  </a:cubicBezTo>
                  <a:cubicBezTo>
                    <a:pt x="306" y="148"/>
                    <a:pt x="306" y="148"/>
                    <a:pt x="306" y="148"/>
                  </a:cubicBezTo>
                  <a:cubicBezTo>
                    <a:pt x="307" y="148"/>
                    <a:pt x="307" y="148"/>
                    <a:pt x="307" y="148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9"/>
                    <a:pt x="310" y="149"/>
                    <a:pt x="310" y="149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1"/>
                    <a:pt x="310" y="151"/>
                    <a:pt x="310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8" y="150"/>
                    <a:pt x="308" y="150"/>
                    <a:pt x="308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6" y="151"/>
                    <a:pt x="306" y="151"/>
                    <a:pt x="306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3" y="151"/>
                    <a:pt x="303" y="151"/>
                    <a:pt x="303" y="151"/>
                  </a:cubicBezTo>
                  <a:cubicBezTo>
                    <a:pt x="303" y="152"/>
                    <a:pt x="303" y="152"/>
                    <a:pt x="303" y="152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1" y="155"/>
                    <a:pt x="311" y="155"/>
                    <a:pt x="311" y="155"/>
                  </a:cubicBezTo>
                  <a:cubicBezTo>
                    <a:pt x="311" y="156"/>
                    <a:pt x="311" y="156"/>
                    <a:pt x="311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6"/>
                    <a:pt x="309" y="156"/>
                    <a:pt x="309" y="156"/>
                  </a:cubicBezTo>
                  <a:cubicBezTo>
                    <a:pt x="308" y="156"/>
                    <a:pt x="308" y="156"/>
                    <a:pt x="308" y="156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3" y="155"/>
                    <a:pt x="303" y="155"/>
                    <a:pt x="303" y="155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3" y="158"/>
                    <a:pt x="303" y="158"/>
                    <a:pt x="303" y="158"/>
                  </a:cubicBezTo>
                  <a:cubicBezTo>
                    <a:pt x="302" y="158"/>
                    <a:pt x="302" y="158"/>
                    <a:pt x="302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3" y="159"/>
                    <a:pt x="303" y="159"/>
                    <a:pt x="303" y="159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2" y="159"/>
                    <a:pt x="302" y="159"/>
                    <a:pt x="302" y="159"/>
                  </a:cubicBezTo>
                  <a:cubicBezTo>
                    <a:pt x="301" y="159"/>
                    <a:pt x="301" y="159"/>
                    <a:pt x="301" y="159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2"/>
                    <a:pt x="304" y="162"/>
                    <a:pt x="304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6" y="161"/>
                    <a:pt x="306" y="161"/>
                    <a:pt x="306" y="161"/>
                  </a:cubicBezTo>
                  <a:cubicBezTo>
                    <a:pt x="307" y="161"/>
                    <a:pt x="307" y="161"/>
                    <a:pt x="307" y="161"/>
                  </a:cubicBezTo>
                  <a:cubicBezTo>
                    <a:pt x="308" y="161"/>
                    <a:pt x="308" y="161"/>
                    <a:pt x="308" y="161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7" y="163"/>
                    <a:pt x="307" y="163"/>
                    <a:pt x="307" y="163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9" y="165"/>
                    <a:pt x="309" y="165"/>
                    <a:pt x="309" y="165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7" y="168"/>
                    <a:pt x="307" y="168"/>
                    <a:pt x="307" y="168"/>
                  </a:cubicBezTo>
                  <a:cubicBezTo>
                    <a:pt x="307" y="169"/>
                    <a:pt x="307" y="169"/>
                    <a:pt x="307" y="169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5"/>
                    <a:pt x="310" y="165"/>
                    <a:pt x="310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09" y="167"/>
                    <a:pt x="309" y="167"/>
                    <a:pt x="309" y="167"/>
                  </a:cubicBezTo>
                  <a:cubicBezTo>
                    <a:pt x="309" y="168"/>
                    <a:pt x="309" y="168"/>
                    <a:pt x="309" y="168"/>
                  </a:cubicBezTo>
                  <a:cubicBezTo>
                    <a:pt x="309" y="169"/>
                    <a:pt x="309" y="169"/>
                    <a:pt x="309" y="169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2" y="166"/>
                    <a:pt x="312" y="166"/>
                    <a:pt x="312" y="166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6"/>
                    <a:pt x="313" y="166"/>
                    <a:pt x="313" y="166"/>
                  </a:cubicBezTo>
                  <a:cubicBezTo>
                    <a:pt x="312" y="167"/>
                    <a:pt x="312" y="167"/>
                    <a:pt x="312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3" y="168"/>
                    <a:pt x="313" y="168"/>
                    <a:pt x="313" y="168"/>
                  </a:cubicBezTo>
                  <a:cubicBezTo>
                    <a:pt x="314" y="168"/>
                    <a:pt x="314" y="168"/>
                    <a:pt x="314" y="168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4" y="170"/>
                    <a:pt x="314" y="170"/>
                    <a:pt x="314" y="170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3" y="172"/>
                    <a:pt x="313" y="172"/>
                    <a:pt x="313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7" y="171"/>
                    <a:pt x="317" y="171"/>
                    <a:pt x="317" y="171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6" y="173"/>
                    <a:pt x="316" y="173"/>
                    <a:pt x="316" y="173"/>
                  </a:cubicBezTo>
                  <a:cubicBezTo>
                    <a:pt x="316" y="174"/>
                    <a:pt x="316" y="174"/>
                    <a:pt x="316" y="174"/>
                  </a:cubicBezTo>
                  <a:cubicBezTo>
                    <a:pt x="315" y="174"/>
                    <a:pt x="315" y="174"/>
                    <a:pt x="315" y="174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3"/>
                    <a:pt x="317" y="173"/>
                    <a:pt x="317" y="173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6" y="176"/>
                    <a:pt x="316" y="176"/>
                    <a:pt x="316" y="176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5"/>
                    <a:pt x="318" y="175"/>
                    <a:pt x="318" y="175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5"/>
                    <a:pt x="319" y="175"/>
                    <a:pt x="319" y="175"/>
                  </a:cubicBezTo>
                  <a:cubicBezTo>
                    <a:pt x="319" y="174"/>
                    <a:pt x="319" y="174"/>
                    <a:pt x="319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7"/>
                    <a:pt x="322" y="177"/>
                    <a:pt x="322" y="177"/>
                  </a:cubicBezTo>
                  <a:cubicBezTo>
                    <a:pt x="323" y="177"/>
                    <a:pt x="323" y="177"/>
                    <a:pt x="323" y="177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2" y="178"/>
                    <a:pt x="322" y="178"/>
                    <a:pt x="322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7"/>
                    <a:pt x="321" y="177"/>
                    <a:pt x="321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19" y="178"/>
                    <a:pt x="319" y="178"/>
                    <a:pt x="319" y="178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0" y="178"/>
                    <a:pt x="320" y="178"/>
                    <a:pt x="320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19" y="179"/>
                    <a:pt x="319" y="179"/>
                    <a:pt x="319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80"/>
                    <a:pt x="321" y="180"/>
                    <a:pt x="321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19" y="180"/>
                    <a:pt x="319" y="180"/>
                    <a:pt x="319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8"/>
                    <a:pt x="318" y="178"/>
                    <a:pt x="318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79"/>
                    <a:pt x="316" y="179"/>
                    <a:pt x="316" y="179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2"/>
                    <a:pt x="318" y="182"/>
                    <a:pt x="318" y="182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1"/>
                    <a:pt x="317" y="181"/>
                    <a:pt x="317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3"/>
                    <a:pt x="313" y="183"/>
                    <a:pt x="313" y="183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9"/>
                    <a:pt x="311" y="189"/>
                    <a:pt x="311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7" y="186"/>
                    <a:pt x="307" y="186"/>
                    <a:pt x="307" y="186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5" y="184"/>
                    <a:pt x="305" y="184"/>
                    <a:pt x="305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7" y="183"/>
                    <a:pt x="307" y="183"/>
                    <a:pt x="307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5" y="183"/>
                    <a:pt x="305" y="183"/>
                    <a:pt x="305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7" y="181"/>
                    <a:pt x="307" y="181"/>
                    <a:pt x="307" y="181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09" y="178"/>
                    <a:pt x="309" y="178"/>
                    <a:pt x="309" y="178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8" y="179"/>
                    <a:pt x="308" y="179"/>
                    <a:pt x="308" y="179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7" y="180"/>
                    <a:pt x="307" y="180"/>
                    <a:pt x="307" y="180"/>
                  </a:cubicBezTo>
                  <a:cubicBezTo>
                    <a:pt x="306" y="180"/>
                    <a:pt x="306" y="180"/>
                    <a:pt x="306" y="180"/>
                  </a:cubicBezTo>
                  <a:cubicBezTo>
                    <a:pt x="305" y="181"/>
                    <a:pt x="305" y="181"/>
                    <a:pt x="305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0"/>
                    <a:pt x="304" y="180"/>
                    <a:pt x="304" y="180"/>
                  </a:cubicBezTo>
                  <a:cubicBezTo>
                    <a:pt x="305" y="179"/>
                    <a:pt x="305" y="179"/>
                    <a:pt x="305" y="179"/>
                  </a:cubicBezTo>
                  <a:cubicBezTo>
                    <a:pt x="306" y="179"/>
                    <a:pt x="306" y="179"/>
                    <a:pt x="306" y="179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4" y="179"/>
                    <a:pt x="304" y="179"/>
                    <a:pt x="304" y="179"/>
                  </a:cubicBezTo>
                  <a:cubicBezTo>
                    <a:pt x="303" y="180"/>
                    <a:pt x="303" y="180"/>
                    <a:pt x="303" y="180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8"/>
                    <a:pt x="303" y="178"/>
                    <a:pt x="303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5"/>
                    <a:pt x="302" y="175"/>
                    <a:pt x="302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5"/>
                    <a:pt x="300" y="175"/>
                    <a:pt x="300" y="175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8"/>
                    <a:pt x="300" y="178"/>
                    <a:pt x="300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8" y="176"/>
                    <a:pt x="298" y="176"/>
                    <a:pt x="298" y="176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8"/>
                    <a:pt x="298" y="178"/>
                    <a:pt x="298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300" y="179"/>
                    <a:pt x="300" y="179"/>
                    <a:pt x="300" y="179"/>
                  </a:cubicBezTo>
                  <a:cubicBezTo>
                    <a:pt x="299" y="180"/>
                    <a:pt x="299" y="180"/>
                    <a:pt x="299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299" y="181"/>
                    <a:pt x="299" y="181"/>
                    <a:pt x="299" y="181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0"/>
                    <a:pt x="297" y="180"/>
                    <a:pt x="297" y="180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8"/>
                    <a:pt x="297" y="178"/>
                    <a:pt x="297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7"/>
                    <a:pt x="295" y="177"/>
                    <a:pt x="295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3" y="177"/>
                    <a:pt x="293" y="177"/>
                    <a:pt x="293" y="177"/>
                  </a:cubicBezTo>
                  <a:cubicBezTo>
                    <a:pt x="293" y="178"/>
                    <a:pt x="293" y="178"/>
                    <a:pt x="293" y="178"/>
                  </a:cubicBezTo>
                  <a:cubicBezTo>
                    <a:pt x="294" y="178"/>
                    <a:pt x="294" y="178"/>
                    <a:pt x="294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9"/>
                    <a:pt x="296" y="179"/>
                    <a:pt x="296" y="179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6" y="182"/>
                    <a:pt x="296" y="182"/>
                    <a:pt x="296" y="182"/>
                  </a:cubicBezTo>
                  <a:cubicBezTo>
                    <a:pt x="295" y="183"/>
                    <a:pt x="295" y="183"/>
                    <a:pt x="295" y="183"/>
                  </a:cubicBezTo>
                  <a:cubicBezTo>
                    <a:pt x="294" y="184"/>
                    <a:pt x="294" y="184"/>
                    <a:pt x="294" y="184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8" y="182"/>
                    <a:pt x="298" y="182"/>
                    <a:pt x="298" y="182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7" y="183"/>
                    <a:pt x="297" y="183"/>
                    <a:pt x="297" y="183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8" y="184"/>
                    <a:pt x="298" y="184"/>
                    <a:pt x="298" y="184"/>
                  </a:cubicBezTo>
                  <a:cubicBezTo>
                    <a:pt x="299" y="185"/>
                    <a:pt x="299" y="185"/>
                    <a:pt x="299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299" y="189"/>
                    <a:pt x="299" y="189"/>
                    <a:pt x="299" y="189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90"/>
                    <a:pt x="300" y="190"/>
                    <a:pt x="300" y="190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2" y="189"/>
                    <a:pt x="302" y="189"/>
                    <a:pt x="302" y="189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1"/>
                    <a:pt x="302" y="191"/>
                    <a:pt x="302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2" y="192"/>
                    <a:pt x="302" y="192"/>
                    <a:pt x="302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4" y="192"/>
                    <a:pt x="304" y="192"/>
                    <a:pt x="304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3" y="194"/>
                    <a:pt x="303" y="194"/>
                    <a:pt x="303" y="194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8"/>
                    <a:pt x="304" y="198"/>
                    <a:pt x="304" y="198"/>
                  </a:cubicBezTo>
                  <a:cubicBezTo>
                    <a:pt x="304" y="199"/>
                    <a:pt x="304" y="199"/>
                    <a:pt x="304" y="199"/>
                  </a:cubicBezTo>
                  <a:cubicBezTo>
                    <a:pt x="303" y="199"/>
                    <a:pt x="303" y="199"/>
                    <a:pt x="303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3" y="201"/>
                    <a:pt x="303" y="201"/>
                    <a:pt x="303" y="201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7"/>
                    <a:pt x="302" y="197"/>
                    <a:pt x="302" y="197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200"/>
                    <a:pt x="302" y="200"/>
                    <a:pt x="302" y="200"/>
                  </a:cubicBezTo>
                  <a:cubicBezTo>
                    <a:pt x="302" y="201"/>
                    <a:pt x="302" y="201"/>
                    <a:pt x="302" y="201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1" y="203"/>
                    <a:pt x="301" y="203"/>
                    <a:pt x="301" y="203"/>
                  </a:cubicBezTo>
                  <a:cubicBezTo>
                    <a:pt x="301" y="202"/>
                    <a:pt x="301" y="202"/>
                    <a:pt x="301" y="202"/>
                  </a:cubicBezTo>
                  <a:cubicBezTo>
                    <a:pt x="300" y="202"/>
                    <a:pt x="300" y="202"/>
                    <a:pt x="300" y="202"/>
                  </a:cubicBezTo>
                  <a:cubicBezTo>
                    <a:pt x="301" y="204"/>
                    <a:pt x="301" y="204"/>
                    <a:pt x="301" y="204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299" y="205"/>
                    <a:pt x="299" y="205"/>
                    <a:pt x="299" y="205"/>
                  </a:cubicBezTo>
                  <a:cubicBezTo>
                    <a:pt x="299" y="204"/>
                    <a:pt x="299" y="204"/>
                    <a:pt x="299" y="204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9" y="202"/>
                    <a:pt x="299" y="202"/>
                    <a:pt x="299" y="202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8" y="203"/>
                    <a:pt x="298" y="203"/>
                    <a:pt x="298" y="203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1"/>
                    <a:pt x="298" y="201"/>
                    <a:pt x="298" y="201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0"/>
                    <a:pt x="296" y="200"/>
                    <a:pt x="296" y="200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198"/>
                    <a:pt x="295" y="198"/>
                    <a:pt x="295" y="198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200"/>
                    <a:pt x="295" y="200"/>
                    <a:pt x="295" y="200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4" y="200"/>
                    <a:pt x="294" y="200"/>
                    <a:pt x="294" y="200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3" y="199"/>
                    <a:pt x="293" y="199"/>
                    <a:pt x="293" y="199"/>
                  </a:cubicBezTo>
                  <a:cubicBezTo>
                    <a:pt x="293" y="198"/>
                    <a:pt x="293" y="198"/>
                    <a:pt x="293" y="198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6"/>
                    <a:pt x="292" y="196"/>
                    <a:pt x="292" y="196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2" y="198"/>
                    <a:pt x="292" y="198"/>
                    <a:pt x="292" y="198"/>
                  </a:cubicBezTo>
                  <a:cubicBezTo>
                    <a:pt x="292" y="199"/>
                    <a:pt x="292" y="199"/>
                    <a:pt x="292" y="199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0" y="197"/>
                    <a:pt x="290" y="197"/>
                    <a:pt x="290" y="197"/>
                  </a:cubicBezTo>
                  <a:cubicBezTo>
                    <a:pt x="289" y="196"/>
                    <a:pt x="289" y="196"/>
                    <a:pt x="289" y="196"/>
                  </a:cubicBezTo>
                  <a:cubicBezTo>
                    <a:pt x="289" y="195"/>
                    <a:pt x="289" y="195"/>
                    <a:pt x="289" y="195"/>
                  </a:cubicBezTo>
                  <a:cubicBezTo>
                    <a:pt x="288" y="195"/>
                    <a:pt x="288" y="195"/>
                    <a:pt x="288" y="195"/>
                  </a:cubicBezTo>
                  <a:cubicBezTo>
                    <a:pt x="288" y="196"/>
                    <a:pt x="288" y="196"/>
                    <a:pt x="288" y="196"/>
                  </a:cubicBezTo>
                  <a:cubicBezTo>
                    <a:pt x="287" y="195"/>
                    <a:pt x="287" y="195"/>
                    <a:pt x="287" y="195"/>
                  </a:cubicBezTo>
                  <a:cubicBezTo>
                    <a:pt x="287" y="196"/>
                    <a:pt x="287" y="196"/>
                    <a:pt x="287" y="196"/>
                  </a:cubicBezTo>
                  <a:cubicBezTo>
                    <a:pt x="288" y="197"/>
                    <a:pt x="288" y="197"/>
                    <a:pt x="288" y="197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9"/>
                    <a:pt x="289" y="199"/>
                    <a:pt x="289" y="199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90" y="200"/>
                    <a:pt x="290" y="200"/>
                    <a:pt x="290" y="200"/>
                  </a:cubicBezTo>
                  <a:cubicBezTo>
                    <a:pt x="291" y="200"/>
                    <a:pt x="291" y="200"/>
                    <a:pt x="291" y="200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2" y="201"/>
                    <a:pt x="292" y="201"/>
                    <a:pt x="292" y="201"/>
                  </a:cubicBezTo>
                  <a:cubicBezTo>
                    <a:pt x="291" y="202"/>
                    <a:pt x="291" y="202"/>
                    <a:pt x="291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3" y="205"/>
                    <a:pt x="293" y="205"/>
                    <a:pt x="293" y="205"/>
                  </a:cubicBezTo>
                  <a:cubicBezTo>
                    <a:pt x="294" y="205"/>
                    <a:pt x="294" y="205"/>
                    <a:pt x="294" y="205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5" y="205"/>
                    <a:pt x="295" y="205"/>
                    <a:pt x="295" y="205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6" y="207"/>
                    <a:pt x="296" y="207"/>
                    <a:pt x="296" y="207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4" y="208"/>
                    <a:pt x="294" y="208"/>
                    <a:pt x="294" y="208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lose/>
                  <a:moveTo>
                    <a:pt x="221" y="190"/>
                  </a:moveTo>
                  <a:cubicBezTo>
                    <a:pt x="221" y="190"/>
                    <a:pt x="221" y="190"/>
                    <a:pt x="221" y="190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5" y="189"/>
                    <a:pt x="225" y="189"/>
                    <a:pt x="225" y="189"/>
                  </a:cubicBezTo>
                  <a:cubicBezTo>
                    <a:pt x="225" y="190"/>
                    <a:pt x="225" y="190"/>
                    <a:pt x="225" y="190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2"/>
                    <a:pt x="224" y="192"/>
                    <a:pt x="224" y="192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9" y="192"/>
                    <a:pt x="229" y="192"/>
                    <a:pt x="229" y="192"/>
                  </a:cubicBezTo>
                  <a:cubicBezTo>
                    <a:pt x="229" y="191"/>
                    <a:pt x="229" y="191"/>
                    <a:pt x="229" y="191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1" y="190"/>
                    <a:pt x="231" y="190"/>
                    <a:pt x="231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3" y="189"/>
                    <a:pt x="233" y="189"/>
                    <a:pt x="233" y="189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6" y="186"/>
                    <a:pt x="236" y="186"/>
                    <a:pt x="236" y="186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7" y="188"/>
                    <a:pt x="237" y="188"/>
                    <a:pt x="237" y="188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2"/>
                    <a:pt x="239" y="192"/>
                    <a:pt x="239" y="192"/>
                  </a:cubicBezTo>
                  <a:cubicBezTo>
                    <a:pt x="240" y="192"/>
                    <a:pt x="240" y="192"/>
                    <a:pt x="240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2" y="193"/>
                    <a:pt x="242" y="193"/>
                    <a:pt x="242" y="193"/>
                  </a:cubicBezTo>
                  <a:cubicBezTo>
                    <a:pt x="243" y="193"/>
                    <a:pt x="243" y="193"/>
                    <a:pt x="243" y="193"/>
                  </a:cubicBezTo>
                  <a:cubicBezTo>
                    <a:pt x="243" y="192"/>
                    <a:pt x="243" y="192"/>
                    <a:pt x="243" y="192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5" y="191"/>
                    <a:pt x="245" y="191"/>
                    <a:pt x="245" y="191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4" y="190"/>
                    <a:pt x="244" y="190"/>
                    <a:pt x="244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89"/>
                    <a:pt x="245" y="189"/>
                    <a:pt x="245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40" y="189"/>
                    <a:pt x="240" y="189"/>
                    <a:pt x="240" y="189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0" y="183"/>
                    <a:pt x="240" y="183"/>
                    <a:pt x="240" y="183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0"/>
                    <a:pt x="238" y="180"/>
                    <a:pt x="238" y="180"/>
                  </a:cubicBezTo>
                  <a:cubicBezTo>
                    <a:pt x="237" y="179"/>
                    <a:pt x="237" y="179"/>
                    <a:pt x="237" y="179"/>
                  </a:cubicBezTo>
                  <a:cubicBezTo>
                    <a:pt x="236" y="179"/>
                    <a:pt x="236" y="179"/>
                    <a:pt x="236" y="179"/>
                  </a:cubicBezTo>
                  <a:cubicBezTo>
                    <a:pt x="235" y="179"/>
                    <a:pt x="235" y="179"/>
                    <a:pt x="235" y="179"/>
                  </a:cubicBezTo>
                  <a:cubicBezTo>
                    <a:pt x="234" y="178"/>
                    <a:pt x="234" y="178"/>
                    <a:pt x="234" y="178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4" y="177"/>
                    <a:pt x="234" y="177"/>
                    <a:pt x="234" y="177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3" y="177"/>
                    <a:pt x="233" y="177"/>
                    <a:pt x="233" y="177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7"/>
                    <a:pt x="232" y="177"/>
                    <a:pt x="232" y="177"/>
                  </a:cubicBezTo>
                  <a:cubicBezTo>
                    <a:pt x="232" y="176"/>
                    <a:pt x="232" y="176"/>
                    <a:pt x="232" y="176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4"/>
                    <a:pt x="233" y="174"/>
                    <a:pt x="233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0" y="173"/>
                    <a:pt x="230" y="173"/>
                    <a:pt x="230" y="173"/>
                  </a:cubicBezTo>
                  <a:cubicBezTo>
                    <a:pt x="229" y="174"/>
                    <a:pt x="229" y="174"/>
                    <a:pt x="229" y="174"/>
                  </a:cubicBezTo>
                  <a:cubicBezTo>
                    <a:pt x="229" y="175"/>
                    <a:pt x="229" y="175"/>
                    <a:pt x="229" y="175"/>
                  </a:cubicBezTo>
                  <a:cubicBezTo>
                    <a:pt x="228" y="176"/>
                    <a:pt x="228" y="176"/>
                    <a:pt x="228" y="176"/>
                  </a:cubicBezTo>
                  <a:cubicBezTo>
                    <a:pt x="228" y="177"/>
                    <a:pt x="228" y="177"/>
                    <a:pt x="228" y="177"/>
                  </a:cubicBezTo>
                  <a:cubicBezTo>
                    <a:pt x="227" y="177"/>
                    <a:pt x="227" y="177"/>
                    <a:pt x="227" y="177"/>
                  </a:cubicBezTo>
                  <a:cubicBezTo>
                    <a:pt x="227" y="178"/>
                    <a:pt x="227" y="178"/>
                    <a:pt x="227" y="178"/>
                  </a:cubicBezTo>
                  <a:cubicBezTo>
                    <a:pt x="226" y="179"/>
                    <a:pt x="226" y="179"/>
                    <a:pt x="226" y="179"/>
                  </a:cubicBezTo>
                  <a:cubicBezTo>
                    <a:pt x="227" y="180"/>
                    <a:pt x="227" y="180"/>
                    <a:pt x="227" y="180"/>
                  </a:cubicBezTo>
                  <a:cubicBezTo>
                    <a:pt x="226" y="180"/>
                    <a:pt x="226" y="180"/>
                    <a:pt x="226" y="180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5" y="182"/>
                    <a:pt x="225" y="182"/>
                    <a:pt x="225" y="182"/>
                  </a:cubicBezTo>
                  <a:cubicBezTo>
                    <a:pt x="224" y="183"/>
                    <a:pt x="224" y="183"/>
                    <a:pt x="224" y="183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9"/>
                    <a:pt x="221" y="189"/>
                    <a:pt x="221" y="189"/>
                  </a:cubicBezTo>
                  <a:cubicBezTo>
                    <a:pt x="221" y="190"/>
                    <a:pt x="221" y="190"/>
                    <a:pt x="221" y="190"/>
                  </a:cubicBezTo>
                  <a:close/>
                  <a:moveTo>
                    <a:pt x="228" y="201"/>
                  </a:moveTo>
                  <a:cubicBezTo>
                    <a:pt x="228" y="201"/>
                    <a:pt x="228" y="201"/>
                    <a:pt x="228" y="201"/>
                  </a:cubicBezTo>
                  <a:cubicBezTo>
                    <a:pt x="229" y="201"/>
                    <a:pt x="229" y="201"/>
                    <a:pt x="229" y="201"/>
                  </a:cubicBezTo>
                  <a:cubicBezTo>
                    <a:pt x="229" y="200"/>
                    <a:pt x="229" y="200"/>
                    <a:pt x="229" y="200"/>
                  </a:cubicBezTo>
                  <a:cubicBezTo>
                    <a:pt x="230" y="200"/>
                    <a:pt x="230" y="200"/>
                    <a:pt x="230" y="200"/>
                  </a:cubicBezTo>
                  <a:cubicBezTo>
                    <a:pt x="230" y="201"/>
                    <a:pt x="230" y="201"/>
                    <a:pt x="230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3" y="200"/>
                    <a:pt x="233" y="200"/>
                    <a:pt x="233" y="200"/>
                  </a:cubicBezTo>
                  <a:cubicBezTo>
                    <a:pt x="234" y="199"/>
                    <a:pt x="234" y="199"/>
                    <a:pt x="234" y="199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6" y="198"/>
                    <a:pt x="236" y="198"/>
                    <a:pt x="236" y="198"/>
                  </a:cubicBezTo>
                  <a:cubicBezTo>
                    <a:pt x="236" y="197"/>
                    <a:pt x="236" y="197"/>
                    <a:pt x="236" y="197"/>
                  </a:cubicBezTo>
                  <a:cubicBezTo>
                    <a:pt x="237" y="197"/>
                    <a:pt x="237" y="197"/>
                    <a:pt x="237" y="197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5" y="196"/>
                    <a:pt x="235" y="196"/>
                    <a:pt x="235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3" y="196"/>
                    <a:pt x="233" y="196"/>
                    <a:pt x="233" y="19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1" y="196"/>
                    <a:pt x="231" y="196"/>
                    <a:pt x="231" y="196"/>
                  </a:cubicBezTo>
                  <a:cubicBezTo>
                    <a:pt x="230" y="197"/>
                    <a:pt x="230" y="197"/>
                    <a:pt x="230" y="197"/>
                  </a:cubicBezTo>
                  <a:cubicBezTo>
                    <a:pt x="230" y="198"/>
                    <a:pt x="230" y="198"/>
                    <a:pt x="230" y="198"/>
                  </a:cubicBezTo>
                  <a:cubicBezTo>
                    <a:pt x="229" y="198"/>
                    <a:pt x="229" y="198"/>
                    <a:pt x="229" y="198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200"/>
                    <a:pt x="228" y="200"/>
                    <a:pt x="228" y="200"/>
                  </a:cubicBezTo>
                  <a:cubicBezTo>
                    <a:pt x="228" y="201"/>
                    <a:pt x="228" y="201"/>
                    <a:pt x="228" y="201"/>
                  </a:cubicBezTo>
                  <a:cubicBezTo>
                    <a:pt x="228" y="201"/>
                    <a:pt x="228" y="201"/>
                    <a:pt x="228" y="201"/>
                  </a:cubicBezTo>
                  <a:close/>
                  <a:moveTo>
                    <a:pt x="300" y="206"/>
                  </a:moveTo>
                  <a:cubicBezTo>
                    <a:pt x="300" y="207"/>
                    <a:pt x="300" y="207"/>
                    <a:pt x="300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1" y="206"/>
                    <a:pt x="301" y="206"/>
                    <a:pt x="301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0" y="206"/>
                    <a:pt x="300" y="206"/>
                    <a:pt x="300" y="206"/>
                  </a:cubicBezTo>
                  <a:close/>
                  <a:moveTo>
                    <a:pt x="277" y="201"/>
                  </a:moveTo>
                  <a:cubicBezTo>
                    <a:pt x="278" y="201"/>
                    <a:pt x="278" y="201"/>
                    <a:pt x="278" y="201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7" y="201"/>
                    <a:pt x="277" y="201"/>
                    <a:pt x="277" y="201"/>
                  </a:cubicBezTo>
                  <a:close/>
                  <a:moveTo>
                    <a:pt x="299" y="212"/>
                  </a:moveTo>
                  <a:cubicBezTo>
                    <a:pt x="298" y="211"/>
                    <a:pt x="298" y="211"/>
                    <a:pt x="298" y="211"/>
                  </a:cubicBezTo>
                  <a:cubicBezTo>
                    <a:pt x="298" y="211"/>
                    <a:pt x="298" y="211"/>
                    <a:pt x="298" y="211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2"/>
                    <a:pt x="299" y="212"/>
                    <a:pt x="299" y="212"/>
                  </a:cubicBezTo>
                  <a:close/>
                  <a:moveTo>
                    <a:pt x="298" y="214"/>
                  </a:moveTo>
                  <a:cubicBezTo>
                    <a:pt x="298" y="214"/>
                    <a:pt x="298" y="214"/>
                    <a:pt x="298" y="21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8" y="212"/>
                    <a:pt x="298" y="212"/>
                    <a:pt x="298" y="212"/>
                  </a:cubicBezTo>
                  <a:cubicBezTo>
                    <a:pt x="299" y="212"/>
                    <a:pt x="299" y="212"/>
                    <a:pt x="299" y="212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7" y="226"/>
                  </a:move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6"/>
                    <a:pt x="277" y="226"/>
                    <a:pt x="277" y="226"/>
                  </a:cubicBezTo>
                  <a:close/>
                  <a:moveTo>
                    <a:pt x="283" y="220"/>
                  </a:moveTo>
                  <a:cubicBezTo>
                    <a:pt x="283" y="220"/>
                    <a:pt x="283" y="220"/>
                    <a:pt x="283" y="220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8"/>
                    <a:pt x="283" y="218"/>
                    <a:pt x="283" y="218"/>
                  </a:cubicBezTo>
                  <a:cubicBezTo>
                    <a:pt x="284" y="218"/>
                    <a:pt x="284" y="218"/>
                    <a:pt x="284" y="218"/>
                  </a:cubicBezTo>
                  <a:cubicBezTo>
                    <a:pt x="285" y="217"/>
                    <a:pt x="285" y="217"/>
                    <a:pt x="285" y="217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3" y="220"/>
                    <a:pt x="283" y="220"/>
                    <a:pt x="283" y="220"/>
                  </a:cubicBezTo>
                  <a:cubicBezTo>
                    <a:pt x="283" y="220"/>
                    <a:pt x="283" y="220"/>
                    <a:pt x="283" y="220"/>
                  </a:cubicBezTo>
                  <a:close/>
                  <a:moveTo>
                    <a:pt x="263" y="200"/>
                  </a:moveTo>
                  <a:cubicBezTo>
                    <a:pt x="264" y="201"/>
                    <a:pt x="264" y="201"/>
                    <a:pt x="264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6" y="202"/>
                    <a:pt x="266" y="202"/>
                    <a:pt x="266" y="202"/>
                  </a:cubicBezTo>
                  <a:cubicBezTo>
                    <a:pt x="266" y="201"/>
                    <a:pt x="266" y="201"/>
                    <a:pt x="266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3" y="200"/>
                    <a:pt x="263" y="200"/>
                    <a:pt x="263" y="200"/>
                  </a:cubicBezTo>
                  <a:close/>
                  <a:moveTo>
                    <a:pt x="257" y="195"/>
                  </a:moveTo>
                  <a:cubicBezTo>
                    <a:pt x="257" y="195"/>
                    <a:pt x="257" y="195"/>
                    <a:pt x="257" y="195"/>
                  </a:cubicBezTo>
                  <a:cubicBezTo>
                    <a:pt x="257" y="195"/>
                    <a:pt x="257" y="195"/>
                    <a:pt x="257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9" y="195"/>
                    <a:pt x="259" y="195"/>
                    <a:pt x="259" y="195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4"/>
                    <a:pt x="258" y="194"/>
                    <a:pt x="258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3"/>
                    <a:pt x="258" y="193"/>
                    <a:pt x="258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2"/>
                    <a:pt x="256" y="192"/>
                    <a:pt x="256" y="192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7" y="194"/>
                    <a:pt x="257" y="194"/>
                    <a:pt x="257" y="194"/>
                  </a:cubicBezTo>
                  <a:cubicBezTo>
                    <a:pt x="257" y="195"/>
                    <a:pt x="257" y="195"/>
                    <a:pt x="257" y="195"/>
                  </a:cubicBezTo>
                  <a:close/>
                  <a:moveTo>
                    <a:pt x="252" y="197"/>
                  </a:moveTo>
                  <a:cubicBezTo>
                    <a:pt x="253" y="197"/>
                    <a:pt x="253" y="197"/>
                    <a:pt x="253" y="197"/>
                  </a:cubicBezTo>
                  <a:cubicBezTo>
                    <a:pt x="253" y="197"/>
                    <a:pt x="253" y="197"/>
                    <a:pt x="253" y="197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3" y="194"/>
                    <a:pt x="253" y="194"/>
                    <a:pt x="253" y="194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2" y="193"/>
                    <a:pt x="252" y="193"/>
                    <a:pt x="252" y="193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1" y="194"/>
                    <a:pt x="251" y="194"/>
                    <a:pt x="251" y="194"/>
                  </a:cubicBezTo>
                  <a:cubicBezTo>
                    <a:pt x="250" y="193"/>
                    <a:pt x="250" y="193"/>
                    <a:pt x="250" y="193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1" y="195"/>
                    <a:pt x="251" y="195"/>
                    <a:pt x="251" y="195"/>
                  </a:cubicBezTo>
                  <a:cubicBezTo>
                    <a:pt x="251" y="196"/>
                    <a:pt x="251" y="196"/>
                    <a:pt x="251" y="196"/>
                  </a:cubicBezTo>
                  <a:cubicBezTo>
                    <a:pt x="252" y="196"/>
                    <a:pt x="252" y="196"/>
                    <a:pt x="252" y="196"/>
                  </a:cubicBezTo>
                  <a:cubicBezTo>
                    <a:pt x="252" y="197"/>
                    <a:pt x="252" y="197"/>
                    <a:pt x="252" y="197"/>
                  </a:cubicBezTo>
                  <a:cubicBezTo>
                    <a:pt x="252" y="197"/>
                    <a:pt x="252" y="197"/>
                    <a:pt x="252" y="197"/>
                  </a:cubicBezTo>
                  <a:close/>
                  <a:moveTo>
                    <a:pt x="251" y="200"/>
                  </a:moveTo>
                  <a:cubicBezTo>
                    <a:pt x="251" y="200"/>
                    <a:pt x="252" y="200"/>
                    <a:pt x="252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0" y="200"/>
                    <a:pt x="250" y="200"/>
                    <a:pt x="250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1" y="200"/>
                    <a:pt x="251" y="200"/>
                    <a:pt x="251" y="200"/>
                  </a:cubicBezTo>
                  <a:close/>
                  <a:moveTo>
                    <a:pt x="242" y="207"/>
                  </a:moveTo>
                  <a:cubicBezTo>
                    <a:pt x="242" y="207"/>
                    <a:pt x="242" y="207"/>
                    <a:pt x="242" y="207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3" y="204"/>
                    <a:pt x="243" y="204"/>
                    <a:pt x="243" y="204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2"/>
                    <a:pt x="244" y="202"/>
                    <a:pt x="244" y="202"/>
                  </a:cubicBezTo>
                  <a:cubicBezTo>
                    <a:pt x="245" y="202"/>
                    <a:pt x="245" y="202"/>
                    <a:pt x="245" y="202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0"/>
                    <a:pt x="245" y="200"/>
                    <a:pt x="245" y="200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2" y="201"/>
                    <a:pt x="242" y="201"/>
                    <a:pt x="242" y="201"/>
                  </a:cubicBezTo>
                  <a:cubicBezTo>
                    <a:pt x="241" y="201"/>
                    <a:pt x="241" y="201"/>
                    <a:pt x="241" y="201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0" y="203"/>
                    <a:pt x="240" y="203"/>
                    <a:pt x="240" y="203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1" y="205"/>
                    <a:pt x="241" y="205"/>
                    <a:pt x="241" y="205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2" y="207"/>
                    <a:pt x="242" y="207"/>
                    <a:pt x="242" y="207"/>
                  </a:cubicBezTo>
                  <a:close/>
                  <a:moveTo>
                    <a:pt x="233" y="240"/>
                  </a:move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lose/>
                  <a:moveTo>
                    <a:pt x="233" y="243"/>
                  </a:move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3" y="243"/>
                    <a:pt x="233" y="243"/>
                  </a:cubicBezTo>
                  <a:close/>
                  <a:moveTo>
                    <a:pt x="228" y="242"/>
                  </a:moveTo>
                  <a:cubicBezTo>
                    <a:pt x="228" y="242"/>
                    <a:pt x="228" y="242"/>
                    <a:pt x="228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9" y="241"/>
                    <a:pt x="229" y="241"/>
                    <a:pt x="229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8" y="243"/>
                    <a:pt x="228" y="243"/>
                    <a:pt x="228" y="243"/>
                  </a:cubicBezTo>
                  <a:cubicBezTo>
                    <a:pt x="228" y="242"/>
                    <a:pt x="228" y="242"/>
                    <a:pt x="228" y="242"/>
                  </a:cubicBezTo>
                  <a:close/>
                  <a:moveTo>
                    <a:pt x="232" y="244"/>
                  </a:moveTo>
                  <a:cubicBezTo>
                    <a:pt x="233" y="243"/>
                    <a:pt x="233" y="243"/>
                    <a:pt x="233" y="243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1" y="243"/>
                    <a:pt x="231" y="243"/>
                    <a:pt x="231" y="243"/>
                  </a:cubicBezTo>
                  <a:cubicBezTo>
                    <a:pt x="230" y="243"/>
                    <a:pt x="230" y="243"/>
                    <a:pt x="230" y="243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3"/>
                    <a:pt x="229" y="243"/>
                    <a:pt x="229" y="243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1" y="245"/>
                    <a:pt x="231" y="245"/>
                    <a:pt x="231" y="245"/>
                  </a:cubicBezTo>
                  <a:cubicBezTo>
                    <a:pt x="231" y="245"/>
                    <a:pt x="232" y="244"/>
                    <a:pt x="232" y="244"/>
                  </a:cubicBezTo>
                  <a:close/>
                  <a:moveTo>
                    <a:pt x="231" y="244"/>
                  </a:moveTo>
                  <a:cubicBezTo>
                    <a:pt x="231" y="243"/>
                    <a:pt x="231" y="243"/>
                    <a:pt x="231" y="243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2" y="243"/>
                    <a:pt x="232" y="243"/>
                    <a:pt x="232" y="243"/>
                  </a:cubicBezTo>
                  <a:cubicBezTo>
                    <a:pt x="231" y="244"/>
                    <a:pt x="231" y="244"/>
                    <a:pt x="231" y="244"/>
                  </a:cubicBezTo>
                  <a:cubicBezTo>
                    <a:pt x="231" y="244"/>
                    <a:pt x="231" y="244"/>
                    <a:pt x="231" y="244"/>
                  </a:cubicBezTo>
                  <a:close/>
                  <a:moveTo>
                    <a:pt x="291" y="299"/>
                  </a:moveTo>
                  <a:cubicBezTo>
                    <a:pt x="290" y="299"/>
                    <a:pt x="290" y="299"/>
                    <a:pt x="290" y="299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1" y="298"/>
                    <a:pt x="291" y="298"/>
                    <a:pt x="291" y="298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1" y="299"/>
                    <a:pt x="291" y="299"/>
                    <a:pt x="291" y="299"/>
                  </a:cubicBezTo>
                  <a:close/>
                  <a:moveTo>
                    <a:pt x="312" y="302"/>
                  </a:moveTo>
                  <a:cubicBezTo>
                    <a:pt x="312" y="302"/>
                    <a:pt x="312" y="302"/>
                    <a:pt x="312" y="302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1"/>
                    <a:pt x="313" y="301"/>
                    <a:pt x="313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2" y="302"/>
                    <a:pt x="312" y="302"/>
                    <a:pt x="312" y="302"/>
                  </a:cubicBezTo>
                  <a:close/>
                  <a:moveTo>
                    <a:pt x="313" y="303"/>
                  </a:moveTo>
                  <a:cubicBezTo>
                    <a:pt x="313" y="302"/>
                    <a:pt x="313" y="302"/>
                    <a:pt x="313" y="302"/>
                  </a:cubicBezTo>
                  <a:cubicBezTo>
                    <a:pt x="314" y="302"/>
                    <a:pt x="314" y="302"/>
                    <a:pt x="314" y="302"/>
                  </a:cubicBezTo>
                  <a:cubicBezTo>
                    <a:pt x="314" y="303"/>
                    <a:pt x="314" y="303"/>
                    <a:pt x="314" y="303"/>
                  </a:cubicBezTo>
                  <a:cubicBezTo>
                    <a:pt x="313" y="303"/>
                    <a:pt x="313" y="303"/>
                    <a:pt x="313" y="303"/>
                  </a:cubicBezTo>
                  <a:cubicBezTo>
                    <a:pt x="313" y="303"/>
                    <a:pt x="313" y="303"/>
                    <a:pt x="313" y="303"/>
                  </a:cubicBezTo>
                  <a:close/>
                  <a:moveTo>
                    <a:pt x="322" y="275"/>
                  </a:moveTo>
                  <a:cubicBezTo>
                    <a:pt x="322" y="274"/>
                    <a:pt x="322" y="274"/>
                    <a:pt x="322" y="274"/>
                  </a:cubicBezTo>
                  <a:cubicBezTo>
                    <a:pt x="323" y="273"/>
                    <a:pt x="323" y="273"/>
                    <a:pt x="323" y="273"/>
                  </a:cubicBezTo>
                  <a:cubicBezTo>
                    <a:pt x="323" y="274"/>
                    <a:pt x="323" y="274"/>
                    <a:pt x="323" y="274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lose/>
                  <a:moveTo>
                    <a:pt x="319" y="280"/>
                  </a:moveTo>
                  <a:cubicBezTo>
                    <a:pt x="319" y="281"/>
                    <a:pt x="319" y="281"/>
                    <a:pt x="319" y="281"/>
                  </a:cubicBezTo>
                  <a:cubicBezTo>
                    <a:pt x="319" y="281"/>
                    <a:pt x="319" y="281"/>
                    <a:pt x="319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19" y="280"/>
                    <a:pt x="319" y="280"/>
                    <a:pt x="319" y="280"/>
                  </a:cubicBezTo>
                  <a:close/>
                  <a:moveTo>
                    <a:pt x="324" y="287"/>
                  </a:move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4" y="287"/>
                    <a:pt x="324" y="287"/>
                    <a:pt x="324" y="287"/>
                  </a:cubicBezTo>
                  <a:close/>
                  <a:moveTo>
                    <a:pt x="322" y="287"/>
                  </a:move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6"/>
                    <a:pt x="322" y="286"/>
                    <a:pt x="322" y="286"/>
                  </a:cubicBezTo>
                  <a:cubicBezTo>
                    <a:pt x="323" y="286"/>
                    <a:pt x="323" y="286"/>
                    <a:pt x="323" y="286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8"/>
                    <a:pt x="321" y="288"/>
                    <a:pt x="321" y="288"/>
                  </a:cubicBezTo>
                  <a:cubicBezTo>
                    <a:pt x="321" y="287"/>
                    <a:pt x="321" y="287"/>
                    <a:pt x="321" y="287"/>
                  </a:cubicBezTo>
                  <a:cubicBezTo>
                    <a:pt x="322" y="287"/>
                    <a:pt x="322" y="287"/>
                    <a:pt x="322" y="287"/>
                  </a:cubicBezTo>
                  <a:close/>
                  <a:moveTo>
                    <a:pt x="315" y="297"/>
                  </a:move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lose/>
                  <a:moveTo>
                    <a:pt x="324" y="295"/>
                  </a:move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lose/>
                  <a:moveTo>
                    <a:pt x="314" y="280"/>
                  </a:moveTo>
                  <a:cubicBezTo>
                    <a:pt x="313" y="280"/>
                    <a:pt x="313" y="280"/>
                    <a:pt x="313" y="280"/>
                  </a:cubicBezTo>
                  <a:cubicBezTo>
                    <a:pt x="313" y="281"/>
                    <a:pt x="313" y="281"/>
                    <a:pt x="313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1" y="282"/>
                    <a:pt x="311" y="282"/>
                    <a:pt x="311" y="282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4"/>
                    <a:pt x="311" y="284"/>
                    <a:pt x="311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0" y="285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8" y="288"/>
                    <a:pt x="308" y="288"/>
                    <a:pt x="308" y="288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7" y="290"/>
                    <a:pt x="307" y="290"/>
                    <a:pt x="307" y="290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5" y="291"/>
                    <a:pt x="305" y="291"/>
                    <a:pt x="305" y="291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5" y="290"/>
                    <a:pt x="305" y="290"/>
                    <a:pt x="305" y="290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3" y="291"/>
                    <a:pt x="303" y="291"/>
                    <a:pt x="303" y="291"/>
                  </a:cubicBezTo>
                  <a:cubicBezTo>
                    <a:pt x="302" y="292"/>
                    <a:pt x="302" y="292"/>
                    <a:pt x="302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3"/>
                    <a:pt x="304" y="293"/>
                    <a:pt x="304" y="293"/>
                  </a:cubicBezTo>
                  <a:cubicBezTo>
                    <a:pt x="303" y="294"/>
                    <a:pt x="303" y="294"/>
                    <a:pt x="303" y="294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1" y="295"/>
                    <a:pt x="301" y="295"/>
                    <a:pt x="301" y="295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3" y="297"/>
                    <a:pt x="303" y="297"/>
                    <a:pt x="303" y="297"/>
                  </a:cubicBezTo>
                  <a:cubicBezTo>
                    <a:pt x="304" y="297"/>
                    <a:pt x="304" y="297"/>
                    <a:pt x="304" y="297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6" y="296"/>
                    <a:pt x="306" y="296"/>
                    <a:pt x="306" y="296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6" y="297"/>
                    <a:pt x="306" y="297"/>
                    <a:pt x="306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8" y="297"/>
                    <a:pt x="308" y="297"/>
                    <a:pt x="308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10" y="298"/>
                    <a:pt x="310" y="298"/>
                    <a:pt x="310" y="298"/>
                  </a:cubicBezTo>
                  <a:cubicBezTo>
                    <a:pt x="310" y="297"/>
                    <a:pt x="310" y="297"/>
                    <a:pt x="310" y="297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8" y="297"/>
                    <a:pt x="318" y="297"/>
                    <a:pt x="318" y="297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7"/>
                    <a:pt x="319" y="297"/>
                    <a:pt x="319" y="297"/>
                  </a:cubicBezTo>
                  <a:cubicBezTo>
                    <a:pt x="320" y="297"/>
                    <a:pt x="320" y="297"/>
                    <a:pt x="320" y="297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1"/>
                    <a:pt x="315" y="301"/>
                    <a:pt x="315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2"/>
                    <a:pt x="316" y="302"/>
                    <a:pt x="316" y="302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1" y="299"/>
                    <a:pt x="321" y="299"/>
                    <a:pt x="321" y="299"/>
                  </a:cubicBezTo>
                  <a:cubicBezTo>
                    <a:pt x="321" y="298"/>
                    <a:pt x="321" y="298"/>
                    <a:pt x="321" y="298"/>
                  </a:cubicBezTo>
                  <a:cubicBezTo>
                    <a:pt x="322" y="297"/>
                    <a:pt x="322" y="297"/>
                    <a:pt x="322" y="297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2" y="300"/>
                    <a:pt x="322" y="300"/>
                    <a:pt x="322" y="300"/>
                  </a:cubicBezTo>
                  <a:cubicBezTo>
                    <a:pt x="322" y="301"/>
                    <a:pt x="322" y="301"/>
                    <a:pt x="322" y="301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4" y="301"/>
                    <a:pt x="324" y="301"/>
                    <a:pt x="324" y="301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4" y="304"/>
                    <a:pt x="324" y="304"/>
                    <a:pt x="324" y="304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6" y="303"/>
                    <a:pt x="326" y="303"/>
                  </a:cubicBezTo>
                  <a:cubicBezTo>
                    <a:pt x="326" y="303"/>
                    <a:pt x="326" y="303"/>
                    <a:pt x="326" y="303"/>
                  </a:cubicBezTo>
                  <a:cubicBezTo>
                    <a:pt x="327" y="303"/>
                    <a:pt x="327" y="303"/>
                    <a:pt x="327" y="303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0"/>
                    <a:pt x="327" y="300"/>
                    <a:pt x="327" y="300"/>
                  </a:cubicBezTo>
                  <a:cubicBezTo>
                    <a:pt x="328" y="299"/>
                    <a:pt x="328" y="299"/>
                    <a:pt x="328" y="299"/>
                  </a:cubicBezTo>
                  <a:cubicBezTo>
                    <a:pt x="329" y="299"/>
                    <a:pt x="329" y="299"/>
                    <a:pt x="329" y="299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8"/>
                    <a:pt x="328" y="298"/>
                    <a:pt x="328" y="298"/>
                  </a:cubicBezTo>
                  <a:cubicBezTo>
                    <a:pt x="327" y="298"/>
                    <a:pt x="327" y="298"/>
                    <a:pt x="327" y="298"/>
                  </a:cubicBezTo>
                  <a:cubicBezTo>
                    <a:pt x="327" y="299"/>
                    <a:pt x="327" y="299"/>
                    <a:pt x="327" y="299"/>
                  </a:cubicBezTo>
                  <a:cubicBezTo>
                    <a:pt x="326" y="299"/>
                    <a:pt x="326" y="299"/>
                    <a:pt x="326" y="299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7" y="297"/>
                    <a:pt x="327" y="297"/>
                    <a:pt x="327" y="297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5"/>
                    <a:pt x="328" y="295"/>
                    <a:pt x="328" y="295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5" y="297"/>
                    <a:pt x="325" y="297"/>
                    <a:pt x="325" y="297"/>
                  </a:cubicBezTo>
                  <a:cubicBezTo>
                    <a:pt x="325" y="298"/>
                    <a:pt x="325" y="298"/>
                    <a:pt x="325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5" y="296"/>
                    <a:pt x="325" y="296"/>
                    <a:pt x="325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4"/>
                    <a:pt x="325" y="294"/>
                    <a:pt x="325" y="294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7" y="294"/>
                    <a:pt x="327" y="294"/>
                    <a:pt x="327" y="294"/>
                  </a:cubicBezTo>
                  <a:cubicBezTo>
                    <a:pt x="327" y="293"/>
                    <a:pt x="327" y="293"/>
                    <a:pt x="327" y="293"/>
                  </a:cubicBezTo>
                  <a:cubicBezTo>
                    <a:pt x="328" y="293"/>
                    <a:pt x="328" y="293"/>
                    <a:pt x="328" y="293"/>
                  </a:cubicBezTo>
                  <a:cubicBezTo>
                    <a:pt x="328" y="292"/>
                    <a:pt x="328" y="292"/>
                    <a:pt x="328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3" y="294"/>
                    <a:pt x="323" y="294"/>
                    <a:pt x="323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5" y="291"/>
                    <a:pt x="325" y="291"/>
                    <a:pt x="325" y="291"/>
                  </a:cubicBezTo>
                  <a:cubicBezTo>
                    <a:pt x="325" y="290"/>
                    <a:pt x="325" y="290"/>
                    <a:pt x="325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5" y="288"/>
                    <a:pt x="325" y="288"/>
                    <a:pt x="325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2" y="290"/>
                    <a:pt x="322" y="290"/>
                    <a:pt x="322" y="290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90"/>
                    <a:pt x="320" y="290"/>
                    <a:pt x="320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8" y="289"/>
                    <a:pt x="318" y="289"/>
                    <a:pt x="318" y="289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7" y="287"/>
                    <a:pt x="317" y="287"/>
                    <a:pt x="317" y="287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6" y="287"/>
                    <a:pt x="316" y="287"/>
                    <a:pt x="316" y="287"/>
                  </a:cubicBezTo>
                  <a:cubicBezTo>
                    <a:pt x="316" y="286"/>
                    <a:pt x="316" y="286"/>
                    <a:pt x="316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9" y="286"/>
                    <a:pt x="319" y="286"/>
                    <a:pt x="319" y="286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6" y="285"/>
                    <a:pt x="316" y="285"/>
                    <a:pt x="316" y="285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3" y="287"/>
                    <a:pt x="313" y="287"/>
                    <a:pt x="313" y="287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4"/>
                    <a:pt x="314" y="284"/>
                    <a:pt x="314" y="284"/>
                  </a:cubicBezTo>
                  <a:cubicBezTo>
                    <a:pt x="315" y="284"/>
                    <a:pt x="315" y="284"/>
                    <a:pt x="315" y="284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1"/>
                    <a:pt x="318" y="281"/>
                    <a:pt x="318" y="281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8" y="279"/>
                    <a:pt x="318" y="279"/>
                    <a:pt x="318" y="279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7"/>
                    <a:pt x="320" y="277"/>
                    <a:pt x="320" y="277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6" y="277"/>
                    <a:pt x="316" y="277"/>
                    <a:pt x="316" y="277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80"/>
                    <a:pt x="314" y="280"/>
                    <a:pt x="314" y="280"/>
                  </a:cubicBezTo>
                  <a:close/>
                  <a:moveTo>
                    <a:pt x="285" y="287"/>
                  </a:moveTo>
                  <a:cubicBezTo>
                    <a:pt x="286" y="287"/>
                    <a:pt x="286" y="287"/>
                    <a:pt x="286" y="287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9" y="288"/>
                    <a:pt x="289" y="288"/>
                    <a:pt x="289" y="288"/>
                  </a:cubicBezTo>
                  <a:cubicBezTo>
                    <a:pt x="290" y="288"/>
                    <a:pt x="290" y="288"/>
                    <a:pt x="290" y="288"/>
                  </a:cubicBezTo>
                  <a:cubicBezTo>
                    <a:pt x="290" y="289"/>
                    <a:pt x="290" y="289"/>
                    <a:pt x="290" y="289"/>
                  </a:cubicBezTo>
                  <a:cubicBezTo>
                    <a:pt x="291" y="289"/>
                    <a:pt x="291" y="289"/>
                    <a:pt x="291" y="289"/>
                  </a:cubicBezTo>
                  <a:cubicBezTo>
                    <a:pt x="292" y="289"/>
                    <a:pt x="292" y="289"/>
                    <a:pt x="292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7"/>
                    <a:pt x="292" y="287"/>
                    <a:pt x="292" y="287"/>
                  </a:cubicBezTo>
                  <a:cubicBezTo>
                    <a:pt x="291" y="287"/>
                    <a:pt x="291" y="287"/>
                    <a:pt x="291" y="287"/>
                  </a:cubicBezTo>
                  <a:cubicBezTo>
                    <a:pt x="290" y="286"/>
                    <a:pt x="290" y="286"/>
                    <a:pt x="290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8" y="285"/>
                    <a:pt x="288" y="285"/>
                    <a:pt x="288" y="285"/>
                  </a:cubicBezTo>
                  <a:cubicBezTo>
                    <a:pt x="287" y="285"/>
                    <a:pt x="287" y="285"/>
                    <a:pt x="287" y="285"/>
                  </a:cubicBezTo>
                  <a:cubicBezTo>
                    <a:pt x="286" y="284"/>
                    <a:pt x="286" y="284"/>
                    <a:pt x="286" y="284"/>
                  </a:cubicBezTo>
                  <a:cubicBezTo>
                    <a:pt x="284" y="284"/>
                    <a:pt x="284" y="284"/>
                    <a:pt x="284" y="284"/>
                  </a:cubicBezTo>
                  <a:cubicBezTo>
                    <a:pt x="283" y="284"/>
                    <a:pt x="283" y="284"/>
                    <a:pt x="283" y="284"/>
                  </a:cubicBezTo>
                  <a:cubicBezTo>
                    <a:pt x="282" y="284"/>
                    <a:pt x="282" y="284"/>
                    <a:pt x="282" y="284"/>
                  </a:cubicBezTo>
                  <a:cubicBezTo>
                    <a:pt x="283" y="285"/>
                    <a:pt x="283" y="285"/>
                    <a:pt x="283" y="285"/>
                  </a:cubicBezTo>
                  <a:cubicBezTo>
                    <a:pt x="284" y="285"/>
                    <a:pt x="284" y="285"/>
                    <a:pt x="284" y="285"/>
                  </a:cubicBezTo>
                  <a:cubicBezTo>
                    <a:pt x="285" y="286"/>
                    <a:pt x="285" y="286"/>
                    <a:pt x="285" y="286"/>
                  </a:cubicBezTo>
                  <a:cubicBezTo>
                    <a:pt x="285" y="287"/>
                    <a:pt x="285" y="287"/>
                    <a:pt x="285" y="287"/>
                  </a:cubicBezTo>
                  <a:cubicBezTo>
                    <a:pt x="285" y="287"/>
                    <a:pt x="285" y="287"/>
                    <a:pt x="285" y="287"/>
                  </a:cubicBezTo>
                  <a:close/>
                  <a:moveTo>
                    <a:pt x="286" y="305"/>
                  </a:moveTo>
                  <a:cubicBezTo>
                    <a:pt x="285" y="305"/>
                    <a:pt x="285" y="305"/>
                    <a:pt x="285" y="305"/>
                  </a:cubicBezTo>
                  <a:cubicBezTo>
                    <a:pt x="284" y="304"/>
                    <a:pt x="284" y="304"/>
                    <a:pt x="284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2" y="303"/>
                    <a:pt x="282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1"/>
                    <a:pt x="280" y="301"/>
                    <a:pt x="280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0"/>
                    <a:pt x="279" y="300"/>
                    <a:pt x="279" y="300"/>
                  </a:cubicBezTo>
                  <a:cubicBezTo>
                    <a:pt x="281" y="299"/>
                    <a:pt x="281" y="299"/>
                    <a:pt x="281" y="299"/>
                  </a:cubicBezTo>
                  <a:cubicBezTo>
                    <a:pt x="281" y="300"/>
                    <a:pt x="281" y="300"/>
                    <a:pt x="281" y="300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3" y="302"/>
                    <a:pt x="283" y="302"/>
                    <a:pt x="283" y="302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5" y="303"/>
                    <a:pt x="285" y="303"/>
                    <a:pt x="285" y="303"/>
                  </a:cubicBezTo>
                  <a:cubicBezTo>
                    <a:pt x="286" y="303"/>
                    <a:pt x="286" y="303"/>
                    <a:pt x="286" y="303"/>
                  </a:cubicBezTo>
                  <a:cubicBezTo>
                    <a:pt x="286" y="302"/>
                    <a:pt x="286" y="302"/>
                    <a:pt x="286" y="302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6" y="305"/>
                    <a:pt x="286" y="305"/>
                    <a:pt x="286" y="305"/>
                  </a:cubicBezTo>
                  <a:cubicBezTo>
                    <a:pt x="286" y="305"/>
                    <a:pt x="286" y="305"/>
                    <a:pt x="286" y="305"/>
                  </a:cubicBezTo>
                  <a:close/>
                  <a:moveTo>
                    <a:pt x="292" y="308"/>
                  </a:moveTo>
                  <a:cubicBezTo>
                    <a:pt x="292" y="308"/>
                    <a:pt x="292" y="308"/>
                    <a:pt x="292" y="308"/>
                  </a:cubicBezTo>
                  <a:cubicBezTo>
                    <a:pt x="290" y="307"/>
                    <a:pt x="290" y="307"/>
                    <a:pt x="290" y="307"/>
                  </a:cubicBezTo>
                  <a:cubicBezTo>
                    <a:pt x="290" y="306"/>
                    <a:pt x="290" y="306"/>
                    <a:pt x="290" y="306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2" y="304"/>
                    <a:pt x="292" y="304"/>
                    <a:pt x="292" y="304"/>
                  </a:cubicBezTo>
                  <a:cubicBezTo>
                    <a:pt x="293" y="303"/>
                    <a:pt x="293" y="303"/>
                    <a:pt x="293" y="303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295" y="300"/>
                    <a:pt x="295" y="300"/>
                    <a:pt x="295" y="300"/>
                  </a:cubicBezTo>
                  <a:cubicBezTo>
                    <a:pt x="296" y="300"/>
                    <a:pt x="296" y="300"/>
                    <a:pt x="296" y="30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5" y="301"/>
                    <a:pt x="295" y="301"/>
                    <a:pt x="295" y="301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302"/>
                    <a:pt x="296" y="302"/>
                    <a:pt x="296" y="302"/>
                  </a:cubicBezTo>
                  <a:cubicBezTo>
                    <a:pt x="295" y="303"/>
                    <a:pt x="295" y="303"/>
                    <a:pt x="295" y="303"/>
                  </a:cubicBezTo>
                  <a:cubicBezTo>
                    <a:pt x="294" y="304"/>
                    <a:pt x="294" y="304"/>
                    <a:pt x="294" y="304"/>
                  </a:cubicBezTo>
                  <a:cubicBezTo>
                    <a:pt x="295" y="304"/>
                    <a:pt x="295" y="304"/>
                    <a:pt x="295" y="304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5" y="305"/>
                    <a:pt x="295" y="305"/>
                    <a:pt x="295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4"/>
                    <a:pt x="296" y="304"/>
                    <a:pt x="296" y="304"/>
                  </a:cubicBezTo>
                  <a:cubicBezTo>
                    <a:pt x="297" y="304"/>
                    <a:pt x="297" y="304"/>
                    <a:pt x="297" y="304"/>
                  </a:cubicBezTo>
                  <a:cubicBezTo>
                    <a:pt x="298" y="305"/>
                    <a:pt x="298" y="305"/>
                    <a:pt x="298" y="305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5" y="307"/>
                    <a:pt x="295" y="307"/>
                    <a:pt x="295" y="307"/>
                  </a:cubicBezTo>
                  <a:cubicBezTo>
                    <a:pt x="294" y="307"/>
                    <a:pt x="294" y="307"/>
                    <a:pt x="294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2" y="308"/>
                    <a:pt x="292" y="308"/>
                    <a:pt x="292" y="308"/>
                  </a:cubicBezTo>
                  <a:cubicBezTo>
                    <a:pt x="292" y="308"/>
                    <a:pt x="292" y="308"/>
                    <a:pt x="292" y="308"/>
                  </a:cubicBezTo>
                  <a:close/>
                  <a:moveTo>
                    <a:pt x="224" y="260"/>
                  </a:moveTo>
                  <a:cubicBezTo>
                    <a:pt x="224" y="261"/>
                    <a:pt x="224" y="261"/>
                    <a:pt x="224" y="261"/>
                  </a:cubicBezTo>
                  <a:cubicBezTo>
                    <a:pt x="224" y="261"/>
                    <a:pt x="224" y="261"/>
                    <a:pt x="224" y="261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60"/>
                    <a:pt x="224" y="260"/>
                    <a:pt x="224" y="260"/>
                  </a:cubicBezTo>
                  <a:close/>
                  <a:moveTo>
                    <a:pt x="223" y="269"/>
                  </a:moveTo>
                  <a:cubicBezTo>
                    <a:pt x="224" y="268"/>
                    <a:pt x="224" y="268"/>
                    <a:pt x="224" y="268"/>
                  </a:cubicBezTo>
                  <a:cubicBezTo>
                    <a:pt x="224" y="268"/>
                    <a:pt x="224" y="268"/>
                    <a:pt x="224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4" y="269"/>
                    <a:pt x="224" y="269"/>
                    <a:pt x="224" y="269"/>
                  </a:cubicBezTo>
                  <a:cubicBezTo>
                    <a:pt x="223" y="269"/>
                    <a:pt x="223" y="269"/>
                    <a:pt x="223" y="269"/>
                  </a:cubicBezTo>
                  <a:close/>
                  <a:moveTo>
                    <a:pt x="215" y="262"/>
                  </a:moveTo>
                  <a:cubicBezTo>
                    <a:pt x="216" y="261"/>
                    <a:pt x="216" y="261"/>
                    <a:pt x="216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9" y="261"/>
                    <a:pt x="219" y="261"/>
                    <a:pt x="219" y="261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18" y="263"/>
                    <a:pt x="218" y="263"/>
                    <a:pt x="218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5" y="263"/>
                    <a:pt x="215" y="263"/>
                    <a:pt x="215" y="263"/>
                  </a:cubicBezTo>
                  <a:cubicBezTo>
                    <a:pt x="215" y="262"/>
                    <a:pt x="215" y="262"/>
                    <a:pt x="215" y="262"/>
                  </a:cubicBezTo>
                  <a:close/>
                  <a:moveTo>
                    <a:pt x="34" y="266"/>
                  </a:moveTo>
                  <a:cubicBezTo>
                    <a:pt x="35" y="266"/>
                    <a:pt x="35" y="266"/>
                    <a:pt x="35" y="266"/>
                  </a:cubicBezTo>
                  <a:cubicBezTo>
                    <a:pt x="35" y="267"/>
                    <a:pt x="35" y="267"/>
                    <a:pt x="35" y="267"/>
                  </a:cubicBezTo>
                  <a:cubicBezTo>
                    <a:pt x="35" y="268"/>
                    <a:pt x="35" y="268"/>
                    <a:pt x="35" y="268"/>
                  </a:cubicBezTo>
                  <a:cubicBezTo>
                    <a:pt x="34" y="267"/>
                    <a:pt x="34" y="267"/>
                    <a:pt x="34" y="267"/>
                  </a:cubicBezTo>
                  <a:cubicBezTo>
                    <a:pt x="34" y="266"/>
                    <a:pt x="34" y="266"/>
                    <a:pt x="34" y="266"/>
                  </a:cubicBezTo>
                  <a:close/>
                  <a:moveTo>
                    <a:pt x="32" y="264"/>
                  </a:moveTo>
                  <a:cubicBezTo>
                    <a:pt x="32" y="263"/>
                    <a:pt x="32" y="263"/>
                    <a:pt x="32" y="263"/>
                  </a:cubicBezTo>
                  <a:cubicBezTo>
                    <a:pt x="33" y="262"/>
                    <a:pt x="33" y="262"/>
                    <a:pt x="33" y="262"/>
                  </a:cubicBezTo>
                  <a:cubicBezTo>
                    <a:pt x="32" y="264"/>
                    <a:pt x="32" y="264"/>
                    <a:pt x="32" y="264"/>
                  </a:cubicBezTo>
                  <a:close/>
                  <a:moveTo>
                    <a:pt x="27" y="260"/>
                  </a:moveTo>
                  <a:cubicBezTo>
                    <a:pt x="28" y="260"/>
                    <a:pt x="28" y="260"/>
                    <a:pt x="28" y="260"/>
                  </a:cubicBezTo>
                  <a:cubicBezTo>
                    <a:pt x="28" y="260"/>
                    <a:pt x="28" y="260"/>
                    <a:pt x="28" y="260"/>
                  </a:cubicBezTo>
                  <a:cubicBezTo>
                    <a:pt x="27" y="260"/>
                    <a:pt x="27" y="260"/>
                    <a:pt x="27" y="260"/>
                  </a:cubicBezTo>
                  <a:close/>
                  <a:moveTo>
                    <a:pt x="20" y="257"/>
                  </a:moveTo>
                  <a:cubicBezTo>
                    <a:pt x="20" y="258"/>
                    <a:pt x="20" y="258"/>
                    <a:pt x="20" y="258"/>
                  </a:cubicBezTo>
                  <a:cubicBezTo>
                    <a:pt x="21" y="258"/>
                    <a:pt x="21" y="258"/>
                    <a:pt x="21" y="258"/>
                  </a:cubicBezTo>
                  <a:cubicBezTo>
                    <a:pt x="21" y="259"/>
                    <a:pt x="21" y="259"/>
                    <a:pt x="21" y="259"/>
                  </a:cubicBezTo>
                  <a:cubicBezTo>
                    <a:pt x="23" y="259"/>
                    <a:pt x="23" y="259"/>
                    <a:pt x="23" y="259"/>
                  </a:cubicBezTo>
                  <a:cubicBezTo>
                    <a:pt x="22" y="260"/>
                    <a:pt x="22" y="260"/>
                    <a:pt x="22" y="260"/>
                  </a:cubicBezTo>
                  <a:cubicBezTo>
                    <a:pt x="21" y="260"/>
                    <a:pt x="21" y="260"/>
                    <a:pt x="21" y="260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2" y="262"/>
                    <a:pt x="22" y="262"/>
                    <a:pt x="22" y="262"/>
                  </a:cubicBezTo>
                  <a:cubicBezTo>
                    <a:pt x="22" y="263"/>
                    <a:pt x="22" y="263"/>
                    <a:pt x="22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4" y="264"/>
                    <a:pt x="24" y="264"/>
                    <a:pt x="24" y="264"/>
                  </a:cubicBezTo>
                  <a:cubicBezTo>
                    <a:pt x="25" y="263"/>
                    <a:pt x="25" y="263"/>
                    <a:pt x="25" y="263"/>
                  </a:cubicBezTo>
                  <a:cubicBezTo>
                    <a:pt x="24" y="265"/>
                    <a:pt x="24" y="265"/>
                    <a:pt x="24" y="265"/>
                  </a:cubicBezTo>
                  <a:cubicBezTo>
                    <a:pt x="24" y="266"/>
                    <a:pt x="24" y="266"/>
                    <a:pt x="24" y="266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6" y="264"/>
                    <a:pt x="26" y="264"/>
                    <a:pt x="26" y="264"/>
                  </a:cubicBezTo>
                  <a:cubicBezTo>
                    <a:pt x="26" y="265"/>
                    <a:pt x="26" y="265"/>
                    <a:pt x="26" y="265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5" y="267"/>
                    <a:pt x="25" y="267"/>
                    <a:pt x="25" y="267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6" y="267"/>
                    <a:pt x="26" y="267"/>
                    <a:pt x="26" y="267"/>
                  </a:cubicBezTo>
                  <a:cubicBezTo>
                    <a:pt x="27" y="267"/>
                    <a:pt x="27" y="267"/>
                    <a:pt x="27" y="267"/>
                  </a:cubicBezTo>
                  <a:cubicBezTo>
                    <a:pt x="27" y="268"/>
                    <a:pt x="27" y="268"/>
                    <a:pt x="27" y="268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8" y="269"/>
                    <a:pt x="28" y="269"/>
                    <a:pt x="28" y="269"/>
                  </a:cubicBezTo>
                  <a:cubicBezTo>
                    <a:pt x="28" y="270"/>
                    <a:pt x="28" y="270"/>
                    <a:pt x="28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30" y="270"/>
                    <a:pt x="30" y="270"/>
                    <a:pt x="30" y="270"/>
                  </a:cubicBezTo>
                  <a:cubicBezTo>
                    <a:pt x="31" y="270"/>
                    <a:pt x="31" y="270"/>
                    <a:pt x="31" y="270"/>
                  </a:cubicBezTo>
                  <a:cubicBezTo>
                    <a:pt x="29" y="271"/>
                    <a:pt x="29" y="271"/>
                    <a:pt x="29" y="271"/>
                  </a:cubicBezTo>
                  <a:cubicBezTo>
                    <a:pt x="31" y="273"/>
                    <a:pt x="31" y="273"/>
                    <a:pt x="31" y="273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2" y="274"/>
                    <a:pt x="32" y="274"/>
                    <a:pt x="32" y="274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6" y="275"/>
                    <a:pt x="36" y="275"/>
                    <a:pt x="36" y="275"/>
                  </a:cubicBezTo>
                  <a:cubicBezTo>
                    <a:pt x="35" y="273"/>
                    <a:pt x="35" y="273"/>
                    <a:pt x="35" y="273"/>
                  </a:cubicBezTo>
                  <a:cubicBezTo>
                    <a:pt x="36" y="272"/>
                    <a:pt x="36" y="272"/>
                    <a:pt x="36" y="272"/>
                  </a:cubicBezTo>
                  <a:cubicBezTo>
                    <a:pt x="35" y="271"/>
                    <a:pt x="35" y="271"/>
                    <a:pt x="35" y="271"/>
                  </a:cubicBezTo>
                  <a:cubicBezTo>
                    <a:pt x="35" y="270"/>
                    <a:pt x="35" y="270"/>
                    <a:pt x="35" y="270"/>
                  </a:cubicBezTo>
                  <a:cubicBezTo>
                    <a:pt x="35" y="269"/>
                    <a:pt x="35" y="269"/>
                    <a:pt x="35" y="269"/>
                  </a:cubicBezTo>
                  <a:cubicBezTo>
                    <a:pt x="33" y="267"/>
                    <a:pt x="33" y="267"/>
                    <a:pt x="33" y="267"/>
                  </a:cubicBezTo>
                  <a:cubicBezTo>
                    <a:pt x="32" y="265"/>
                    <a:pt x="32" y="265"/>
                    <a:pt x="32" y="265"/>
                  </a:cubicBezTo>
                  <a:cubicBezTo>
                    <a:pt x="31" y="264"/>
                    <a:pt x="31" y="264"/>
                    <a:pt x="31" y="264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8" y="261"/>
                    <a:pt x="28" y="261"/>
                    <a:pt x="28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6" y="260"/>
                    <a:pt x="26" y="260"/>
                    <a:pt x="26" y="260"/>
                  </a:cubicBezTo>
                  <a:cubicBezTo>
                    <a:pt x="25" y="259"/>
                    <a:pt x="25" y="259"/>
                    <a:pt x="25" y="259"/>
                  </a:cubicBezTo>
                  <a:cubicBezTo>
                    <a:pt x="24" y="259"/>
                    <a:pt x="24" y="259"/>
                    <a:pt x="24" y="259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23" y="258"/>
                    <a:pt x="23" y="258"/>
                    <a:pt x="23" y="258"/>
                  </a:cubicBezTo>
                  <a:cubicBezTo>
                    <a:pt x="22" y="257"/>
                    <a:pt x="22" y="257"/>
                    <a:pt x="22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0" y="257"/>
                    <a:pt x="20" y="257"/>
                    <a:pt x="20" y="257"/>
                  </a:cubicBezTo>
                  <a:close/>
                  <a:moveTo>
                    <a:pt x="28" y="259"/>
                  </a:moveTo>
                  <a:cubicBezTo>
                    <a:pt x="28" y="259"/>
                    <a:pt x="28" y="259"/>
                    <a:pt x="28" y="259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8" y="259"/>
                    <a:pt x="28" y="259"/>
                    <a:pt x="28" y="259"/>
                  </a:cubicBezTo>
                  <a:cubicBezTo>
                    <a:pt x="28" y="259"/>
                    <a:pt x="28" y="259"/>
                    <a:pt x="28" y="259"/>
                  </a:cubicBezTo>
                  <a:close/>
                  <a:moveTo>
                    <a:pt x="27" y="258"/>
                  </a:moveTo>
                  <a:cubicBezTo>
                    <a:pt x="28" y="258"/>
                    <a:pt x="28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27" y="258"/>
                    <a:pt x="27" y="258"/>
                    <a:pt x="27" y="258"/>
                  </a:cubicBezTo>
                  <a:close/>
                  <a:moveTo>
                    <a:pt x="22" y="240"/>
                  </a:moveTo>
                  <a:cubicBezTo>
                    <a:pt x="22" y="241"/>
                    <a:pt x="22" y="241"/>
                    <a:pt x="22" y="241"/>
                  </a:cubicBezTo>
                  <a:cubicBezTo>
                    <a:pt x="22" y="241"/>
                    <a:pt x="22" y="241"/>
                    <a:pt x="22" y="241"/>
                  </a:cubicBezTo>
                  <a:cubicBezTo>
                    <a:pt x="22" y="240"/>
                    <a:pt x="22" y="240"/>
                    <a:pt x="22" y="240"/>
                  </a:cubicBezTo>
                  <a:close/>
                  <a:moveTo>
                    <a:pt x="24" y="249"/>
                  </a:moveTo>
                  <a:cubicBezTo>
                    <a:pt x="24" y="248"/>
                    <a:pt x="24" y="248"/>
                    <a:pt x="24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49"/>
                    <a:pt x="24" y="249"/>
                    <a:pt x="24" y="249"/>
                  </a:cubicBezTo>
                  <a:close/>
                  <a:moveTo>
                    <a:pt x="24" y="251"/>
                  </a:moveTo>
                  <a:cubicBezTo>
                    <a:pt x="23" y="252"/>
                    <a:pt x="23" y="252"/>
                    <a:pt x="23" y="252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2"/>
                    <a:pt x="24" y="252"/>
                    <a:pt x="24" y="252"/>
                  </a:cubicBezTo>
                  <a:cubicBezTo>
                    <a:pt x="24" y="251"/>
                    <a:pt x="24" y="251"/>
                    <a:pt x="24" y="251"/>
                  </a:cubicBezTo>
                  <a:close/>
                  <a:moveTo>
                    <a:pt x="25" y="250"/>
                  </a:moveTo>
                  <a:cubicBezTo>
                    <a:pt x="25" y="249"/>
                    <a:pt x="25" y="249"/>
                    <a:pt x="25" y="249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5" y="250"/>
                    <a:pt x="25" y="250"/>
                  </a:cubicBezTo>
                  <a:close/>
                  <a:moveTo>
                    <a:pt x="26" y="249"/>
                  </a:moveTo>
                  <a:cubicBezTo>
                    <a:pt x="27" y="248"/>
                    <a:pt x="27" y="248"/>
                    <a:pt x="27" y="248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8" y="249"/>
                    <a:pt x="28" y="249"/>
                    <a:pt x="28" y="249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6" y="249"/>
                    <a:pt x="26" y="249"/>
                    <a:pt x="26" y="249"/>
                  </a:cubicBezTo>
                  <a:cubicBezTo>
                    <a:pt x="26" y="249"/>
                    <a:pt x="26" y="249"/>
                    <a:pt x="26" y="249"/>
                  </a:cubicBezTo>
                  <a:close/>
                  <a:moveTo>
                    <a:pt x="25" y="245"/>
                  </a:moveTo>
                  <a:cubicBezTo>
                    <a:pt x="25" y="244"/>
                    <a:pt x="25" y="244"/>
                    <a:pt x="25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lose/>
                  <a:moveTo>
                    <a:pt x="23" y="245"/>
                  </a:moveTo>
                  <a:cubicBezTo>
                    <a:pt x="24" y="245"/>
                    <a:pt x="24" y="245"/>
                    <a:pt x="24" y="245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3" y="245"/>
                    <a:pt x="23" y="245"/>
                    <a:pt x="23" y="245"/>
                  </a:cubicBezTo>
                  <a:close/>
                  <a:moveTo>
                    <a:pt x="22" y="243"/>
                  </a:moveTo>
                  <a:cubicBezTo>
                    <a:pt x="22" y="244"/>
                    <a:pt x="22" y="244"/>
                    <a:pt x="22" y="244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3" y="244"/>
                    <a:pt x="23" y="244"/>
                    <a:pt x="23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2" y="243"/>
                    <a:pt x="22" y="243"/>
                    <a:pt x="22" y="243"/>
                  </a:cubicBezTo>
                  <a:close/>
                  <a:moveTo>
                    <a:pt x="23" y="242"/>
                  </a:moveTo>
                  <a:cubicBezTo>
                    <a:pt x="23" y="242"/>
                    <a:pt x="23" y="242"/>
                    <a:pt x="23" y="242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5" y="242"/>
                    <a:pt x="25" y="242"/>
                    <a:pt x="25" y="242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5" y="243"/>
                    <a:pt x="25" y="243"/>
                    <a:pt x="25" y="243"/>
                  </a:cubicBezTo>
                  <a:cubicBezTo>
                    <a:pt x="25" y="241"/>
                    <a:pt x="25" y="241"/>
                    <a:pt x="25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23" y="241"/>
                    <a:pt x="23" y="241"/>
                    <a:pt x="23" y="241"/>
                  </a:cubicBezTo>
                  <a:cubicBezTo>
                    <a:pt x="23" y="242"/>
                    <a:pt x="23" y="242"/>
                    <a:pt x="23" y="242"/>
                  </a:cubicBezTo>
                  <a:close/>
                  <a:moveTo>
                    <a:pt x="23" y="240"/>
                  </a:moveTo>
                  <a:cubicBezTo>
                    <a:pt x="23" y="241"/>
                    <a:pt x="23" y="241"/>
                    <a:pt x="23" y="241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lose/>
                  <a:moveTo>
                    <a:pt x="24" y="239"/>
                  </a:moveTo>
                  <a:cubicBezTo>
                    <a:pt x="25" y="238"/>
                    <a:pt x="25" y="238"/>
                    <a:pt x="25" y="238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5" y="238"/>
                    <a:pt x="25" y="238"/>
                    <a:pt x="25" y="238"/>
                  </a:cubicBezTo>
                  <a:cubicBezTo>
                    <a:pt x="24" y="239"/>
                    <a:pt x="24" y="239"/>
                    <a:pt x="24" y="239"/>
                  </a:cubicBezTo>
                  <a:close/>
                  <a:moveTo>
                    <a:pt x="19" y="236"/>
                  </a:moveTo>
                  <a:cubicBezTo>
                    <a:pt x="21" y="238"/>
                    <a:pt x="21" y="238"/>
                    <a:pt x="21" y="238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20" y="239"/>
                    <a:pt x="20" y="239"/>
                    <a:pt x="20" y="239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19" y="237"/>
                    <a:pt x="19" y="237"/>
                    <a:pt x="19" y="237"/>
                  </a:cubicBezTo>
                  <a:cubicBezTo>
                    <a:pt x="19" y="237"/>
                    <a:pt x="19" y="236"/>
                    <a:pt x="19" y="236"/>
                  </a:cubicBezTo>
                  <a:close/>
                  <a:moveTo>
                    <a:pt x="21" y="236"/>
                  </a:moveTo>
                  <a:cubicBezTo>
                    <a:pt x="21" y="237"/>
                    <a:pt x="21" y="237"/>
                    <a:pt x="21" y="237"/>
                  </a:cubicBezTo>
                  <a:cubicBezTo>
                    <a:pt x="21" y="238"/>
                    <a:pt x="21" y="238"/>
                    <a:pt x="21" y="238"/>
                  </a:cubicBezTo>
                  <a:cubicBezTo>
                    <a:pt x="21" y="239"/>
                    <a:pt x="21" y="239"/>
                    <a:pt x="21" y="239"/>
                  </a:cubicBezTo>
                  <a:cubicBezTo>
                    <a:pt x="22" y="239"/>
                    <a:pt x="22" y="239"/>
                    <a:pt x="22" y="239"/>
                  </a:cubicBezTo>
                  <a:cubicBezTo>
                    <a:pt x="22" y="238"/>
                    <a:pt x="22" y="238"/>
                    <a:pt x="22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1" y="236"/>
                    <a:pt x="21" y="236"/>
                    <a:pt x="21" y="236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6"/>
                    <a:pt x="21" y="236"/>
                    <a:pt x="21" y="236"/>
                  </a:cubicBezTo>
                  <a:close/>
                  <a:moveTo>
                    <a:pt x="19" y="235"/>
                  </a:moveTo>
                  <a:cubicBezTo>
                    <a:pt x="20" y="235"/>
                    <a:pt x="20" y="235"/>
                    <a:pt x="20" y="235"/>
                  </a:cubicBezTo>
                  <a:cubicBezTo>
                    <a:pt x="20" y="235"/>
                    <a:pt x="20" y="235"/>
                    <a:pt x="20" y="235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19" y="234"/>
                    <a:pt x="19" y="234"/>
                    <a:pt x="19" y="234"/>
                  </a:cubicBezTo>
                  <a:cubicBezTo>
                    <a:pt x="19" y="235"/>
                    <a:pt x="19" y="235"/>
                    <a:pt x="19" y="235"/>
                  </a:cubicBezTo>
                  <a:close/>
                  <a:moveTo>
                    <a:pt x="10" y="235"/>
                  </a:moveTo>
                  <a:cubicBezTo>
                    <a:pt x="9" y="234"/>
                    <a:pt x="9" y="234"/>
                    <a:pt x="9" y="234"/>
                  </a:cubicBezTo>
                  <a:cubicBezTo>
                    <a:pt x="11" y="232"/>
                    <a:pt x="11" y="232"/>
                    <a:pt x="11" y="232"/>
                  </a:cubicBezTo>
                  <a:cubicBezTo>
                    <a:pt x="12" y="232"/>
                    <a:pt x="12" y="232"/>
                    <a:pt x="12" y="232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4"/>
                    <a:pt x="14" y="234"/>
                    <a:pt x="14" y="234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3" y="236"/>
                    <a:pt x="13" y="236"/>
                    <a:pt x="13" y="236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5" y="234"/>
                    <a:pt x="15" y="234"/>
                    <a:pt x="15" y="234"/>
                  </a:cubicBezTo>
                  <a:cubicBezTo>
                    <a:pt x="14" y="236"/>
                    <a:pt x="14" y="236"/>
                    <a:pt x="14" y="236"/>
                  </a:cubicBezTo>
                  <a:cubicBezTo>
                    <a:pt x="14" y="237"/>
                    <a:pt x="14" y="237"/>
                    <a:pt x="14" y="237"/>
                  </a:cubicBezTo>
                  <a:cubicBezTo>
                    <a:pt x="13" y="238"/>
                    <a:pt x="13" y="238"/>
                    <a:pt x="13" y="238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1" y="239"/>
                    <a:pt x="11" y="239"/>
                    <a:pt x="11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3" y="240"/>
                    <a:pt x="13" y="240"/>
                    <a:pt x="13" y="240"/>
                  </a:cubicBezTo>
                  <a:cubicBezTo>
                    <a:pt x="12" y="240"/>
                    <a:pt x="12" y="240"/>
                    <a:pt x="12" y="240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2" y="243"/>
                    <a:pt x="12" y="243"/>
                    <a:pt x="12" y="243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12" y="245"/>
                    <a:pt x="12" y="245"/>
                    <a:pt x="12" y="245"/>
                  </a:cubicBezTo>
                  <a:cubicBezTo>
                    <a:pt x="13" y="245"/>
                    <a:pt x="13" y="245"/>
                    <a:pt x="13" y="245"/>
                  </a:cubicBezTo>
                  <a:cubicBezTo>
                    <a:pt x="14" y="246"/>
                    <a:pt x="14" y="246"/>
                    <a:pt x="14" y="246"/>
                  </a:cubicBezTo>
                  <a:cubicBezTo>
                    <a:pt x="13" y="247"/>
                    <a:pt x="13" y="247"/>
                    <a:pt x="13" y="247"/>
                  </a:cubicBezTo>
                  <a:cubicBezTo>
                    <a:pt x="12" y="246"/>
                    <a:pt x="12" y="246"/>
                    <a:pt x="12" y="246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10" y="243"/>
                    <a:pt x="10" y="243"/>
                    <a:pt x="10" y="243"/>
                  </a:cubicBezTo>
                  <a:cubicBezTo>
                    <a:pt x="11" y="242"/>
                    <a:pt x="11" y="242"/>
                    <a:pt x="11" y="242"/>
                  </a:cubicBezTo>
                  <a:cubicBezTo>
                    <a:pt x="10" y="242"/>
                    <a:pt x="10" y="242"/>
                    <a:pt x="10" y="242"/>
                  </a:cubicBezTo>
                  <a:cubicBezTo>
                    <a:pt x="9" y="241"/>
                    <a:pt x="9" y="241"/>
                    <a:pt x="9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9" y="240"/>
                    <a:pt x="9" y="240"/>
                    <a:pt x="9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1" y="237"/>
                    <a:pt x="11" y="237"/>
                    <a:pt x="11" y="237"/>
                  </a:cubicBezTo>
                  <a:cubicBezTo>
                    <a:pt x="10" y="237"/>
                    <a:pt x="10" y="237"/>
                    <a:pt x="10" y="237"/>
                  </a:cubicBezTo>
                  <a:cubicBezTo>
                    <a:pt x="9" y="237"/>
                    <a:pt x="9" y="237"/>
                    <a:pt x="9" y="237"/>
                  </a:cubicBezTo>
                  <a:cubicBezTo>
                    <a:pt x="9" y="236"/>
                    <a:pt x="9" y="236"/>
                    <a:pt x="9" y="236"/>
                  </a:cubicBezTo>
                  <a:cubicBezTo>
                    <a:pt x="10" y="235"/>
                    <a:pt x="10" y="235"/>
                    <a:pt x="10" y="235"/>
                  </a:cubicBezTo>
                  <a:close/>
                  <a:moveTo>
                    <a:pt x="20" y="231"/>
                  </a:moveTo>
                  <a:cubicBezTo>
                    <a:pt x="20" y="230"/>
                    <a:pt x="20" y="230"/>
                    <a:pt x="20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0" y="231"/>
                    <a:pt x="20" y="231"/>
                    <a:pt x="20" y="231"/>
                  </a:cubicBezTo>
                  <a:close/>
                  <a:moveTo>
                    <a:pt x="111" y="109"/>
                  </a:moveTo>
                  <a:cubicBezTo>
                    <a:pt x="111" y="109"/>
                    <a:pt x="111" y="109"/>
                    <a:pt x="111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9"/>
                    <a:pt x="111" y="109"/>
                    <a:pt x="111" y="109"/>
                  </a:cubicBezTo>
                  <a:close/>
                  <a:moveTo>
                    <a:pt x="102" y="101"/>
                  </a:move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01"/>
                    <a:pt x="102" y="101"/>
                    <a:pt x="102" y="101"/>
                  </a:cubicBezTo>
                  <a:close/>
                  <a:moveTo>
                    <a:pt x="71" y="103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1" y="105"/>
                    <a:pt x="71" y="105"/>
                    <a:pt x="71" y="105"/>
                  </a:cubicBezTo>
                  <a:close/>
                  <a:moveTo>
                    <a:pt x="69" y="107"/>
                  </a:moveTo>
                  <a:cubicBezTo>
                    <a:pt x="69" y="108"/>
                    <a:pt x="69" y="108"/>
                    <a:pt x="69" y="108"/>
                  </a:cubicBezTo>
                  <a:cubicBezTo>
                    <a:pt x="69" y="109"/>
                    <a:pt x="69" y="109"/>
                    <a:pt x="69" y="109"/>
                  </a:cubicBezTo>
                  <a:cubicBezTo>
                    <a:pt x="69" y="110"/>
                    <a:pt x="69" y="110"/>
                    <a:pt x="69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0" y="109"/>
                    <a:pt x="70" y="109"/>
                    <a:pt x="70" y="109"/>
                  </a:cubicBezTo>
                  <a:cubicBezTo>
                    <a:pt x="71" y="109"/>
                    <a:pt x="71" y="109"/>
                    <a:pt x="71" y="109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7"/>
                    <a:pt x="72" y="107"/>
                    <a:pt x="72" y="107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69" y="107"/>
                    <a:pt x="69" y="107"/>
                    <a:pt x="69" y="107"/>
                  </a:cubicBezTo>
                  <a:close/>
                  <a:moveTo>
                    <a:pt x="66" y="110"/>
                  </a:moveTo>
                  <a:cubicBezTo>
                    <a:pt x="66" y="109"/>
                    <a:pt x="66" y="109"/>
                    <a:pt x="66" y="109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6" y="110"/>
                    <a:pt x="66" y="110"/>
                  </a:cubicBezTo>
                  <a:close/>
                  <a:moveTo>
                    <a:pt x="66" y="110"/>
                  </a:moveTo>
                  <a:cubicBezTo>
                    <a:pt x="67" y="110"/>
                    <a:pt x="67" y="110"/>
                    <a:pt x="67" y="110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6" y="110"/>
                    <a:pt x="66" y="110"/>
                    <a:pt x="66" y="110"/>
                  </a:cubicBezTo>
                  <a:close/>
                  <a:moveTo>
                    <a:pt x="68" y="114"/>
                  </a:moveTo>
                  <a:cubicBezTo>
                    <a:pt x="68" y="114"/>
                    <a:pt x="68" y="114"/>
                    <a:pt x="68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6" y="112"/>
                    <a:pt x="66" y="112"/>
                    <a:pt x="66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8" y="114"/>
                    <a:pt x="68" y="114"/>
                    <a:pt x="68" y="114"/>
                  </a:cubicBezTo>
                  <a:close/>
                  <a:moveTo>
                    <a:pt x="58" y="100"/>
                  </a:moveTo>
                  <a:cubicBezTo>
                    <a:pt x="58" y="101"/>
                    <a:pt x="58" y="101"/>
                    <a:pt x="58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100"/>
                    <a:pt x="58" y="100"/>
                    <a:pt x="58" y="100"/>
                  </a:cubicBezTo>
                  <a:close/>
                  <a:moveTo>
                    <a:pt x="39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8" y="271"/>
                    <a:pt x="38" y="271"/>
                    <a:pt x="38" y="271"/>
                  </a:cubicBezTo>
                  <a:cubicBezTo>
                    <a:pt x="38" y="269"/>
                    <a:pt x="38" y="269"/>
                    <a:pt x="38" y="269"/>
                  </a:cubicBezTo>
                  <a:cubicBezTo>
                    <a:pt x="39" y="268"/>
                    <a:pt x="39" y="268"/>
                    <a:pt x="39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36" y="267"/>
                    <a:pt x="36" y="267"/>
                    <a:pt x="36" y="267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6"/>
                    <a:pt x="37" y="266"/>
                    <a:pt x="37" y="266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5" y="266"/>
                    <a:pt x="35" y="266"/>
                    <a:pt x="35" y="266"/>
                  </a:cubicBezTo>
                  <a:cubicBezTo>
                    <a:pt x="34" y="265"/>
                    <a:pt x="34" y="265"/>
                    <a:pt x="34" y="265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5" y="263"/>
                    <a:pt x="35" y="263"/>
                    <a:pt x="35" y="263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6" y="261"/>
                    <a:pt x="36" y="261"/>
                    <a:pt x="36" y="261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5" y="260"/>
                    <a:pt x="35" y="260"/>
                    <a:pt x="35" y="260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4" y="260"/>
                    <a:pt x="34" y="260"/>
                    <a:pt x="34" y="260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0" y="260"/>
                    <a:pt x="30" y="260"/>
                    <a:pt x="30" y="260"/>
                  </a:cubicBezTo>
                  <a:cubicBezTo>
                    <a:pt x="30" y="261"/>
                    <a:pt x="30" y="261"/>
                    <a:pt x="30" y="261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2" y="258"/>
                    <a:pt x="32" y="258"/>
                    <a:pt x="32" y="258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8"/>
                    <a:pt x="30" y="258"/>
                    <a:pt x="30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8" y="257"/>
                    <a:pt x="28" y="257"/>
                    <a:pt x="28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5" y="257"/>
                    <a:pt x="25" y="257"/>
                    <a:pt x="25" y="257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5"/>
                    <a:pt x="28" y="255"/>
                    <a:pt x="28" y="255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6" y="255"/>
                    <a:pt x="26" y="255"/>
                    <a:pt x="26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4" y="255"/>
                    <a:pt x="24" y="255"/>
                    <a:pt x="24" y="255"/>
                  </a:cubicBezTo>
                  <a:cubicBezTo>
                    <a:pt x="24" y="254"/>
                    <a:pt x="24" y="254"/>
                    <a:pt x="24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9" y="252"/>
                    <a:pt x="29" y="252"/>
                    <a:pt x="29" y="252"/>
                  </a:cubicBezTo>
                  <a:cubicBezTo>
                    <a:pt x="30" y="252"/>
                    <a:pt x="30" y="252"/>
                    <a:pt x="30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8" y="251"/>
                    <a:pt x="28" y="251"/>
                    <a:pt x="28" y="251"/>
                  </a:cubicBezTo>
                  <a:cubicBezTo>
                    <a:pt x="27" y="251"/>
                    <a:pt x="27" y="251"/>
                    <a:pt x="27" y="251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6" y="252"/>
                    <a:pt x="26" y="252"/>
                    <a:pt x="26" y="252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5" y="250"/>
                    <a:pt x="25" y="250"/>
                    <a:pt x="25" y="250"/>
                  </a:cubicBezTo>
                  <a:cubicBezTo>
                    <a:pt x="27" y="250"/>
                    <a:pt x="27" y="250"/>
                    <a:pt x="27" y="250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9" y="248"/>
                    <a:pt x="29" y="248"/>
                    <a:pt x="29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9"/>
                    <a:pt x="30" y="249"/>
                    <a:pt x="30" y="249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49"/>
                    <a:pt x="31" y="249"/>
                    <a:pt x="31" y="249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1" y="245"/>
                    <a:pt x="31" y="245"/>
                    <a:pt x="31" y="245"/>
                  </a:cubicBezTo>
                  <a:cubicBezTo>
                    <a:pt x="30" y="245"/>
                    <a:pt x="30" y="245"/>
                    <a:pt x="30" y="245"/>
                  </a:cubicBezTo>
                  <a:cubicBezTo>
                    <a:pt x="29" y="246"/>
                    <a:pt x="29" y="246"/>
                    <a:pt x="29" y="246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7" y="246"/>
                    <a:pt x="27" y="246"/>
                    <a:pt x="27" y="246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25" y="247"/>
                    <a:pt x="25" y="247"/>
                    <a:pt x="25" y="247"/>
                  </a:cubicBezTo>
                  <a:cubicBezTo>
                    <a:pt x="24" y="246"/>
                    <a:pt x="24" y="246"/>
                    <a:pt x="24" y="246"/>
                  </a:cubicBezTo>
                  <a:cubicBezTo>
                    <a:pt x="25" y="246"/>
                    <a:pt x="25" y="246"/>
                    <a:pt x="25" y="246"/>
                  </a:cubicBezTo>
                  <a:cubicBezTo>
                    <a:pt x="26" y="245"/>
                    <a:pt x="26" y="245"/>
                    <a:pt x="26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8" y="245"/>
                    <a:pt x="28" y="245"/>
                    <a:pt x="28" y="245"/>
                  </a:cubicBezTo>
                  <a:cubicBezTo>
                    <a:pt x="28" y="244"/>
                    <a:pt x="28" y="244"/>
                    <a:pt x="28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1"/>
                    <a:pt x="26" y="241"/>
                    <a:pt x="26" y="241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6" y="239"/>
                    <a:pt x="26" y="239"/>
                    <a:pt x="26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7" y="240"/>
                    <a:pt x="27" y="240"/>
                    <a:pt x="27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30" y="240"/>
                    <a:pt x="30" y="240"/>
                    <a:pt x="30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39"/>
                    <a:pt x="29" y="239"/>
                    <a:pt x="29" y="239"/>
                  </a:cubicBezTo>
                  <a:cubicBezTo>
                    <a:pt x="28" y="239"/>
                    <a:pt x="28" y="239"/>
                    <a:pt x="28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8" y="236"/>
                    <a:pt x="28" y="236"/>
                    <a:pt x="28" y="236"/>
                  </a:cubicBezTo>
                  <a:cubicBezTo>
                    <a:pt x="28" y="235"/>
                    <a:pt x="28" y="235"/>
                    <a:pt x="28" y="235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3" y="238"/>
                    <a:pt x="23" y="238"/>
                    <a:pt x="23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2" y="236"/>
                    <a:pt x="22" y="236"/>
                    <a:pt x="22" y="236"/>
                  </a:cubicBezTo>
                  <a:cubicBezTo>
                    <a:pt x="22" y="234"/>
                    <a:pt x="22" y="234"/>
                    <a:pt x="22" y="234"/>
                  </a:cubicBezTo>
                  <a:cubicBezTo>
                    <a:pt x="23" y="233"/>
                    <a:pt x="23" y="233"/>
                    <a:pt x="23" y="233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0"/>
                    <a:pt x="23" y="230"/>
                    <a:pt x="23" y="230"/>
                  </a:cubicBezTo>
                  <a:cubicBezTo>
                    <a:pt x="24" y="230"/>
                    <a:pt x="24" y="230"/>
                    <a:pt x="24" y="230"/>
                  </a:cubicBezTo>
                  <a:cubicBezTo>
                    <a:pt x="24" y="229"/>
                    <a:pt x="24" y="229"/>
                    <a:pt x="24" y="229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6" y="229"/>
                    <a:pt x="26" y="229"/>
                    <a:pt x="26" y="229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7" y="227"/>
                    <a:pt x="27" y="227"/>
                    <a:pt x="27" y="227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8" y="225"/>
                    <a:pt x="28" y="225"/>
                    <a:pt x="28" y="225"/>
                  </a:cubicBezTo>
                  <a:cubicBezTo>
                    <a:pt x="28" y="224"/>
                    <a:pt x="28" y="224"/>
                    <a:pt x="28" y="224"/>
                  </a:cubicBezTo>
                  <a:cubicBezTo>
                    <a:pt x="27" y="225"/>
                    <a:pt x="27" y="225"/>
                    <a:pt x="27" y="225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7"/>
                    <a:pt x="25" y="227"/>
                    <a:pt x="25" y="227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7" y="223"/>
                    <a:pt x="27" y="223"/>
                    <a:pt x="27" y="223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8"/>
                    <a:pt x="27" y="218"/>
                    <a:pt x="27" y="218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5" y="217"/>
                    <a:pt x="25" y="217"/>
                    <a:pt x="25" y="217"/>
                  </a:cubicBezTo>
                  <a:cubicBezTo>
                    <a:pt x="25" y="216"/>
                    <a:pt x="25" y="216"/>
                    <a:pt x="25" y="216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2" y="212"/>
                    <a:pt x="22" y="212"/>
                    <a:pt x="22" y="212"/>
                  </a:cubicBezTo>
                  <a:cubicBezTo>
                    <a:pt x="22" y="211"/>
                    <a:pt x="22" y="211"/>
                    <a:pt x="22" y="211"/>
                  </a:cubicBezTo>
                  <a:cubicBezTo>
                    <a:pt x="23" y="211"/>
                    <a:pt x="23" y="211"/>
                    <a:pt x="23" y="211"/>
                  </a:cubicBezTo>
                  <a:cubicBezTo>
                    <a:pt x="23" y="208"/>
                    <a:pt x="23" y="208"/>
                    <a:pt x="23" y="208"/>
                  </a:cubicBezTo>
                  <a:cubicBezTo>
                    <a:pt x="23" y="205"/>
                    <a:pt x="23" y="205"/>
                    <a:pt x="23" y="205"/>
                  </a:cubicBezTo>
                  <a:cubicBezTo>
                    <a:pt x="23" y="203"/>
                    <a:pt x="23" y="203"/>
                    <a:pt x="23" y="203"/>
                  </a:cubicBezTo>
                  <a:cubicBezTo>
                    <a:pt x="23" y="202"/>
                    <a:pt x="23" y="202"/>
                    <a:pt x="23" y="202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0"/>
                    <a:pt x="23" y="200"/>
                    <a:pt x="23" y="200"/>
                  </a:cubicBezTo>
                  <a:cubicBezTo>
                    <a:pt x="23" y="199"/>
                    <a:pt x="23" y="199"/>
                    <a:pt x="23" y="199"/>
                  </a:cubicBezTo>
                  <a:cubicBezTo>
                    <a:pt x="23" y="198"/>
                    <a:pt x="23" y="198"/>
                    <a:pt x="23" y="198"/>
                  </a:cubicBezTo>
                  <a:cubicBezTo>
                    <a:pt x="22" y="197"/>
                    <a:pt x="22" y="197"/>
                    <a:pt x="22" y="197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1"/>
                    <a:pt x="21" y="191"/>
                    <a:pt x="21" y="191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19" y="189"/>
                    <a:pt x="19" y="189"/>
                    <a:pt x="19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5" y="190"/>
                    <a:pt x="15" y="190"/>
                    <a:pt x="15" y="190"/>
                  </a:cubicBezTo>
                  <a:cubicBezTo>
                    <a:pt x="14" y="191"/>
                    <a:pt x="14" y="191"/>
                    <a:pt x="14" y="191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9" y="191"/>
                    <a:pt x="9" y="191"/>
                    <a:pt x="9" y="191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8" y="181"/>
                    <a:pt x="8" y="181"/>
                    <a:pt x="8" y="181"/>
                  </a:cubicBezTo>
                  <a:cubicBezTo>
                    <a:pt x="5" y="181"/>
                    <a:pt x="5" y="181"/>
                    <a:pt x="5" y="181"/>
                  </a:cubicBezTo>
                  <a:cubicBezTo>
                    <a:pt x="4" y="182"/>
                    <a:pt x="4" y="182"/>
                    <a:pt x="4" y="182"/>
                  </a:cubicBezTo>
                  <a:cubicBezTo>
                    <a:pt x="3" y="181"/>
                    <a:pt x="3" y="181"/>
                    <a:pt x="3" y="18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3" y="109"/>
                    <a:pt x="63" y="109"/>
                    <a:pt x="63" y="10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7" y="117"/>
                    <a:pt x="67" y="117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5"/>
                    <a:pt x="69" y="115"/>
                    <a:pt x="69" y="115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11"/>
                    <a:pt x="69" y="111"/>
                    <a:pt x="69" y="111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3"/>
                    <a:pt x="94" y="103"/>
                    <a:pt x="94" y="103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5" y="108"/>
                    <a:pt x="85" y="108"/>
                    <a:pt x="85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1" y="109"/>
                    <a:pt x="81" y="109"/>
                    <a:pt x="81" y="109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1"/>
                    <a:pt x="76" y="111"/>
                    <a:pt x="76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82" y="110"/>
                    <a:pt x="82" y="110"/>
                    <a:pt x="82" y="110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5" y="110"/>
                    <a:pt x="85" y="110"/>
                    <a:pt x="85" y="110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0"/>
                    <a:pt x="86" y="110"/>
                    <a:pt x="86" y="110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90" y="108"/>
                    <a:pt x="90" y="108"/>
                    <a:pt x="90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93" y="107"/>
                    <a:pt x="93" y="107"/>
                    <a:pt x="93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105"/>
                    <a:pt x="102" y="105"/>
                    <a:pt x="102" y="105"/>
                  </a:cubicBezTo>
                  <a:cubicBezTo>
                    <a:pt x="101" y="104"/>
                    <a:pt x="101" y="104"/>
                    <a:pt x="101" y="104"/>
                  </a:cubicBezTo>
                  <a:cubicBezTo>
                    <a:pt x="102" y="103"/>
                    <a:pt x="102" y="103"/>
                    <a:pt x="102" y="10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4"/>
                    <a:pt x="102" y="114"/>
                    <a:pt x="102" y="114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5" y="115"/>
                    <a:pt x="105" y="115"/>
                    <a:pt x="105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4"/>
                    <a:pt x="104" y="114"/>
                    <a:pt x="104" y="114"/>
                  </a:cubicBezTo>
                  <a:cubicBezTo>
                    <a:pt x="105" y="114"/>
                    <a:pt x="105" y="114"/>
                    <a:pt x="105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10" y="112"/>
                    <a:pt x="110" y="112"/>
                    <a:pt x="110" y="112"/>
                  </a:cubicBezTo>
                  <a:cubicBezTo>
                    <a:pt x="111" y="112"/>
                    <a:pt x="111" y="112"/>
                    <a:pt x="111" y="112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1" y="113"/>
                    <a:pt x="111" y="113"/>
                    <a:pt x="111" y="113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7"/>
                    <a:pt x="108" y="117"/>
                    <a:pt x="108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3" y="117"/>
                    <a:pt x="113" y="117"/>
                    <a:pt x="113" y="117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7"/>
                    <a:pt x="120" y="117"/>
                    <a:pt x="120" y="117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4"/>
                    <a:pt x="126" y="124"/>
                    <a:pt x="126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1"/>
                    <a:pt x="139" y="131"/>
                    <a:pt x="139" y="131"/>
                  </a:cubicBezTo>
                  <a:cubicBezTo>
                    <a:pt x="139" y="132"/>
                    <a:pt x="139" y="132"/>
                    <a:pt x="139" y="132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4"/>
                    <a:pt x="139" y="134"/>
                    <a:pt x="139" y="134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4" y="135"/>
                    <a:pt x="134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40" y="142"/>
                    <a:pt x="140" y="142"/>
                    <a:pt x="140" y="142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1" y="141"/>
                    <a:pt x="141" y="141"/>
                    <a:pt x="141" y="141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4" y="141"/>
                    <a:pt x="144" y="141"/>
                    <a:pt x="144" y="141"/>
                  </a:cubicBezTo>
                  <a:cubicBezTo>
                    <a:pt x="144" y="142"/>
                    <a:pt x="144" y="142"/>
                    <a:pt x="144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8" y="141"/>
                    <a:pt x="148" y="141"/>
                    <a:pt x="148" y="141"/>
                  </a:cubicBezTo>
                  <a:cubicBezTo>
                    <a:pt x="150" y="140"/>
                    <a:pt x="150" y="140"/>
                    <a:pt x="150" y="140"/>
                  </a:cubicBezTo>
                  <a:cubicBezTo>
                    <a:pt x="151" y="140"/>
                    <a:pt x="151" y="140"/>
                    <a:pt x="151" y="140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52" y="145"/>
                    <a:pt x="152" y="145"/>
                    <a:pt x="152" y="145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3" y="146"/>
                    <a:pt x="153" y="146"/>
                    <a:pt x="153" y="146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54" y="144"/>
                    <a:pt x="154" y="144"/>
                    <a:pt x="154" y="144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152" y="149"/>
                    <a:pt x="152" y="149"/>
                    <a:pt x="152" y="149"/>
                  </a:cubicBezTo>
                  <a:cubicBezTo>
                    <a:pt x="153" y="150"/>
                    <a:pt x="153" y="150"/>
                    <a:pt x="153" y="150"/>
                  </a:cubicBezTo>
                  <a:cubicBezTo>
                    <a:pt x="153" y="151"/>
                    <a:pt x="153" y="151"/>
                    <a:pt x="153" y="151"/>
                  </a:cubicBezTo>
                  <a:cubicBezTo>
                    <a:pt x="152" y="152"/>
                    <a:pt x="152" y="152"/>
                    <a:pt x="152" y="152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8"/>
                    <a:pt x="154" y="158"/>
                    <a:pt x="154" y="158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4"/>
                    <a:pt x="154" y="154"/>
                    <a:pt x="154" y="154"/>
                  </a:cubicBezTo>
                  <a:cubicBezTo>
                    <a:pt x="154" y="152"/>
                    <a:pt x="154" y="152"/>
                    <a:pt x="154" y="152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9"/>
                    <a:pt x="156" y="149"/>
                    <a:pt x="156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7" y="146"/>
                    <a:pt x="157" y="146"/>
                    <a:pt x="157" y="146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2"/>
                    <a:pt x="162" y="142"/>
                    <a:pt x="162" y="142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0"/>
                    <a:pt x="165" y="140"/>
                    <a:pt x="165" y="140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7"/>
                    <a:pt x="168" y="137"/>
                    <a:pt x="168" y="137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40"/>
                    <a:pt x="161" y="140"/>
                    <a:pt x="161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9" y="137"/>
                    <a:pt x="159" y="137"/>
                    <a:pt x="159" y="137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1" y="135"/>
                    <a:pt x="161" y="135"/>
                    <a:pt x="161" y="135"/>
                  </a:cubicBezTo>
                  <a:cubicBezTo>
                    <a:pt x="162" y="136"/>
                    <a:pt x="162" y="136"/>
                    <a:pt x="162" y="136"/>
                  </a:cubicBezTo>
                  <a:cubicBezTo>
                    <a:pt x="165" y="135"/>
                    <a:pt x="165" y="135"/>
                    <a:pt x="165" y="135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8" y="135"/>
                    <a:pt x="168" y="135"/>
                    <a:pt x="168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70" y="135"/>
                    <a:pt x="170" y="135"/>
                    <a:pt x="170" y="135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1" y="136"/>
                    <a:pt x="171" y="136"/>
                    <a:pt x="171" y="136"/>
                  </a:cubicBezTo>
                  <a:cubicBezTo>
                    <a:pt x="171" y="138"/>
                    <a:pt x="171" y="138"/>
                    <a:pt x="171" y="138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0" y="139"/>
                    <a:pt x="170" y="139"/>
                    <a:pt x="170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4"/>
                    <a:pt x="171" y="144"/>
                    <a:pt x="171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8" y="148"/>
                    <a:pt x="178" y="148"/>
                    <a:pt x="178" y="148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3" y="150"/>
                    <a:pt x="183" y="150"/>
                    <a:pt x="183" y="150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9"/>
                    <a:pt x="185" y="149"/>
                    <a:pt x="185" y="149"/>
                  </a:cubicBezTo>
                  <a:cubicBezTo>
                    <a:pt x="187" y="149"/>
                    <a:pt x="187" y="149"/>
                    <a:pt x="187" y="149"/>
                  </a:cubicBezTo>
                  <a:cubicBezTo>
                    <a:pt x="188" y="150"/>
                    <a:pt x="188" y="150"/>
                    <a:pt x="188" y="150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2" y="150"/>
                    <a:pt x="192" y="150"/>
                    <a:pt x="192" y="150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2" y="148"/>
                    <a:pt x="192" y="148"/>
                    <a:pt x="192" y="148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4" y="151"/>
                    <a:pt x="194" y="151"/>
                    <a:pt x="194" y="151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2"/>
                    <a:pt x="195" y="152"/>
                    <a:pt x="195" y="152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0"/>
                    <a:pt x="195" y="150"/>
                    <a:pt x="195" y="150"/>
                  </a:cubicBezTo>
                  <a:cubicBezTo>
                    <a:pt x="194" y="150"/>
                    <a:pt x="194" y="150"/>
                    <a:pt x="194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47"/>
                    <a:pt x="193" y="147"/>
                    <a:pt x="193" y="147"/>
                  </a:cubicBezTo>
                  <a:cubicBezTo>
                    <a:pt x="193" y="146"/>
                    <a:pt x="193" y="146"/>
                    <a:pt x="193" y="146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4"/>
                    <a:pt x="194" y="144"/>
                    <a:pt x="194" y="144"/>
                  </a:cubicBezTo>
                  <a:cubicBezTo>
                    <a:pt x="195" y="144"/>
                    <a:pt x="195" y="144"/>
                    <a:pt x="195" y="144"/>
                  </a:cubicBezTo>
                  <a:cubicBezTo>
                    <a:pt x="195" y="145"/>
                    <a:pt x="195" y="145"/>
                    <a:pt x="195" y="145"/>
                  </a:cubicBezTo>
                  <a:cubicBezTo>
                    <a:pt x="195" y="146"/>
                    <a:pt x="195" y="146"/>
                    <a:pt x="195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9" y="146"/>
                    <a:pt x="199" y="146"/>
                    <a:pt x="199" y="146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8"/>
                    <a:pt x="199" y="148"/>
                    <a:pt x="199" y="148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50"/>
                    <a:pt x="202" y="150"/>
                    <a:pt x="202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8" y="154"/>
                    <a:pt x="198" y="154"/>
                    <a:pt x="198" y="154"/>
                  </a:cubicBezTo>
                  <a:cubicBezTo>
                    <a:pt x="198" y="155"/>
                    <a:pt x="198" y="155"/>
                    <a:pt x="198" y="155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9" y="156"/>
                    <a:pt x="199" y="156"/>
                    <a:pt x="199" y="156"/>
                  </a:cubicBezTo>
                  <a:cubicBezTo>
                    <a:pt x="200" y="155"/>
                    <a:pt x="200" y="155"/>
                    <a:pt x="200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8"/>
                    <a:pt x="200" y="158"/>
                    <a:pt x="200" y="158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8" y="157"/>
                    <a:pt x="198" y="157"/>
                    <a:pt x="198" y="157"/>
                  </a:cubicBezTo>
                  <a:cubicBezTo>
                    <a:pt x="197" y="158"/>
                    <a:pt x="197" y="158"/>
                    <a:pt x="197" y="158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6" y="158"/>
                    <a:pt x="196" y="158"/>
                    <a:pt x="196" y="158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7" y="160"/>
                    <a:pt x="197" y="160"/>
                    <a:pt x="197" y="160"/>
                  </a:cubicBezTo>
                  <a:cubicBezTo>
                    <a:pt x="197" y="162"/>
                    <a:pt x="197" y="162"/>
                    <a:pt x="197" y="162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8" y="158"/>
                    <a:pt x="198" y="158"/>
                    <a:pt x="198" y="158"/>
                  </a:cubicBezTo>
                  <a:cubicBezTo>
                    <a:pt x="198" y="159"/>
                    <a:pt x="198" y="159"/>
                    <a:pt x="198" y="159"/>
                  </a:cubicBezTo>
                  <a:cubicBezTo>
                    <a:pt x="199" y="159"/>
                    <a:pt x="199" y="159"/>
                    <a:pt x="199" y="159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2"/>
                    <a:pt x="202" y="152"/>
                    <a:pt x="202" y="152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3" y="150"/>
                    <a:pt x="203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1" y="147"/>
                    <a:pt x="211" y="147"/>
                    <a:pt x="211" y="147"/>
                  </a:cubicBezTo>
                  <a:cubicBezTo>
                    <a:pt x="212" y="147"/>
                    <a:pt x="212" y="147"/>
                    <a:pt x="212" y="147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4"/>
                    <a:pt x="213" y="144"/>
                    <a:pt x="213" y="144"/>
                  </a:cubicBezTo>
                  <a:cubicBezTo>
                    <a:pt x="214" y="144"/>
                    <a:pt x="214" y="144"/>
                    <a:pt x="214" y="144"/>
                  </a:cubicBezTo>
                  <a:cubicBezTo>
                    <a:pt x="214" y="143"/>
                    <a:pt x="214" y="143"/>
                    <a:pt x="214" y="143"/>
                  </a:cubicBezTo>
                  <a:cubicBezTo>
                    <a:pt x="214" y="142"/>
                    <a:pt x="214" y="142"/>
                    <a:pt x="214" y="142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3"/>
                    <a:pt x="212" y="143"/>
                    <a:pt x="212" y="143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4"/>
                    <a:pt x="212" y="144"/>
                    <a:pt x="212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3"/>
                    <a:pt x="210" y="143"/>
                    <a:pt x="210" y="143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2" y="142"/>
                    <a:pt x="212" y="142"/>
                    <a:pt x="212" y="142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4" y="139"/>
                    <a:pt x="214" y="139"/>
                    <a:pt x="214" y="139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4" y="141"/>
                    <a:pt x="214" y="141"/>
                    <a:pt x="214" y="141"/>
                  </a:cubicBezTo>
                  <a:cubicBezTo>
                    <a:pt x="215" y="141"/>
                    <a:pt x="215" y="141"/>
                    <a:pt x="215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4" y="138"/>
                    <a:pt x="214" y="138"/>
                    <a:pt x="214" y="138"/>
                  </a:cubicBezTo>
                  <a:cubicBezTo>
                    <a:pt x="213" y="138"/>
                    <a:pt x="213" y="138"/>
                    <a:pt x="213" y="138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3" y="136"/>
                    <a:pt x="213" y="136"/>
                    <a:pt x="213" y="136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1" y="136"/>
                    <a:pt x="211" y="136"/>
                    <a:pt x="211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2"/>
                    <a:pt x="209" y="132"/>
                    <a:pt x="209" y="132"/>
                  </a:cubicBezTo>
                  <a:cubicBezTo>
                    <a:pt x="209" y="131"/>
                    <a:pt x="209" y="131"/>
                    <a:pt x="209" y="131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1" y="128"/>
                    <a:pt x="211" y="128"/>
                    <a:pt x="211" y="128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1" y="125"/>
                    <a:pt x="211" y="125"/>
                    <a:pt x="211" y="125"/>
                  </a:cubicBezTo>
                  <a:cubicBezTo>
                    <a:pt x="211" y="124"/>
                    <a:pt x="211" y="124"/>
                    <a:pt x="211" y="124"/>
                  </a:cubicBezTo>
                  <a:cubicBezTo>
                    <a:pt x="213" y="123"/>
                    <a:pt x="213" y="123"/>
                    <a:pt x="213" y="123"/>
                  </a:cubicBezTo>
                  <a:cubicBezTo>
                    <a:pt x="213" y="122"/>
                    <a:pt x="213" y="122"/>
                    <a:pt x="213" y="122"/>
                  </a:cubicBezTo>
                  <a:cubicBezTo>
                    <a:pt x="214" y="121"/>
                    <a:pt x="214" y="121"/>
                    <a:pt x="214" y="121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6" y="119"/>
                    <a:pt x="216" y="119"/>
                    <a:pt x="216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20"/>
                    <a:pt x="217" y="120"/>
                    <a:pt x="217" y="120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8" y="121"/>
                    <a:pt x="218" y="121"/>
                    <a:pt x="218" y="121"/>
                  </a:cubicBezTo>
                  <a:cubicBezTo>
                    <a:pt x="218" y="120"/>
                    <a:pt x="218" y="120"/>
                    <a:pt x="218" y="120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8" y="118"/>
                    <a:pt x="218" y="118"/>
                    <a:pt x="218" y="118"/>
                  </a:cubicBezTo>
                  <a:cubicBezTo>
                    <a:pt x="217" y="118"/>
                    <a:pt x="217" y="118"/>
                    <a:pt x="217" y="118"/>
                  </a:cubicBezTo>
                  <a:cubicBezTo>
                    <a:pt x="218" y="117"/>
                    <a:pt x="218" y="117"/>
                    <a:pt x="218" y="117"/>
                  </a:cubicBezTo>
                  <a:cubicBezTo>
                    <a:pt x="219" y="117"/>
                    <a:pt x="219" y="117"/>
                    <a:pt x="219" y="117"/>
                  </a:cubicBezTo>
                  <a:cubicBezTo>
                    <a:pt x="220" y="116"/>
                    <a:pt x="220" y="116"/>
                    <a:pt x="220" y="116"/>
                  </a:cubicBezTo>
                  <a:cubicBezTo>
                    <a:pt x="221" y="116"/>
                    <a:pt x="221" y="116"/>
                    <a:pt x="221" y="116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2" y="115"/>
                    <a:pt x="222" y="115"/>
                    <a:pt x="222" y="115"/>
                  </a:cubicBezTo>
                  <a:cubicBezTo>
                    <a:pt x="224" y="115"/>
                    <a:pt x="224" y="115"/>
                    <a:pt x="224" y="115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6" y="118"/>
                    <a:pt x="226" y="118"/>
                    <a:pt x="226" y="11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5" y="126"/>
                    <a:pt x="225" y="126"/>
                    <a:pt x="225" y="126"/>
                  </a:cubicBezTo>
                  <a:cubicBezTo>
                    <a:pt x="225" y="127"/>
                    <a:pt x="225" y="127"/>
                    <a:pt x="225" y="127"/>
                  </a:cubicBezTo>
                  <a:cubicBezTo>
                    <a:pt x="224" y="127"/>
                    <a:pt x="224" y="127"/>
                    <a:pt x="224" y="127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1"/>
                    <a:pt x="225" y="131"/>
                    <a:pt x="225" y="131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4" y="134"/>
                    <a:pt x="224" y="134"/>
                    <a:pt x="224" y="134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3" y="133"/>
                    <a:pt x="223" y="133"/>
                    <a:pt x="223" y="133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8"/>
                    <a:pt x="220" y="138"/>
                    <a:pt x="220" y="138"/>
                  </a:cubicBezTo>
                  <a:cubicBezTo>
                    <a:pt x="220" y="139"/>
                    <a:pt x="220" y="139"/>
                    <a:pt x="220" y="139"/>
                  </a:cubicBezTo>
                  <a:cubicBezTo>
                    <a:pt x="221" y="138"/>
                    <a:pt x="221" y="138"/>
                    <a:pt x="221" y="138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40"/>
                    <a:pt x="222" y="140"/>
                    <a:pt x="222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5" y="139"/>
                    <a:pt x="225" y="139"/>
                    <a:pt x="225" y="139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5" y="140"/>
                    <a:pt x="225" y="140"/>
                    <a:pt x="225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0"/>
                    <a:pt x="226" y="140"/>
                    <a:pt x="226" y="140"/>
                  </a:cubicBezTo>
                  <a:cubicBezTo>
                    <a:pt x="227" y="140"/>
                    <a:pt x="227" y="140"/>
                    <a:pt x="227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5" y="142"/>
                    <a:pt x="225" y="142"/>
                    <a:pt x="225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4"/>
                    <a:pt x="225" y="144"/>
                    <a:pt x="225" y="144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6"/>
                    <a:pt x="225" y="146"/>
                    <a:pt x="225" y="146"/>
                  </a:cubicBezTo>
                  <a:cubicBezTo>
                    <a:pt x="224" y="146"/>
                    <a:pt x="224" y="146"/>
                    <a:pt x="224" y="146"/>
                  </a:cubicBezTo>
                  <a:cubicBezTo>
                    <a:pt x="224" y="147"/>
                    <a:pt x="224" y="147"/>
                    <a:pt x="224" y="147"/>
                  </a:cubicBezTo>
                  <a:cubicBezTo>
                    <a:pt x="224" y="148"/>
                    <a:pt x="224" y="148"/>
                    <a:pt x="224" y="148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5" y="149"/>
                    <a:pt x="225" y="149"/>
                    <a:pt x="225" y="149"/>
                  </a:cubicBezTo>
                  <a:cubicBezTo>
                    <a:pt x="226" y="149"/>
                    <a:pt x="226" y="149"/>
                    <a:pt x="226" y="149"/>
                  </a:cubicBezTo>
                  <a:cubicBezTo>
                    <a:pt x="225" y="148"/>
                    <a:pt x="225" y="148"/>
                    <a:pt x="225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7" y="147"/>
                    <a:pt x="227" y="147"/>
                    <a:pt x="227" y="147"/>
                  </a:cubicBezTo>
                  <a:cubicBezTo>
                    <a:pt x="227" y="146"/>
                    <a:pt x="227" y="146"/>
                    <a:pt x="227" y="146"/>
                  </a:cubicBezTo>
                  <a:cubicBezTo>
                    <a:pt x="228" y="145"/>
                    <a:pt x="228" y="145"/>
                    <a:pt x="228" y="145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4"/>
                    <a:pt x="230" y="144"/>
                    <a:pt x="230" y="144"/>
                  </a:cubicBezTo>
                  <a:cubicBezTo>
                    <a:pt x="231" y="145"/>
                    <a:pt x="231" y="145"/>
                    <a:pt x="231" y="145"/>
                  </a:cubicBezTo>
                  <a:cubicBezTo>
                    <a:pt x="231" y="146"/>
                    <a:pt x="231" y="146"/>
                    <a:pt x="231" y="146"/>
                  </a:cubicBezTo>
                  <a:cubicBezTo>
                    <a:pt x="232" y="147"/>
                    <a:pt x="232" y="147"/>
                    <a:pt x="232" y="147"/>
                  </a:cubicBezTo>
                  <a:cubicBezTo>
                    <a:pt x="232" y="148"/>
                    <a:pt x="232" y="148"/>
                    <a:pt x="232" y="148"/>
                  </a:cubicBezTo>
                  <a:cubicBezTo>
                    <a:pt x="232" y="149"/>
                    <a:pt x="232" y="149"/>
                    <a:pt x="232" y="149"/>
                  </a:cubicBezTo>
                  <a:cubicBezTo>
                    <a:pt x="232" y="150"/>
                    <a:pt x="232" y="150"/>
                    <a:pt x="232" y="150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2"/>
                    <a:pt x="230" y="152"/>
                    <a:pt x="230" y="152"/>
                  </a:cubicBezTo>
                  <a:cubicBezTo>
                    <a:pt x="230" y="153"/>
                    <a:pt x="230" y="153"/>
                    <a:pt x="230" y="153"/>
                  </a:cubicBezTo>
                  <a:cubicBezTo>
                    <a:pt x="229" y="154"/>
                    <a:pt x="229" y="154"/>
                    <a:pt x="229" y="154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6"/>
                    <a:pt x="229" y="156"/>
                    <a:pt x="229" y="156"/>
                  </a:cubicBezTo>
                  <a:cubicBezTo>
                    <a:pt x="230" y="159"/>
                    <a:pt x="230" y="159"/>
                    <a:pt x="230" y="159"/>
                  </a:cubicBezTo>
                  <a:cubicBezTo>
                    <a:pt x="230" y="160"/>
                    <a:pt x="230" y="160"/>
                    <a:pt x="230" y="160"/>
                  </a:cubicBezTo>
                  <a:cubicBezTo>
                    <a:pt x="230" y="161"/>
                    <a:pt x="230" y="161"/>
                    <a:pt x="230" y="161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0"/>
                    <a:pt x="233" y="160"/>
                    <a:pt x="233" y="160"/>
                  </a:cubicBezTo>
                  <a:cubicBezTo>
                    <a:pt x="234" y="159"/>
                    <a:pt x="234" y="159"/>
                    <a:pt x="234" y="159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35" y="158"/>
                    <a:pt x="235" y="158"/>
                    <a:pt x="235" y="158"/>
                  </a:cubicBezTo>
                  <a:cubicBezTo>
                    <a:pt x="236" y="157"/>
                    <a:pt x="236" y="157"/>
                    <a:pt x="236" y="157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8" y="155"/>
                    <a:pt x="238" y="155"/>
                    <a:pt x="238" y="155"/>
                  </a:cubicBezTo>
                  <a:cubicBezTo>
                    <a:pt x="239" y="153"/>
                    <a:pt x="239" y="153"/>
                    <a:pt x="239" y="153"/>
                  </a:cubicBezTo>
                  <a:cubicBezTo>
                    <a:pt x="240" y="151"/>
                    <a:pt x="240" y="151"/>
                    <a:pt x="240" y="151"/>
                  </a:cubicBezTo>
                  <a:cubicBezTo>
                    <a:pt x="240" y="150"/>
                    <a:pt x="240" y="150"/>
                    <a:pt x="240" y="150"/>
                  </a:cubicBezTo>
                  <a:cubicBezTo>
                    <a:pt x="241" y="149"/>
                    <a:pt x="241" y="149"/>
                    <a:pt x="241" y="149"/>
                  </a:cubicBezTo>
                  <a:cubicBezTo>
                    <a:pt x="242" y="150"/>
                    <a:pt x="242" y="150"/>
                    <a:pt x="242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3" y="148"/>
                    <a:pt x="243" y="148"/>
                    <a:pt x="243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49"/>
                    <a:pt x="244" y="149"/>
                    <a:pt x="244" y="149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6" y="148"/>
                    <a:pt x="246" y="148"/>
                    <a:pt x="246" y="148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4" y="147"/>
                    <a:pt x="244" y="147"/>
                    <a:pt x="244" y="147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5" y="145"/>
                    <a:pt x="245" y="145"/>
                    <a:pt x="245" y="145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0"/>
                    <a:pt x="246" y="140"/>
                    <a:pt x="246" y="140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9" y="141"/>
                    <a:pt x="249" y="141"/>
                    <a:pt x="249" y="141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3"/>
                    <a:pt x="251" y="143"/>
                    <a:pt x="251" y="143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6" y="145"/>
                    <a:pt x="256" y="145"/>
                    <a:pt x="256" y="145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6" y="146"/>
                    <a:pt x="256" y="146"/>
                    <a:pt x="256" y="146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5" y="147"/>
                    <a:pt x="255" y="147"/>
                    <a:pt x="255" y="147"/>
                  </a:cubicBezTo>
                  <a:cubicBezTo>
                    <a:pt x="256" y="148"/>
                    <a:pt x="256" y="148"/>
                    <a:pt x="256" y="148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9" y="149"/>
                    <a:pt x="259" y="149"/>
                    <a:pt x="259" y="149"/>
                  </a:cubicBezTo>
                  <a:cubicBezTo>
                    <a:pt x="258" y="149"/>
                    <a:pt x="258" y="149"/>
                    <a:pt x="258" y="149"/>
                  </a:cubicBezTo>
                  <a:cubicBezTo>
                    <a:pt x="257" y="150"/>
                    <a:pt x="257" y="150"/>
                    <a:pt x="257" y="150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5" y="151"/>
                    <a:pt x="255" y="151"/>
                    <a:pt x="255" y="151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7" y="151"/>
                    <a:pt x="257" y="151"/>
                    <a:pt x="257" y="151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8" y="152"/>
                    <a:pt x="258" y="152"/>
                    <a:pt x="258" y="152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6" y="154"/>
                    <a:pt x="256" y="154"/>
                    <a:pt x="256" y="154"/>
                  </a:cubicBezTo>
                  <a:cubicBezTo>
                    <a:pt x="255" y="154"/>
                    <a:pt x="255" y="154"/>
                    <a:pt x="255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3" y="154"/>
                    <a:pt x="253" y="154"/>
                    <a:pt x="253" y="154"/>
                  </a:cubicBezTo>
                  <a:cubicBezTo>
                    <a:pt x="253" y="153"/>
                    <a:pt x="253" y="153"/>
                    <a:pt x="253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1" y="153"/>
                    <a:pt x="251" y="153"/>
                    <a:pt x="251" y="153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2" y="154"/>
                    <a:pt x="252" y="154"/>
                    <a:pt x="252" y="154"/>
                  </a:cubicBezTo>
                  <a:cubicBezTo>
                    <a:pt x="252" y="155"/>
                    <a:pt x="252" y="155"/>
                    <a:pt x="252" y="155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1" y="156"/>
                    <a:pt x="251" y="156"/>
                    <a:pt x="251" y="156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51" y="159"/>
                    <a:pt x="251" y="159"/>
                    <a:pt x="251" y="159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3" y="162"/>
                    <a:pt x="253" y="162"/>
                    <a:pt x="253" y="162"/>
                  </a:cubicBezTo>
                  <a:cubicBezTo>
                    <a:pt x="253" y="163"/>
                    <a:pt x="253" y="163"/>
                    <a:pt x="253" y="163"/>
                  </a:cubicBezTo>
                  <a:cubicBezTo>
                    <a:pt x="252" y="163"/>
                    <a:pt x="252" y="163"/>
                    <a:pt x="252" y="163"/>
                  </a:cubicBezTo>
                  <a:cubicBezTo>
                    <a:pt x="252" y="164"/>
                    <a:pt x="252" y="164"/>
                    <a:pt x="252" y="164"/>
                  </a:cubicBezTo>
                  <a:cubicBezTo>
                    <a:pt x="251" y="164"/>
                    <a:pt x="251" y="164"/>
                    <a:pt x="251" y="164"/>
                  </a:cubicBezTo>
                  <a:cubicBezTo>
                    <a:pt x="251" y="165"/>
                    <a:pt x="251" y="165"/>
                    <a:pt x="251" y="165"/>
                  </a:cubicBezTo>
                  <a:cubicBezTo>
                    <a:pt x="251" y="166"/>
                    <a:pt x="251" y="166"/>
                    <a:pt x="251" y="166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49" y="165"/>
                    <a:pt x="249" y="165"/>
                    <a:pt x="249" y="165"/>
                  </a:cubicBezTo>
                  <a:cubicBezTo>
                    <a:pt x="248" y="166"/>
                    <a:pt x="248" y="166"/>
                    <a:pt x="248" y="166"/>
                  </a:cubicBezTo>
                  <a:cubicBezTo>
                    <a:pt x="248" y="167"/>
                    <a:pt x="248" y="167"/>
                    <a:pt x="248" y="167"/>
                  </a:cubicBezTo>
                  <a:cubicBezTo>
                    <a:pt x="247" y="167"/>
                    <a:pt x="247" y="167"/>
                    <a:pt x="247" y="167"/>
                  </a:cubicBezTo>
                  <a:cubicBezTo>
                    <a:pt x="247" y="168"/>
                    <a:pt x="247" y="168"/>
                    <a:pt x="247" y="168"/>
                  </a:cubicBezTo>
                  <a:cubicBezTo>
                    <a:pt x="246" y="168"/>
                    <a:pt x="246" y="168"/>
                    <a:pt x="246" y="168"/>
                  </a:cubicBezTo>
                  <a:cubicBezTo>
                    <a:pt x="245" y="169"/>
                    <a:pt x="245" y="169"/>
                    <a:pt x="245" y="169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3" y="169"/>
                    <a:pt x="243" y="169"/>
                    <a:pt x="243" y="169"/>
                  </a:cubicBezTo>
                  <a:cubicBezTo>
                    <a:pt x="243" y="170"/>
                    <a:pt x="243" y="170"/>
                    <a:pt x="243" y="170"/>
                  </a:cubicBezTo>
                  <a:cubicBezTo>
                    <a:pt x="241" y="170"/>
                    <a:pt x="241" y="170"/>
                    <a:pt x="241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1" y="169"/>
                    <a:pt x="241" y="169"/>
                    <a:pt x="241" y="169"/>
                  </a:cubicBezTo>
                  <a:cubicBezTo>
                    <a:pt x="241" y="168"/>
                    <a:pt x="241" y="168"/>
                    <a:pt x="241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39" y="165"/>
                    <a:pt x="239" y="165"/>
                    <a:pt x="239" y="165"/>
                  </a:cubicBezTo>
                  <a:cubicBezTo>
                    <a:pt x="239" y="164"/>
                    <a:pt x="239" y="164"/>
                    <a:pt x="239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7" y="164"/>
                    <a:pt x="237" y="164"/>
                    <a:pt x="237" y="164"/>
                  </a:cubicBezTo>
                  <a:cubicBezTo>
                    <a:pt x="236" y="165"/>
                    <a:pt x="236" y="165"/>
                    <a:pt x="236" y="165"/>
                  </a:cubicBezTo>
                  <a:cubicBezTo>
                    <a:pt x="237" y="165"/>
                    <a:pt x="237" y="165"/>
                    <a:pt x="237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7"/>
                    <a:pt x="239" y="167"/>
                    <a:pt x="239" y="167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9"/>
                    <a:pt x="240" y="169"/>
                    <a:pt x="240" y="169"/>
                  </a:cubicBezTo>
                  <a:cubicBezTo>
                    <a:pt x="239" y="170"/>
                    <a:pt x="239" y="170"/>
                    <a:pt x="239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0" y="171"/>
                    <a:pt x="240" y="171"/>
                    <a:pt x="240" y="171"/>
                  </a:cubicBezTo>
                  <a:cubicBezTo>
                    <a:pt x="239" y="171"/>
                    <a:pt x="239" y="171"/>
                    <a:pt x="239" y="171"/>
                  </a:cubicBezTo>
                  <a:cubicBezTo>
                    <a:pt x="238" y="170"/>
                    <a:pt x="238" y="170"/>
                    <a:pt x="238" y="170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37" y="169"/>
                    <a:pt x="237" y="169"/>
                    <a:pt x="237" y="169"/>
                  </a:cubicBezTo>
                  <a:cubicBezTo>
                    <a:pt x="237" y="168"/>
                    <a:pt x="237" y="168"/>
                    <a:pt x="237" y="168"/>
                  </a:cubicBezTo>
                  <a:cubicBezTo>
                    <a:pt x="236" y="169"/>
                    <a:pt x="236" y="169"/>
                    <a:pt x="236" y="169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6" y="170"/>
                    <a:pt x="236" y="170"/>
                    <a:pt x="236" y="170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3" y="167"/>
                    <a:pt x="233" y="167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9"/>
                    <a:pt x="231" y="169"/>
                    <a:pt x="231" y="169"/>
                  </a:cubicBezTo>
                  <a:cubicBezTo>
                    <a:pt x="232" y="170"/>
                    <a:pt x="232" y="170"/>
                    <a:pt x="232" y="170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0" y="171"/>
                    <a:pt x="230" y="171"/>
                    <a:pt x="230" y="171"/>
                  </a:cubicBezTo>
                  <a:cubicBezTo>
                    <a:pt x="228" y="173"/>
                    <a:pt x="228" y="173"/>
                    <a:pt x="228" y="173"/>
                  </a:cubicBezTo>
                  <a:cubicBezTo>
                    <a:pt x="227" y="174"/>
                    <a:pt x="227" y="174"/>
                    <a:pt x="227" y="174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5" y="175"/>
                    <a:pt x="225" y="175"/>
                    <a:pt x="225" y="175"/>
                  </a:cubicBezTo>
                  <a:cubicBezTo>
                    <a:pt x="225" y="176"/>
                    <a:pt x="225" y="176"/>
                    <a:pt x="225" y="176"/>
                  </a:cubicBezTo>
                  <a:cubicBezTo>
                    <a:pt x="224" y="176"/>
                    <a:pt x="224" y="176"/>
                    <a:pt x="224" y="176"/>
                  </a:cubicBezTo>
                  <a:cubicBezTo>
                    <a:pt x="221" y="176"/>
                    <a:pt x="221" y="176"/>
                    <a:pt x="221" y="176"/>
                  </a:cubicBezTo>
                  <a:cubicBezTo>
                    <a:pt x="221" y="175"/>
                    <a:pt x="221" y="175"/>
                    <a:pt x="221" y="175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19" y="174"/>
                    <a:pt x="219" y="174"/>
                    <a:pt x="219" y="174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20" y="173"/>
                    <a:pt x="220" y="173"/>
                    <a:pt x="220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8" y="172"/>
                    <a:pt x="218" y="172"/>
                    <a:pt x="218" y="172"/>
                  </a:cubicBezTo>
                  <a:cubicBezTo>
                    <a:pt x="217" y="171"/>
                    <a:pt x="217" y="171"/>
                    <a:pt x="217" y="171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5" y="170"/>
                    <a:pt x="215" y="170"/>
                    <a:pt x="215" y="170"/>
                  </a:cubicBezTo>
                  <a:cubicBezTo>
                    <a:pt x="213" y="169"/>
                    <a:pt x="213" y="169"/>
                    <a:pt x="213" y="169"/>
                  </a:cubicBezTo>
                  <a:cubicBezTo>
                    <a:pt x="211" y="169"/>
                    <a:pt x="211" y="169"/>
                    <a:pt x="211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2" y="170"/>
                    <a:pt x="212" y="170"/>
                    <a:pt x="212" y="170"/>
                  </a:cubicBezTo>
                  <a:cubicBezTo>
                    <a:pt x="214" y="170"/>
                    <a:pt x="214" y="170"/>
                    <a:pt x="214" y="170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5" y="171"/>
                    <a:pt x="215" y="171"/>
                    <a:pt x="215" y="171"/>
                  </a:cubicBezTo>
                  <a:cubicBezTo>
                    <a:pt x="216" y="172"/>
                    <a:pt x="216" y="172"/>
                    <a:pt x="216" y="172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7" y="175"/>
                    <a:pt x="217" y="175"/>
                    <a:pt x="217" y="175"/>
                  </a:cubicBezTo>
                  <a:cubicBezTo>
                    <a:pt x="218" y="176"/>
                    <a:pt x="218" y="176"/>
                    <a:pt x="218" y="176"/>
                  </a:cubicBezTo>
                  <a:cubicBezTo>
                    <a:pt x="219" y="176"/>
                    <a:pt x="219" y="176"/>
                    <a:pt x="219" y="176"/>
                  </a:cubicBezTo>
                  <a:cubicBezTo>
                    <a:pt x="221" y="177"/>
                    <a:pt x="221" y="177"/>
                    <a:pt x="221" y="177"/>
                  </a:cubicBezTo>
                  <a:cubicBezTo>
                    <a:pt x="224" y="177"/>
                    <a:pt x="224" y="177"/>
                    <a:pt x="224" y="177"/>
                  </a:cubicBezTo>
                  <a:cubicBezTo>
                    <a:pt x="224" y="178"/>
                    <a:pt x="224" y="178"/>
                    <a:pt x="224" y="178"/>
                  </a:cubicBezTo>
                  <a:cubicBezTo>
                    <a:pt x="224" y="179"/>
                    <a:pt x="224" y="179"/>
                    <a:pt x="224" y="179"/>
                  </a:cubicBezTo>
                  <a:cubicBezTo>
                    <a:pt x="223" y="179"/>
                    <a:pt x="223" y="179"/>
                    <a:pt x="223" y="179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1"/>
                    <a:pt x="220" y="181"/>
                    <a:pt x="220" y="181"/>
                  </a:cubicBezTo>
                  <a:cubicBezTo>
                    <a:pt x="220" y="182"/>
                    <a:pt x="220" y="182"/>
                    <a:pt x="220" y="182"/>
                  </a:cubicBezTo>
                  <a:cubicBezTo>
                    <a:pt x="217" y="184"/>
                    <a:pt x="217" y="184"/>
                    <a:pt x="217" y="184"/>
                  </a:cubicBezTo>
                  <a:cubicBezTo>
                    <a:pt x="216" y="185"/>
                    <a:pt x="216" y="185"/>
                    <a:pt x="216" y="185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3"/>
                    <a:pt x="211" y="183"/>
                    <a:pt x="211" y="183"/>
                  </a:cubicBezTo>
                  <a:cubicBezTo>
                    <a:pt x="210" y="184"/>
                    <a:pt x="210" y="184"/>
                    <a:pt x="210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3"/>
                    <a:pt x="209" y="183"/>
                    <a:pt x="209" y="183"/>
                  </a:cubicBezTo>
                  <a:cubicBezTo>
                    <a:pt x="208" y="184"/>
                    <a:pt x="208" y="184"/>
                    <a:pt x="208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6"/>
                    <a:pt x="209" y="186"/>
                    <a:pt x="209" y="186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07" y="188"/>
                    <a:pt x="207" y="188"/>
                    <a:pt x="207" y="188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06" y="187"/>
                    <a:pt x="206" y="187"/>
                    <a:pt x="206" y="187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8"/>
                    <a:pt x="206" y="188"/>
                    <a:pt x="206" y="188"/>
                  </a:cubicBezTo>
                  <a:cubicBezTo>
                    <a:pt x="206" y="189"/>
                    <a:pt x="206" y="189"/>
                    <a:pt x="206" y="189"/>
                  </a:cubicBezTo>
                  <a:cubicBezTo>
                    <a:pt x="205" y="188"/>
                    <a:pt x="205" y="188"/>
                    <a:pt x="205" y="188"/>
                  </a:cubicBezTo>
                  <a:cubicBezTo>
                    <a:pt x="204" y="188"/>
                    <a:pt x="204" y="188"/>
                    <a:pt x="204" y="188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201" y="185"/>
                    <a:pt x="201" y="185"/>
                    <a:pt x="201" y="185"/>
                  </a:cubicBezTo>
                  <a:cubicBezTo>
                    <a:pt x="199" y="184"/>
                    <a:pt x="199" y="184"/>
                    <a:pt x="199" y="184"/>
                  </a:cubicBezTo>
                  <a:cubicBezTo>
                    <a:pt x="199" y="183"/>
                    <a:pt x="199" y="183"/>
                    <a:pt x="199" y="183"/>
                  </a:cubicBezTo>
                  <a:cubicBezTo>
                    <a:pt x="198" y="183"/>
                    <a:pt x="198" y="183"/>
                    <a:pt x="198" y="183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6" y="182"/>
                    <a:pt x="196" y="182"/>
                    <a:pt x="196" y="182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4"/>
                    <a:pt x="196" y="184"/>
                    <a:pt x="196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9" y="185"/>
                    <a:pt x="199" y="185"/>
                    <a:pt x="199" y="185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3" y="188"/>
                    <a:pt x="203" y="188"/>
                    <a:pt x="203" y="188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204" y="191"/>
                    <a:pt x="204" y="191"/>
                    <a:pt x="204" y="191"/>
                  </a:cubicBezTo>
                  <a:cubicBezTo>
                    <a:pt x="203" y="192"/>
                    <a:pt x="203" y="192"/>
                    <a:pt x="203" y="192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1" y="193"/>
                    <a:pt x="201" y="193"/>
                    <a:pt x="201" y="193"/>
                  </a:cubicBezTo>
                  <a:cubicBezTo>
                    <a:pt x="200" y="192"/>
                    <a:pt x="200" y="192"/>
                    <a:pt x="200" y="192"/>
                  </a:cubicBezTo>
                  <a:cubicBezTo>
                    <a:pt x="198" y="192"/>
                    <a:pt x="198" y="192"/>
                    <a:pt x="198" y="192"/>
                  </a:cubicBezTo>
                  <a:cubicBezTo>
                    <a:pt x="197" y="191"/>
                    <a:pt x="197" y="191"/>
                    <a:pt x="197" y="191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1"/>
                    <a:pt x="196" y="191"/>
                    <a:pt x="196" y="191"/>
                  </a:cubicBezTo>
                  <a:cubicBezTo>
                    <a:pt x="197" y="193"/>
                    <a:pt x="197" y="193"/>
                    <a:pt x="197" y="193"/>
                  </a:cubicBezTo>
                  <a:cubicBezTo>
                    <a:pt x="198" y="194"/>
                    <a:pt x="198" y="194"/>
                    <a:pt x="198" y="194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5" y="194"/>
                    <a:pt x="195" y="194"/>
                    <a:pt x="195" y="194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6"/>
                    <a:pt x="196" y="196"/>
                    <a:pt x="196" y="196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3" y="197"/>
                    <a:pt x="193" y="197"/>
                    <a:pt x="193" y="197"/>
                  </a:cubicBezTo>
                  <a:cubicBezTo>
                    <a:pt x="192" y="197"/>
                    <a:pt x="192" y="197"/>
                    <a:pt x="192" y="197"/>
                  </a:cubicBezTo>
                  <a:cubicBezTo>
                    <a:pt x="192" y="198"/>
                    <a:pt x="192" y="198"/>
                    <a:pt x="192" y="198"/>
                  </a:cubicBezTo>
                  <a:cubicBezTo>
                    <a:pt x="191" y="198"/>
                    <a:pt x="191" y="198"/>
                    <a:pt x="191" y="198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2" y="199"/>
                    <a:pt x="192" y="199"/>
                    <a:pt x="192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0" y="198"/>
                    <a:pt x="190" y="198"/>
                    <a:pt x="190" y="198"/>
                  </a:cubicBezTo>
                  <a:cubicBezTo>
                    <a:pt x="189" y="198"/>
                    <a:pt x="189" y="198"/>
                    <a:pt x="189" y="198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90" y="200"/>
                    <a:pt x="190" y="200"/>
                    <a:pt x="190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8" y="201"/>
                    <a:pt x="188" y="201"/>
                    <a:pt x="188" y="201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3"/>
                    <a:pt x="187" y="203"/>
                    <a:pt x="187" y="203"/>
                  </a:cubicBezTo>
                  <a:cubicBezTo>
                    <a:pt x="186" y="203"/>
                    <a:pt x="186" y="203"/>
                    <a:pt x="186" y="203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5" y="204"/>
                    <a:pt x="185" y="204"/>
                    <a:pt x="185" y="204"/>
                  </a:cubicBezTo>
                  <a:cubicBezTo>
                    <a:pt x="184" y="206"/>
                    <a:pt x="184" y="206"/>
                    <a:pt x="184" y="206"/>
                  </a:cubicBezTo>
                  <a:cubicBezTo>
                    <a:pt x="183" y="206"/>
                    <a:pt x="183" y="206"/>
                    <a:pt x="183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2" y="207"/>
                    <a:pt x="182" y="207"/>
                    <a:pt x="182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2" y="208"/>
                    <a:pt x="182" y="208"/>
                    <a:pt x="182" y="208"/>
                  </a:cubicBezTo>
                  <a:cubicBezTo>
                    <a:pt x="181" y="209"/>
                    <a:pt x="181" y="209"/>
                    <a:pt x="181" y="209"/>
                  </a:cubicBezTo>
                  <a:cubicBezTo>
                    <a:pt x="180" y="210"/>
                    <a:pt x="180" y="210"/>
                    <a:pt x="180" y="210"/>
                  </a:cubicBezTo>
                  <a:cubicBezTo>
                    <a:pt x="180" y="211"/>
                    <a:pt x="180" y="211"/>
                    <a:pt x="180" y="211"/>
                  </a:cubicBezTo>
                  <a:cubicBezTo>
                    <a:pt x="180" y="212"/>
                    <a:pt x="180" y="212"/>
                    <a:pt x="180" y="212"/>
                  </a:cubicBezTo>
                  <a:cubicBezTo>
                    <a:pt x="179" y="213"/>
                    <a:pt x="179" y="213"/>
                    <a:pt x="179" y="213"/>
                  </a:cubicBezTo>
                  <a:cubicBezTo>
                    <a:pt x="178" y="214"/>
                    <a:pt x="178" y="214"/>
                    <a:pt x="178" y="214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79" y="216"/>
                    <a:pt x="179" y="216"/>
                    <a:pt x="179" y="216"/>
                  </a:cubicBezTo>
                  <a:cubicBezTo>
                    <a:pt x="178" y="217"/>
                    <a:pt x="178" y="217"/>
                    <a:pt x="178" y="217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6" y="218"/>
                    <a:pt x="176" y="218"/>
                    <a:pt x="176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9"/>
                    <a:pt x="177" y="219"/>
                    <a:pt x="177" y="219"/>
                  </a:cubicBezTo>
                  <a:cubicBezTo>
                    <a:pt x="177" y="220"/>
                    <a:pt x="177" y="220"/>
                    <a:pt x="177" y="220"/>
                  </a:cubicBezTo>
                  <a:cubicBezTo>
                    <a:pt x="178" y="220"/>
                    <a:pt x="178" y="220"/>
                    <a:pt x="178" y="220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78" y="222"/>
                    <a:pt x="178" y="222"/>
                    <a:pt x="178" y="222"/>
                  </a:cubicBezTo>
                  <a:cubicBezTo>
                    <a:pt x="177" y="223"/>
                    <a:pt x="177" y="223"/>
                    <a:pt x="177" y="223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3" y="226"/>
                    <a:pt x="173" y="226"/>
                    <a:pt x="173" y="226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8" y="223"/>
                    <a:pt x="178" y="223"/>
                    <a:pt x="178" y="223"/>
                  </a:cubicBezTo>
                  <a:cubicBezTo>
                    <a:pt x="179" y="221"/>
                    <a:pt x="179" y="221"/>
                    <a:pt x="179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2"/>
                    <a:pt x="182" y="222"/>
                    <a:pt x="182" y="222"/>
                  </a:cubicBezTo>
                  <a:cubicBezTo>
                    <a:pt x="182" y="223"/>
                    <a:pt x="182" y="223"/>
                    <a:pt x="182" y="223"/>
                  </a:cubicBezTo>
                  <a:cubicBezTo>
                    <a:pt x="182" y="224"/>
                    <a:pt x="182" y="224"/>
                    <a:pt x="182" y="224"/>
                  </a:cubicBezTo>
                  <a:cubicBezTo>
                    <a:pt x="183" y="225"/>
                    <a:pt x="183" y="225"/>
                    <a:pt x="183" y="225"/>
                  </a:cubicBezTo>
                  <a:cubicBezTo>
                    <a:pt x="183" y="226"/>
                    <a:pt x="183" y="226"/>
                    <a:pt x="183" y="226"/>
                  </a:cubicBezTo>
                  <a:cubicBezTo>
                    <a:pt x="182" y="228"/>
                    <a:pt x="182" y="228"/>
                    <a:pt x="182" y="228"/>
                  </a:cubicBezTo>
                  <a:cubicBezTo>
                    <a:pt x="182" y="229"/>
                    <a:pt x="182" y="229"/>
                    <a:pt x="182" y="229"/>
                  </a:cubicBezTo>
                  <a:cubicBezTo>
                    <a:pt x="183" y="230"/>
                    <a:pt x="183" y="230"/>
                    <a:pt x="183" y="230"/>
                  </a:cubicBezTo>
                  <a:cubicBezTo>
                    <a:pt x="182" y="231"/>
                    <a:pt x="182" y="231"/>
                    <a:pt x="182" y="231"/>
                  </a:cubicBezTo>
                  <a:cubicBezTo>
                    <a:pt x="180" y="233"/>
                    <a:pt x="180" y="233"/>
                    <a:pt x="180" y="233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77" y="234"/>
                    <a:pt x="177" y="234"/>
                    <a:pt x="177" y="234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80" y="234"/>
                    <a:pt x="180" y="234"/>
                    <a:pt x="180" y="234"/>
                  </a:cubicBezTo>
                  <a:cubicBezTo>
                    <a:pt x="183" y="233"/>
                    <a:pt x="183" y="233"/>
                    <a:pt x="183" y="233"/>
                  </a:cubicBezTo>
                  <a:cubicBezTo>
                    <a:pt x="186" y="232"/>
                    <a:pt x="186" y="232"/>
                    <a:pt x="186" y="232"/>
                  </a:cubicBezTo>
                  <a:cubicBezTo>
                    <a:pt x="188" y="232"/>
                    <a:pt x="188" y="232"/>
                    <a:pt x="188" y="232"/>
                  </a:cubicBezTo>
                  <a:cubicBezTo>
                    <a:pt x="190" y="233"/>
                    <a:pt x="190" y="233"/>
                    <a:pt x="190" y="233"/>
                  </a:cubicBezTo>
                  <a:cubicBezTo>
                    <a:pt x="191" y="234"/>
                    <a:pt x="191" y="234"/>
                    <a:pt x="191" y="234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4" y="235"/>
                    <a:pt x="194" y="235"/>
                    <a:pt x="194" y="235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7" y="238"/>
                    <a:pt x="197" y="238"/>
                    <a:pt x="197" y="238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9" y="241"/>
                    <a:pt x="199" y="241"/>
                    <a:pt x="199" y="241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200" y="241"/>
                    <a:pt x="200" y="241"/>
                    <a:pt x="200" y="241"/>
                  </a:cubicBezTo>
                  <a:cubicBezTo>
                    <a:pt x="200" y="242"/>
                    <a:pt x="200" y="242"/>
                    <a:pt x="200" y="242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6" y="245"/>
                    <a:pt x="206" y="245"/>
                    <a:pt x="206" y="245"/>
                  </a:cubicBezTo>
                  <a:cubicBezTo>
                    <a:pt x="206" y="246"/>
                    <a:pt x="206" y="246"/>
                    <a:pt x="206" y="246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9" y="247"/>
                    <a:pt x="209" y="247"/>
                    <a:pt x="209" y="247"/>
                  </a:cubicBezTo>
                  <a:cubicBezTo>
                    <a:pt x="209" y="248"/>
                    <a:pt x="209" y="248"/>
                    <a:pt x="209" y="248"/>
                  </a:cubicBezTo>
                  <a:cubicBezTo>
                    <a:pt x="210" y="247"/>
                    <a:pt x="210" y="247"/>
                    <a:pt x="210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2" y="248"/>
                    <a:pt x="212" y="248"/>
                    <a:pt x="212" y="248"/>
                  </a:cubicBezTo>
                  <a:cubicBezTo>
                    <a:pt x="213" y="248"/>
                    <a:pt x="213" y="248"/>
                    <a:pt x="213" y="248"/>
                  </a:cubicBezTo>
                  <a:cubicBezTo>
                    <a:pt x="214" y="248"/>
                    <a:pt x="214" y="248"/>
                    <a:pt x="214" y="248"/>
                  </a:cubicBezTo>
                  <a:cubicBezTo>
                    <a:pt x="216" y="248"/>
                    <a:pt x="216" y="248"/>
                    <a:pt x="216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9"/>
                    <a:pt x="218" y="249"/>
                    <a:pt x="218" y="249"/>
                  </a:cubicBezTo>
                  <a:cubicBezTo>
                    <a:pt x="217" y="251"/>
                    <a:pt x="217" y="251"/>
                    <a:pt x="217" y="251"/>
                  </a:cubicBezTo>
                  <a:cubicBezTo>
                    <a:pt x="217" y="252"/>
                    <a:pt x="217" y="252"/>
                    <a:pt x="217" y="252"/>
                  </a:cubicBezTo>
                  <a:cubicBezTo>
                    <a:pt x="216" y="253"/>
                    <a:pt x="216" y="253"/>
                    <a:pt x="216" y="253"/>
                  </a:cubicBezTo>
                  <a:cubicBezTo>
                    <a:pt x="216" y="254"/>
                    <a:pt x="216" y="254"/>
                    <a:pt x="216" y="254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7"/>
                    <a:pt x="216" y="257"/>
                    <a:pt x="216" y="257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15" y="259"/>
                    <a:pt x="215" y="259"/>
                    <a:pt x="215" y="259"/>
                  </a:cubicBezTo>
                  <a:cubicBezTo>
                    <a:pt x="215" y="260"/>
                    <a:pt x="215" y="260"/>
                    <a:pt x="215" y="260"/>
                  </a:cubicBezTo>
                  <a:cubicBezTo>
                    <a:pt x="214" y="261"/>
                    <a:pt x="214" y="261"/>
                    <a:pt x="214" y="261"/>
                  </a:cubicBezTo>
                  <a:cubicBezTo>
                    <a:pt x="213" y="262"/>
                    <a:pt x="213" y="262"/>
                    <a:pt x="213" y="262"/>
                  </a:cubicBezTo>
                  <a:cubicBezTo>
                    <a:pt x="214" y="263"/>
                    <a:pt x="214" y="263"/>
                    <a:pt x="214" y="263"/>
                  </a:cubicBezTo>
                  <a:cubicBezTo>
                    <a:pt x="215" y="264"/>
                    <a:pt x="215" y="264"/>
                    <a:pt x="215" y="264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7" y="268"/>
                    <a:pt x="217" y="268"/>
                    <a:pt x="217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9"/>
                    <a:pt x="218" y="269"/>
                    <a:pt x="218" y="269"/>
                  </a:cubicBezTo>
                  <a:cubicBezTo>
                    <a:pt x="219" y="269"/>
                    <a:pt x="219" y="269"/>
                    <a:pt x="219" y="269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17" y="274"/>
                    <a:pt x="217" y="274"/>
                    <a:pt x="217" y="274"/>
                  </a:cubicBezTo>
                  <a:cubicBezTo>
                    <a:pt x="218" y="273"/>
                    <a:pt x="218" y="273"/>
                    <a:pt x="218" y="273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20" y="273"/>
                    <a:pt x="220" y="273"/>
                    <a:pt x="220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5" y="271"/>
                    <a:pt x="225" y="271"/>
                    <a:pt x="225" y="271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5" y="274"/>
                    <a:pt x="225" y="274"/>
                    <a:pt x="225" y="274"/>
                  </a:cubicBezTo>
                  <a:cubicBezTo>
                    <a:pt x="226" y="275"/>
                    <a:pt x="226" y="275"/>
                    <a:pt x="226" y="275"/>
                  </a:cubicBezTo>
                  <a:cubicBezTo>
                    <a:pt x="227" y="275"/>
                    <a:pt x="227" y="275"/>
                    <a:pt x="227" y="275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5" y="270"/>
                    <a:pt x="225" y="270"/>
                    <a:pt x="225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7" y="268"/>
                    <a:pt x="227" y="268"/>
                    <a:pt x="227" y="268"/>
                  </a:cubicBezTo>
                  <a:cubicBezTo>
                    <a:pt x="228" y="268"/>
                    <a:pt x="228" y="268"/>
                    <a:pt x="228" y="268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5"/>
                    <a:pt x="227" y="265"/>
                    <a:pt x="227" y="265"/>
                  </a:cubicBezTo>
                  <a:cubicBezTo>
                    <a:pt x="228" y="264"/>
                    <a:pt x="228" y="264"/>
                    <a:pt x="228" y="264"/>
                  </a:cubicBezTo>
                  <a:cubicBezTo>
                    <a:pt x="227" y="264"/>
                    <a:pt x="227" y="264"/>
                    <a:pt x="227" y="264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2"/>
                    <a:pt x="227" y="262"/>
                    <a:pt x="227" y="262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7" y="258"/>
                    <a:pt x="227" y="258"/>
                    <a:pt x="227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8" y="251"/>
                    <a:pt x="228" y="251"/>
                    <a:pt x="228" y="251"/>
                  </a:cubicBezTo>
                  <a:cubicBezTo>
                    <a:pt x="230" y="251"/>
                    <a:pt x="230" y="251"/>
                    <a:pt x="230" y="251"/>
                  </a:cubicBezTo>
                  <a:cubicBezTo>
                    <a:pt x="231" y="251"/>
                    <a:pt x="231" y="251"/>
                    <a:pt x="231" y="251"/>
                  </a:cubicBezTo>
                  <a:cubicBezTo>
                    <a:pt x="232" y="251"/>
                    <a:pt x="232" y="251"/>
                    <a:pt x="232" y="251"/>
                  </a:cubicBezTo>
                  <a:cubicBezTo>
                    <a:pt x="232" y="250"/>
                    <a:pt x="232" y="250"/>
                    <a:pt x="232" y="250"/>
                  </a:cubicBezTo>
                  <a:cubicBezTo>
                    <a:pt x="234" y="249"/>
                    <a:pt x="234" y="249"/>
                    <a:pt x="234" y="249"/>
                  </a:cubicBezTo>
                  <a:cubicBezTo>
                    <a:pt x="237" y="249"/>
                    <a:pt x="237" y="249"/>
                    <a:pt x="237" y="249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9" y="247"/>
                    <a:pt x="239" y="247"/>
                    <a:pt x="239" y="247"/>
                  </a:cubicBezTo>
                  <a:cubicBezTo>
                    <a:pt x="240" y="246"/>
                    <a:pt x="240" y="246"/>
                    <a:pt x="240" y="246"/>
                  </a:cubicBezTo>
                  <a:cubicBezTo>
                    <a:pt x="241" y="246"/>
                    <a:pt x="241" y="246"/>
                    <a:pt x="241" y="246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3" y="244"/>
                    <a:pt x="243" y="244"/>
                    <a:pt x="243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3"/>
                    <a:pt x="244" y="243"/>
                    <a:pt x="244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3"/>
                    <a:pt x="243" y="243"/>
                    <a:pt x="243" y="24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0"/>
                    <a:pt x="243" y="240"/>
                    <a:pt x="243" y="240"/>
                  </a:cubicBezTo>
                  <a:cubicBezTo>
                    <a:pt x="244" y="240"/>
                    <a:pt x="244" y="240"/>
                    <a:pt x="244" y="240"/>
                  </a:cubicBezTo>
                  <a:cubicBezTo>
                    <a:pt x="244" y="238"/>
                    <a:pt x="244" y="238"/>
                    <a:pt x="244" y="238"/>
                  </a:cubicBezTo>
                  <a:cubicBezTo>
                    <a:pt x="244" y="237"/>
                    <a:pt x="244" y="237"/>
                    <a:pt x="244" y="237"/>
                  </a:cubicBezTo>
                  <a:cubicBezTo>
                    <a:pt x="243" y="236"/>
                    <a:pt x="243" y="236"/>
                    <a:pt x="243" y="236"/>
                  </a:cubicBezTo>
                  <a:cubicBezTo>
                    <a:pt x="243" y="234"/>
                    <a:pt x="243" y="234"/>
                    <a:pt x="243" y="234"/>
                  </a:cubicBezTo>
                  <a:cubicBezTo>
                    <a:pt x="243" y="232"/>
                    <a:pt x="243" y="232"/>
                    <a:pt x="243" y="232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1" y="229"/>
                    <a:pt x="241" y="229"/>
                    <a:pt x="241" y="229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39" y="228"/>
                    <a:pt x="239" y="228"/>
                    <a:pt x="239" y="228"/>
                  </a:cubicBezTo>
                  <a:cubicBezTo>
                    <a:pt x="240" y="226"/>
                    <a:pt x="240" y="226"/>
                    <a:pt x="240" y="226"/>
                  </a:cubicBezTo>
                  <a:cubicBezTo>
                    <a:pt x="241" y="226"/>
                    <a:pt x="241" y="226"/>
                    <a:pt x="241" y="226"/>
                  </a:cubicBezTo>
                  <a:cubicBezTo>
                    <a:pt x="243" y="223"/>
                    <a:pt x="243" y="223"/>
                    <a:pt x="243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1"/>
                    <a:pt x="246" y="221"/>
                    <a:pt x="246" y="221"/>
                  </a:cubicBezTo>
                  <a:cubicBezTo>
                    <a:pt x="246" y="220"/>
                    <a:pt x="246" y="220"/>
                    <a:pt x="246" y="220"/>
                  </a:cubicBezTo>
                  <a:cubicBezTo>
                    <a:pt x="247" y="220"/>
                    <a:pt x="247" y="220"/>
                    <a:pt x="247" y="220"/>
                  </a:cubicBezTo>
                  <a:cubicBezTo>
                    <a:pt x="248" y="219"/>
                    <a:pt x="248" y="219"/>
                    <a:pt x="248" y="219"/>
                  </a:cubicBezTo>
                  <a:cubicBezTo>
                    <a:pt x="248" y="218"/>
                    <a:pt x="248" y="218"/>
                    <a:pt x="248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7"/>
                    <a:pt x="247" y="217"/>
                    <a:pt x="247" y="217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8" y="215"/>
                    <a:pt x="248" y="215"/>
                    <a:pt x="248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4"/>
                    <a:pt x="247" y="214"/>
                    <a:pt x="247" y="214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2"/>
                    <a:pt x="246" y="212"/>
                    <a:pt x="246" y="212"/>
                  </a:cubicBezTo>
                  <a:cubicBezTo>
                    <a:pt x="248" y="211"/>
                    <a:pt x="248" y="211"/>
                    <a:pt x="248" y="211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49" y="208"/>
                    <a:pt x="249" y="208"/>
                    <a:pt x="249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4"/>
                    <a:pt x="249" y="204"/>
                    <a:pt x="249" y="204"/>
                  </a:cubicBezTo>
                  <a:cubicBezTo>
                    <a:pt x="249" y="203"/>
                    <a:pt x="249" y="203"/>
                    <a:pt x="249" y="203"/>
                  </a:cubicBezTo>
                  <a:cubicBezTo>
                    <a:pt x="249" y="202"/>
                    <a:pt x="249" y="202"/>
                    <a:pt x="249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1" y="202"/>
                    <a:pt x="251" y="202"/>
                    <a:pt x="251" y="202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3" y="201"/>
                    <a:pt x="253" y="201"/>
                    <a:pt x="253" y="201"/>
                  </a:cubicBezTo>
                  <a:cubicBezTo>
                    <a:pt x="254" y="201"/>
                    <a:pt x="254" y="201"/>
                    <a:pt x="254" y="201"/>
                  </a:cubicBezTo>
                  <a:cubicBezTo>
                    <a:pt x="256" y="202"/>
                    <a:pt x="256" y="202"/>
                    <a:pt x="256" y="202"/>
                  </a:cubicBezTo>
                  <a:cubicBezTo>
                    <a:pt x="258" y="203"/>
                    <a:pt x="258" y="203"/>
                    <a:pt x="258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8" y="204"/>
                    <a:pt x="258" y="204"/>
                    <a:pt x="258" y="204"/>
                  </a:cubicBezTo>
                  <a:cubicBezTo>
                    <a:pt x="259" y="204"/>
                    <a:pt x="259" y="204"/>
                    <a:pt x="259" y="204"/>
                  </a:cubicBezTo>
                  <a:cubicBezTo>
                    <a:pt x="260" y="203"/>
                    <a:pt x="260" y="203"/>
                    <a:pt x="260" y="203"/>
                  </a:cubicBezTo>
                  <a:cubicBezTo>
                    <a:pt x="261" y="203"/>
                    <a:pt x="261" y="203"/>
                    <a:pt x="261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3" y="204"/>
                    <a:pt x="263" y="204"/>
                    <a:pt x="263" y="204"/>
                  </a:cubicBezTo>
                  <a:cubicBezTo>
                    <a:pt x="263" y="203"/>
                    <a:pt x="263" y="203"/>
                    <a:pt x="263" y="203"/>
                  </a:cubicBezTo>
                  <a:cubicBezTo>
                    <a:pt x="264" y="204"/>
                    <a:pt x="264" y="204"/>
                    <a:pt x="264" y="204"/>
                  </a:cubicBezTo>
                  <a:cubicBezTo>
                    <a:pt x="264" y="203"/>
                    <a:pt x="264" y="203"/>
                    <a:pt x="264" y="203"/>
                  </a:cubicBezTo>
                  <a:cubicBezTo>
                    <a:pt x="265" y="203"/>
                    <a:pt x="265" y="203"/>
                    <a:pt x="265" y="203"/>
                  </a:cubicBezTo>
                  <a:cubicBezTo>
                    <a:pt x="266" y="203"/>
                    <a:pt x="266" y="203"/>
                    <a:pt x="266" y="203"/>
                  </a:cubicBezTo>
                  <a:cubicBezTo>
                    <a:pt x="268" y="204"/>
                    <a:pt x="268" y="204"/>
                    <a:pt x="268" y="204"/>
                  </a:cubicBezTo>
                  <a:cubicBezTo>
                    <a:pt x="268" y="205"/>
                    <a:pt x="268" y="205"/>
                    <a:pt x="268" y="205"/>
                  </a:cubicBezTo>
                  <a:cubicBezTo>
                    <a:pt x="269" y="205"/>
                    <a:pt x="269" y="205"/>
                    <a:pt x="269" y="205"/>
                  </a:cubicBezTo>
                  <a:cubicBezTo>
                    <a:pt x="270" y="205"/>
                    <a:pt x="270" y="205"/>
                    <a:pt x="270" y="205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69" y="207"/>
                    <a:pt x="269" y="207"/>
                    <a:pt x="269" y="207"/>
                  </a:cubicBezTo>
                  <a:cubicBezTo>
                    <a:pt x="269" y="208"/>
                    <a:pt x="269" y="208"/>
                    <a:pt x="269" y="208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71" y="208"/>
                    <a:pt x="271" y="208"/>
                    <a:pt x="271" y="208"/>
                  </a:cubicBezTo>
                  <a:cubicBezTo>
                    <a:pt x="271" y="209"/>
                    <a:pt x="271" y="209"/>
                    <a:pt x="271" y="209"/>
                  </a:cubicBezTo>
                  <a:cubicBezTo>
                    <a:pt x="270" y="209"/>
                    <a:pt x="270" y="209"/>
                    <a:pt x="270" y="209"/>
                  </a:cubicBezTo>
                  <a:cubicBezTo>
                    <a:pt x="271" y="210"/>
                    <a:pt x="271" y="210"/>
                    <a:pt x="271" y="210"/>
                  </a:cubicBezTo>
                  <a:cubicBezTo>
                    <a:pt x="272" y="209"/>
                    <a:pt x="272" y="209"/>
                    <a:pt x="272" y="209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2" y="211"/>
                    <a:pt x="272" y="211"/>
                    <a:pt x="272" y="211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1" y="211"/>
                    <a:pt x="271" y="211"/>
                    <a:pt x="271" y="211"/>
                  </a:cubicBezTo>
                  <a:cubicBezTo>
                    <a:pt x="270" y="211"/>
                    <a:pt x="270" y="211"/>
                    <a:pt x="270" y="211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3" y="212"/>
                    <a:pt x="273" y="212"/>
                    <a:pt x="273" y="212"/>
                  </a:cubicBezTo>
                  <a:cubicBezTo>
                    <a:pt x="274" y="213"/>
                    <a:pt x="274" y="213"/>
                    <a:pt x="274" y="213"/>
                  </a:cubicBezTo>
                  <a:cubicBezTo>
                    <a:pt x="275" y="213"/>
                    <a:pt x="275" y="213"/>
                    <a:pt x="275" y="213"/>
                  </a:cubicBezTo>
                  <a:cubicBezTo>
                    <a:pt x="275" y="214"/>
                    <a:pt x="275" y="214"/>
                    <a:pt x="275" y="214"/>
                  </a:cubicBezTo>
                  <a:cubicBezTo>
                    <a:pt x="276" y="213"/>
                    <a:pt x="276" y="213"/>
                    <a:pt x="276" y="213"/>
                  </a:cubicBezTo>
                  <a:cubicBezTo>
                    <a:pt x="277" y="214"/>
                    <a:pt x="277" y="214"/>
                    <a:pt x="277" y="214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280" y="215"/>
                    <a:pt x="280" y="215"/>
                    <a:pt x="280" y="215"/>
                  </a:cubicBezTo>
                  <a:cubicBezTo>
                    <a:pt x="279" y="216"/>
                    <a:pt x="279" y="216"/>
                    <a:pt x="279" y="216"/>
                  </a:cubicBezTo>
                  <a:cubicBezTo>
                    <a:pt x="278" y="217"/>
                    <a:pt x="278" y="217"/>
                    <a:pt x="278" y="217"/>
                  </a:cubicBezTo>
                  <a:cubicBezTo>
                    <a:pt x="277" y="218"/>
                    <a:pt x="277" y="218"/>
                    <a:pt x="277" y="218"/>
                  </a:cubicBezTo>
                  <a:cubicBezTo>
                    <a:pt x="278" y="220"/>
                    <a:pt x="278" y="220"/>
                    <a:pt x="278" y="220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7" y="219"/>
                    <a:pt x="277" y="219"/>
                    <a:pt x="277" y="219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7" y="222"/>
                    <a:pt x="277" y="222"/>
                    <a:pt x="277" y="222"/>
                  </a:cubicBezTo>
                  <a:cubicBezTo>
                    <a:pt x="277" y="224"/>
                    <a:pt x="277" y="224"/>
                    <a:pt x="277" y="224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6" y="228"/>
                    <a:pt x="276" y="228"/>
                    <a:pt x="276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6" y="229"/>
                    <a:pt x="276" y="229"/>
                    <a:pt x="276" y="229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29"/>
                    <a:pt x="277" y="229"/>
                    <a:pt x="277" y="229"/>
                  </a:cubicBezTo>
                  <a:cubicBezTo>
                    <a:pt x="278" y="229"/>
                    <a:pt x="278" y="229"/>
                    <a:pt x="278" y="229"/>
                  </a:cubicBezTo>
                  <a:cubicBezTo>
                    <a:pt x="279" y="229"/>
                    <a:pt x="279" y="229"/>
                    <a:pt x="279" y="229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79" y="231"/>
                    <a:pt x="279" y="231"/>
                    <a:pt x="279" y="231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78" y="233"/>
                    <a:pt x="278" y="233"/>
                    <a:pt x="278" y="233"/>
                  </a:cubicBezTo>
                  <a:cubicBezTo>
                    <a:pt x="278" y="234"/>
                    <a:pt x="278" y="234"/>
                    <a:pt x="278" y="234"/>
                  </a:cubicBezTo>
                  <a:cubicBezTo>
                    <a:pt x="277" y="235"/>
                    <a:pt x="277" y="235"/>
                    <a:pt x="277" y="235"/>
                  </a:cubicBezTo>
                  <a:cubicBezTo>
                    <a:pt x="278" y="235"/>
                    <a:pt x="278" y="235"/>
                    <a:pt x="278" y="235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80" y="231"/>
                    <a:pt x="280" y="231"/>
                    <a:pt x="280" y="231"/>
                  </a:cubicBezTo>
                  <a:cubicBezTo>
                    <a:pt x="281" y="231"/>
                    <a:pt x="281" y="231"/>
                    <a:pt x="281" y="231"/>
                  </a:cubicBezTo>
                  <a:cubicBezTo>
                    <a:pt x="281" y="232"/>
                    <a:pt x="281" y="232"/>
                    <a:pt x="281" y="232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2" y="233"/>
                    <a:pt x="282" y="233"/>
                    <a:pt x="282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5" y="233"/>
                    <a:pt x="285" y="233"/>
                    <a:pt x="285" y="233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6" y="232"/>
                    <a:pt x="286" y="232"/>
                    <a:pt x="286" y="232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2"/>
                    <a:pt x="288" y="232"/>
                    <a:pt x="288" y="232"/>
                  </a:cubicBezTo>
                  <a:cubicBezTo>
                    <a:pt x="288" y="233"/>
                    <a:pt x="288" y="233"/>
                    <a:pt x="288" y="233"/>
                  </a:cubicBezTo>
                  <a:cubicBezTo>
                    <a:pt x="289" y="231"/>
                    <a:pt x="289" y="231"/>
                    <a:pt x="289" y="231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1" y="228"/>
                    <a:pt x="291" y="228"/>
                    <a:pt x="291" y="228"/>
                  </a:cubicBezTo>
                  <a:cubicBezTo>
                    <a:pt x="291" y="227"/>
                    <a:pt x="291" y="227"/>
                    <a:pt x="291" y="227"/>
                  </a:cubicBezTo>
                  <a:cubicBezTo>
                    <a:pt x="292" y="227"/>
                    <a:pt x="292" y="227"/>
                    <a:pt x="292" y="227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7"/>
                    <a:pt x="293" y="227"/>
                    <a:pt x="293" y="227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2" y="225"/>
                    <a:pt x="292" y="225"/>
                    <a:pt x="292" y="225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4" y="224"/>
                    <a:pt x="294" y="224"/>
                    <a:pt x="294" y="224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5" y="222"/>
                    <a:pt x="295" y="222"/>
                    <a:pt x="295" y="222"/>
                  </a:cubicBezTo>
                  <a:cubicBezTo>
                    <a:pt x="296" y="221"/>
                    <a:pt x="296" y="221"/>
                    <a:pt x="296" y="221"/>
                  </a:cubicBezTo>
                  <a:cubicBezTo>
                    <a:pt x="295" y="220"/>
                    <a:pt x="295" y="220"/>
                    <a:pt x="295" y="220"/>
                  </a:cubicBezTo>
                  <a:cubicBezTo>
                    <a:pt x="296" y="219"/>
                    <a:pt x="296" y="219"/>
                    <a:pt x="296" y="219"/>
                  </a:cubicBezTo>
                  <a:cubicBezTo>
                    <a:pt x="297" y="219"/>
                    <a:pt x="297" y="219"/>
                    <a:pt x="297" y="219"/>
                  </a:cubicBezTo>
                  <a:cubicBezTo>
                    <a:pt x="298" y="219"/>
                    <a:pt x="298" y="219"/>
                    <a:pt x="298" y="219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7" y="221"/>
                    <a:pt x="297" y="221"/>
                    <a:pt x="297" y="221"/>
                  </a:cubicBezTo>
                  <a:cubicBezTo>
                    <a:pt x="298" y="221"/>
                    <a:pt x="298" y="221"/>
                    <a:pt x="298" y="221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8" y="222"/>
                    <a:pt x="298" y="222"/>
                    <a:pt x="298" y="222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7" y="223"/>
                    <a:pt x="297" y="223"/>
                    <a:pt x="297" y="223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8" y="224"/>
                    <a:pt x="298" y="224"/>
                    <a:pt x="298" y="224"/>
                  </a:cubicBezTo>
                  <a:cubicBezTo>
                    <a:pt x="297" y="224"/>
                    <a:pt x="297" y="224"/>
                    <a:pt x="297" y="224"/>
                  </a:cubicBezTo>
                  <a:cubicBezTo>
                    <a:pt x="298" y="225"/>
                    <a:pt x="298" y="225"/>
                    <a:pt x="298" y="225"/>
                  </a:cubicBezTo>
                  <a:cubicBezTo>
                    <a:pt x="298" y="226"/>
                    <a:pt x="298" y="226"/>
                    <a:pt x="298" y="226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7" y="227"/>
                    <a:pt x="297" y="227"/>
                    <a:pt x="297" y="227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9" y="228"/>
                    <a:pt x="299" y="228"/>
                    <a:pt x="299" y="228"/>
                  </a:cubicBezTo>
                  <a:cubicBezTo>
                    <a:pt x="300" y="228"/>
                    <a:pt x="300" y="228"/>
                    <a:pt x="300" y="228"/>
                  </a:cubicBezTo>
                  <a:cubicBezTo>
                    <a:pt x="299" y="229"/>
                    <a:pt x="299" y="229"/>
                    <a:pt x="299" y="229"/>
                  </a:cubicBezTo>
                  <a:cubicBezTo>
                    <a:pt x="298" y="230"/>
                    <a:pt x="298" y="230"/>
                    <a:pt x="298" y="230"/>
                  </a:cubicBezTo>
                  <a:cubicBezTo>
                    <a:pt x="297" y="229"/>
                    <a:pt x="297" y="229"/>
                    <a:pt x="297" y="229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9" y="230"/>
                    <a:pt x="299" y="230"/>
                    <a:pt x="299" y="230"/>
                  </a:cubicBezTo>
                  <a:cubicBezTo>
                    <a:pt x="300" y="230"/>
                    <a:pt x="300" y="230"/>
                    <a:pt x="300" y="230"/>
                  </a:cubicBezTo>
                  <a:cubicBezTo>
                    <a:pt x="300" y="231"/>
                    <a:pt x="300" y="231"/>
                    <a:pt x="300" y="231"/>
                  </a:cubicBezTo>
                  <a:cubicBezTo>
                    <a:pt x="299" y="231"/>
                    <a:pt x="299" y="231"/>
                    <a:pt x="299" y="231"/>
                  </a:cubicBezTo>
                  <a:cubicBezTo>
                    <a:pt x="300" y="232"/>
                    <a:pt x="300" y="232"/>
                    <a:pt x="300" y="232"/>
                  </a:cubicBezTo>
                  <a:cubicBezTo>
                    <a:pt x="301" y="231"/>
                    <a:pt x="301" y="231"/>
                    <a:pt x="301" y="231"/>
                  </a:cubicBezTo>
                  <a:cubicBezTo>
                    <a:pt x="301" y="232"/>
                    <a:pt x="301" y="232"/>
                    <a:pt x="301" y="232"/>
                  </a:cubicBezTo>
                  <a:cubicBezTo>
                    <a:pt x="300" y="233"/>
                    <a:pt x="300" y="233"/>
                    <a:pt x="300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7" y="233"/>
                    <a:pt x="297" y="233"/>
                    <a:pt x="297" y="233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297" y="234"/>
                    <a:pt x="297" y="234"/>
                    <a:pt x="297" y="234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300" y="234"/>
                    <a:pt x="300" y="234"/>
                    <a:pt x="300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5"/>
                    <a:pt x="301" y="235"/>
                    <a:pt x="301" y="235"/>
                  </a:cubicBezTo>
                  <a:cubicBezTo>
                    <a:pt x="300" y="235"/>
                    <a:pt x="300" y="235"/>
                    <a:pt x="300" y="235"/>
                  </a:cubicBezTo>
                  <a:cubicBezTo>
                    <a:pt x="299" y="235"/>
                    <a:pt x="299" y="235"/>
                    <a:pt x="299" y="235"/>
                  </a:cubicBezTo>
                  <a:cubicBezTo>
                    <a:pt x="298" y="237"/>
                    <a:pt x="298" y="237"/>
                    <a:pt x="298" y="237"/>
                  </a:cubicBezTo>
                  <a:cubicBezTo>
                    <a:pt x="299" y="236"/>
                    <a:pt x="299" y="236"/>
                    <a:pt x="299" y="236"/>
                  </a:cubicBezTo>
                  <a:cubicBezTo>
                    <a:pt x="300" y="236"/>
                    <a:pt x="300" y="236"/>
                    <a:pt x="300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0" y="237"/>
                    <a:pt x="300" y="237"/>
                    <a:pt x="300" y="237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1" y="238"/>
                    <a:pt x="301" y="238"/>
                    <a:pt x="301" y="238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2" y="238"/>
                    <a:pt x="302" y="238"/>
                    <a:pt x="302" y="238"/>
                  </a:cubicBezTo>
                  <a:cubicBezTo>
                    <a:pt x="303" y="239"/>
                    <a:pt x="303" y="239"/>
                    <a:pt x="303" y="239"/>
                  </a:cubicBezTo>
                  <a:cubicBezTo>
                    <a:pt x="302" y="240"/>
                    <a:pt x="302" y="240"/>
                    <a:pt x="302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0" y="240"/>
                    <a:pt x="300" y="240"/>
                    <a:pt x="300" y="240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3" y="241"/>
                    <a:pt x="303" y="241"/>
                    <a:pt x="303" y="241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2" y="242"/>
                    <a:pt x="302" y="242"/>
                    <a:pt x="302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4" y="243"/>
                    <a:pt x="304" y="243"/>
                    <a:pt x="304" y="243"/>
                  </a:cubicBezTo>
                  <a:cubicBezTo>
                    <a:pt x="304" y="244"/>
                    <a:pt x="304" y="244"/>
                    <a:pt x="304" y="244"/>
                  </a:cubicBezTo>
                  <a:cubicBezTo>
                    <a:pt x="303" y="244"/>
                    <a:pt x="303" y="244"/>
                    <a:pt x="303" y="244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1" y="245"/>
                    <a:pt x="301" y="245"/>
                    <a:pt x="301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6"/>
                    <a:pt x="302" y="246"/>
                    <a:pt x="302" y="246"/>
                  </a:cubicBezTo>
                  <a:cubicBezTo>
                    <a:pt x="301" y="246"/>
                    <a:pt x="301" y="246"/>
                    <a:pt x="301" y="246"/>
                  </a:cubicBezTo>
                  <a:cubicBezTo>
                    <a:pt x="300" y="245"/>
                    <a:pt x="300" y="245"/>
                    <a:pt x="300" y="245"/>
                  </a:cubicBezTo>
                  <a:cubicBezTo>
                    <a:pt x="299" y="245"/>
                    <a:pt x="299" y="245"/>
                    <a:pt x="299" y="245"/>
                  </a:cubicBezTo>
                  <a:cubicBezTo>
                    <a:pt x="300" y="246"/>
                    <a:pt x="300" y="246"/>
                    <a:pt x="300" y="246"/>
                  </a:cubicBezTo>
                  <a:cubicBezTo>
                    <a:pt x="300" y="247"/>
                    <a:pt x="300" y="247"/>
                    <a:pt x="300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0" y="248"/>
                    <a:pt x="300" y="248"/>
                    <a:pt x="300" y="248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2" y="248"/>
                    <a:pt x="302" y="248"/>
                    <a:pt x="302" y="248"/>
                  </a:cubicBezTo>
                  <a:cubicBezTo>
                    <a:pt x="303" y="248"/>
                    <a:pt x="303" y="248"/>
                    <a:pt x="303" y="248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4" y="250"/>
                    <a:pt x="304" y="250"/>
                    <a:pt x="304" y="250"/>
                  </a:cubicBezTo>
                  <a:cubicBezTo>
                    <a:pt x="304" y="251"/>
                    <a:pt x="304" y="251"/>
                    <a:pt x="304" y="251"/>
                  </a:cubicBezTo>
                  <a:cubicBezTo>
                    <a:pt x="305" y="251"/>
                    <a:pt x="305" y="251"/>
                    <a:pt x="305" y="251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6" y="251"/>
                    <a:pt x="306" y="251"/>
                    <a:pt x="306" y="251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7" y="253"/>
                    <a:pt x="307" y="253"/>
                    <a:pt x="307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4" y="255"/>
                    <a:pt x="304" y="255"/>
                    <a:pt x="304" y="255"/>
                  </a:cubicBezTo>
                  <a:cubicBezTo>
                    <a:pt x="303" y="255"/>
                    <a:pt x="303" y="255"/>
                    <a:pt x="303" y="255"/>
                  </a:cubicBezTo>
                  <a:cubicBezTo>
                    <a:pt x="302" y="255"/>
                    <a:pt x="302" y="255"/>
                    <a:pt x="302" y="255"/>
                  </a:cubicBezTo>
                  <a:cubicBezTo>
                    <a:pt x="303" y="256"/>
                    <a:pt x="303" y="256"/>
                    <a:pt x="303" y="256"/>
                  </a:cubicBezTo>
                  <a:cubicBezTo>
                    <a:pt x="304" y="256"/>
                    <a:pt x="304" y="256"/>
                    <a:pt x="304" y="256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5" y="256"/>
                    <a:pt x="305" y="256"/>
                    <a:pt x="305" y="256"/>
                  </a:cubicBezTo>
                  <a:cubicBezTo>
                    <a:pt x="306" y="256"/>
                    <a:pt x="306" y="256"/>
                    <a:pt x="306" y="256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7" y="254"/>
                    <a:pt x="307" y="254"/>
                    <a:pt x="307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07" y="257"/>
                    <a:pt x="307" y="257"/>
                    <a:pt x="307" y="257"/>
                  </a:cubicBezTo>
                  <a:cubicBezTo>
                    <a:pt x="308" y="257"/>
                    <a:pt x="308" y="257"/>
                    <a:pt x="308" y="257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0" y="257"/>
                    <a:pt x="310" y="257"/>
                    <a:pt x="310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2" y="258"/>
                    <a:pt x="312" y="258"/>
                    <a:pt x="312" y="258"/>
                  </a:cubicBezTo>
                  <a:cubicBezTo>
                    <a:pt x="313" y="257"/>
                    <a:pt x="313" y="257"/>
                    <a:pt x="313" y="257"/>
                  </a:cubicBezTo>
                  <a:cubicBezTo>
                    <a:pt x="314" y="257"/>
                    <a:pt x="314" y="257"/>
                    <a:pt x="314" y="257"/>
                  </a:cubicBezTo>
                  <a:cubicBezTo>
                    <a:pt x="315" y="257"/>
                    <a:pt x="315" y="257"/>
                    <a:pt x="315" y="257"/>
                  </a:cubicBezTo>
                  <a:cubicBezTo>
                    <a:pt x="315" y="258"/>
                    <a:pt x="315" y="258"/>
                    <a:pt x="315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6" y="258"/>
                    <a:pt x="316" y="258"/>
                    <a:pt x="316" y="258"/>
                  </a:cubicBezTo>
                  <a:cubicBezTo>
                    <a:pt x="317" y="259"/>
                    <a:pt x="317" y="259"/>
                    <a:pt x="317" y="259"/>
                  </a:cubicBezTo>
                  <a:cubicBezTo>
                    <a:pt x="315" y="259"/>
                    <a:pt x="315" y="259"/>
                    <a:pt x="315" y="25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2" y="260"/>
                    <a:pt x="312" y="260"/>
                    <a:pt x="312" y="260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07" y="261"/>
                    <a:pt x="307" y="261"/>
                    <a:pt x="307" y="261"/>
                  </a:cubicBezTo>
                  <a:cubicBezTo>
                    <a:pt x="307" y="262"/>
                    <a:pt x="307" y="262"/>
                    <a:pt x="307" y="262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10" y="261"/>
                    <a:pt x="310" y="261"/>
                    <a:pt x="310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08" y="262"/>
                    <a:pt x="308" y="262"/>
                    <a:pt x="308" y="262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5" y="263"/>
                    <a:pt x="305" y="263"/>
                    <a:pt x="305" y="263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2" y="262"/>
                    <a:pt x="302" y="262"/>
                    <a:pt x="302" y="262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1" y="263"/>
                    <a:pt x="301" y="263"/>
                    <a:pt x="301" y="263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3" y="265"/>
                    <a:pt x="303" y="265"/>
                    <a:pt x="303" y="265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5" y="265"/>
                    <a:pt x="305" y="265"/>
                    <a:pt x="305" y="265"/>
                  </a:cubicBezTo>
                  <a:cubicBezTo>
                    <a:pt x="306" y="265"/>
                    <a:pt x="306" y="265"/>
                    <a:pt x="306" y="265"/>
                  </a:cubicBezTo>
                  <a:cubicBezTo>
                    <a:pt x="307" y="264"/>
                    <a:pt x="307" y="264"/>
                    <a:pt x="307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08" y="263"/>
                    <a:pt x="308" y="263"/>
                    <a:pt x="308" y="263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10" y="262"/>
                    <a:pt x="310" y="262"/>
                    <a:pt x="310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2" y="261"/>
                    <a:pt x="312" y="261"/>
                    <a:pt x="312" y="261"/>
                  </a:cubicBezTo>
                  <a:cubicBezTo>
                    <a:pt x="313" y="261"/>
                    <a:pt x="313" y="261"/>
                    <a:pt x="313" y="261"/>
                  </a:cubicBezTo>
                  <a:cubicBezTo>
                    <a:pt x="315" y="261"/>
                    <a:pt x="315" y="261"/>
                    <a:pt x="315" y="261"/>
                  </a:cubicBezTo>
                  <a:cubicBezTo>
                    <a:pt x="316" y="261"/>
                    <a:pt x="316" y="261"/>
                    <a:pt x="316" y="261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5" y="264"/>
                    <a:pt x="315" y="264"/>
                    <a:pt x="315" y="264"/>
                  </a:cubicBezTo>
                  <a:cubicBezTo>
                    <a:pt x="314" y="265"/>
                    <a:pt x="314" y="265"/>
                    <a:pt x="314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7" y="264"/>
                    <a:pt x="317" y="264"/>
                    <a:pt x="317" y="264"/>
                  </a:cubicBezTo>
                  <a:cubicBezTo>
                    <a:pt x="318" y="264"/>
                    <a:pt x="318" y="264"/>
                    <a:pt x="318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5"/>
                    <a:pt x="319" y="265"/>
                    <a:pt x="319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1" y="265"/>
                    <a:pt x="321" y="265"/>
                    <a:pt x="321" y="265"/>
                  </a:cubicBezTo>
                  <a:cubicBezTo>
                    <a:pt x="321" y="266"/>
                    <a:pt x="321" y="266"/>
                    <a:pt x="321" y="266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6"/>
                    <a:pt x="320" y="266"/>
                    <a:pt x="320" y="266"/>
                  </a:cubicBezTo>
                  <a:cubicBezTo>
                    <a:pt x="321" y="267"/>
                    <a:pt x="321" y="267"/>
                    <a:pt x="321" y="267"/>
                  </a:cubicBezTo>
                  <a:cubicBezTo>
                    <a:pt x="322" y="267"/>
                    <a:pt x="322" y="267"/>
                    <a:pt x="322" y="267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8"/>
                    <a:pt x="320" y="268"/>
                    <a:pt x="320" y="268"/>
                  </a:cubicBezTo>
                  <a:cubicBezTo>
                    <a:pt x="319" y="268"/>
                    <a:pt x="319" y="268"/>
                    <a:pt x="319" y="268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70"/>
                    <a:pt x="320" y="270"/>
                    <a:pt x="320" y="270"/>
                  </a:cubicBezTo>
                  <a:cubicBezTo>
                    <a:pt x="319" y="270"/>
                    <a:pt x="319" y="270"/>
                    <a:pt x="319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9" y="271"/>
                    <a:pt x="319" y="271"/>
                    <a:pt x="319" y="271"/>
                  </a:cubicBezTo>
                  <a:cubicBezTo>
                    <a:pt x="320" y="271"/>
                    <a:pt x="320" y="271"/>
                    <a:pt x="320" y="271"/>
                  </a:cubicBezTo>
                  <a:cubicBezTo>
                    <a:pt x="321" y="271"/>
                    <a:pt x="321" y="271"/>
                    <a:pt x="321" y="271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1" y="272"/>
                    <a:pt x="321" y="272"/>
                    <a:pt x="321" y="272"/>
                  </a:cubicBezTo>
                  <a:cubicBezTo>
                    <a:pt x="320" y="273"/>
                    <a:pt x="320" y="273"/>
                    <a:pt x="320" y="273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19" y="274"/>
                    <a:pt x="319" y="274"/>
                    <a:pt x="319" y="274"/>
                  </a:cubicBezTo>
                  <a:cubicBezTo>
                    <a:pt x="318" y="275"/>
                    <a:pt x="318" y="275"/>
                    <a:pt x="318" y="275"/>
                  </a:cubicBezTo>
                  <a:cubicBezTo>
                    <a:pt x="317" y="275"/>
                    <a:pt x="317" y="275"/>
                    <a:pt x="317" y="275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1" y="277"/>
                    <a:pt x="311" y="277"/>
                    <a:pt x="311" y="277"/>
                  </a:cubicBezTo>
                  <a:cubicBezTo>
                    <a:pt x="310" y="277"/>
                    <a:pt x="310" y="277"/>
                    <a:pt x="310" y="277"/>
                  </a:cubicBezTo>
                  <a:cubicBezTo>
                    <a:pt x="309" y="276"/>
                    <a:pt x="309" y="276"/>
                    <a:pt x="309" y="276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8" y="277"/>
                    <a:pt x="308" y="277"/>
                    <a:pt x="308" y="277"/>
                  </a:cubicBezTo>
                  <a:cubicBezTo>
                    <a:pt x="307" y="277"/>
                    <a:pt x="307" y="277"/>
                    <a:pt x="307" y="277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9"/>
                    <a:pt x="307" y="279"/>
                    <a:pt x="307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80"/>
                    <a:pt x="306" y="280"/>
                    <a:pt x="306" y="280"/>
                  </a:cubicBezTo>
                  <a:cubicBezTo>
                    <a:pt x="305" y="280"/>
                    <a:pt x="305" y="280"/>
                    <a:pt x="305" y="280"/>
                  </a:cubicBezTo>
                  <a:cubicBezTo>
                    <a:pt x="305" y="281"/>
                    <a:pt x="305" y="281"/>
                    <a:pt x="305" y="281"/>
                  </a:cubicBezTo>
                  <a:cubicBezTo>
                    <a:pt x="304" y="281"/>
                    <a:pt x="304" y="281"/>
                    <a:pt x="304" y="281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1" y="282"/>
                    <a:pt x="301" y="282"/>
                    <a:pt x="301" y="282"/>
                  </a:cubicBezTo>
                  <a:cubicBezTo>
                    <a:pt x="301" y="283"/>
                    <a:pt x="301" y="283"/>
                    <a:pt x="301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7" y="283"/>
                    <a:pt x="297" y="283"/>
                    <a:pt x="297" y="283"/>
                  </a:cubicBezTo>
                  <a:cubicBezTo>
                    <a:pt x="297" y="282"/>
                    <a:pt x="297" y="282"/>
                    <a:pt x="297" y="282"/>
                  </a:cubicBezTo>
                  <a:cubicBezTo>
                    <a:pt x="295" y="283"/>
                    <a:pt x="295" y="283"/>
                    <a:pt x="295" y="283"/>
                  </a:cubicBezTo>
                  <a:cubicBezTo>
                    <a:pt x="294" y="283"/>
                    <a:pt x="294" y="283"/>
                    <a:pt x="294" y="283"/>
                  </a:cubicBezTo>
                  <a:cubicBezTo>
                    <a:pt x="294" y="282"/>
                    <a:pt x="294" y="282"/>
                    <a:pt x="294" y="282"/>
                  </a:cubicBezTo>
                  <a:cubicBezTo>
                    <a:pt x="293" y="282"/>
                    <a:pt x="293" y="282"/>
                    <a:pt x="293" y="282"/>
                  </a:cubicBezTo>
                  <a:cubicBezTo>
                    <a:pt x="293" y="283"/>
                    <a:pt x="293" y="283"/>
                    <a:pt x="293" y="283"/>
                  </a:cubicBezTo>
                  <a:cubicBezTo>
                    <a:pt x="292" y="283"/>
                    <a:pt x="292" y="283"/>
                    <a:pt x="292" y="283"/>
                  </a:cubicBezTo>
                  <a:cubicBezTo>
                    <a:pt x="291" y="282"/>
                    <a:pt x="291" y="282"/>
                    <a:pt x="291" y="282"/>
                  </a:cubicBezTo>
                  <a:cubicBezTo>
                    <a:pt x="290" y="282"/>
                    <a:pt x="290" y="282"/>
                    <a:pt x="290" y="282"/>
                  </a:cubicBezTo>
                  <a:cubicBezTo>
                    <a:pt x="289" y="282"/>
                    <a:pt x="289" y="282"/>
                    <a:pt x="289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7" y="282"/>
                    <a:pt x="287" y="282"/>
                    <a:pt x="287" y="282"/>
                  </a:cubicBezTo>
                  <a:cubicBezTo>
                    <a:pt x="286" y="282"/>
                    <a:pt x="286" y="282"/>
                    <a:pt x="286" y="282"/>
                  </a:cubicBezTo>
                  <a:cubicBezTo>
                    <a:pt x="285" y="281"/>
                    <a:pt x="285" y="281"/>
                    <a:pt x="285" y="281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3" y="281"/>
                    <a:pt x="283" y="281"/>
                    <a:pt x="283" y="281"/>
                  </a:cubicBezTo>
                  <a:cubicBezTo>
                    <a:pt x="282" y="282"/>
                    <a:pt x="282" y="282"/>
                    <a:pt x="282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79" y="281"/>
                    <a:pt x="279" y="281"/>
                    <a:pt x="279" y="281"/>
                  </a:cubicBezTo>
                  <a:cubicBezTo>
                    <a:pt x="278" y="281"/>
                    <a:pt x="278" y="281"/>
                    <a:pt x="278" y="281"/>
                  </a:cubicBezTo>
                  <a:cubicBezTo>
                    <a:pt x="277" y="281"/>
                    <a:pt x="277" y="281"/>
                    <a:pt x="277" y="281"/>
                  </a:cubicBezTo>
                  <a:cubicBezTo>
                    <a:pt x="276" y="280"/>
                    <a:pt x="276" y="280"/>
                    <a:pt x="276" y="280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4" y="282"/>
                    <a:pt x="274" y="282"/>
                    <a:pt x="274" y="282"/>
                  </a:cubicBezTo>
                  <a:cubicBezTo>
                    <a:pt x="272" y="283"/>
                    <a:pt x="272" y="283"/>
                    <a:pt x="272" y="283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5"/>
                    <a:pt x="271" y="285"/>
                    <a:pt x="271" y="285"/>
                  </a:cubicBezTo>
                  <a:cubicBezTo>
                    <a:pt x="271" y="286"/>
                    <a:pt x="271" y="286"/>
                    <a:pt x="271" y="286"/>
                  </a:cubicBezTo>
                  <a:cubicBezTo>
                    <a:pt x="270" y="287"/>
                    <a:pt x="270" y="287"/>
                    <a:pt x="270" y="287"/>
                  </a:cubicBezTo>
                  <a:cubicBezTo>
                    <a:pt x="269" y="287"/>
                    <a:pt x="269" y="287"/>
                    <a:pt x="269" y="287"/>
                  </a:cubicBezTo>
                  <a:cubicBezTo>
                    <a:pt x="268" y="287"/>
                    <a:pt x="268" y="287"/>
                    <a:pt x="268" y="287"/>
                  </a:cubicBezTo>
                  <a:cubicBezTo>
                    <a:pt x="267" y="287"/>
                    <a:pt x="267" y="287"/>
                    <a:pt x="267" y="287"/>
                  </a:cubicBezTo>
                  <a:cubicBezTo>
                    <a:pt x="266" y="288"/>
                    <a:pt x="266" y="288"/>
                    <a:pt x="266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4" y="288"/>
                    <a:pt x="264" y="288"/>
                    <a:pt x="264" y="288"/>
                  </a:cubicBezTo>
                  <a:cubicBezTo>
                    <a:pt x="264" y="289"/>
                    <a:pt x="264" y="289"/>
                    <a:pt x="264" y="289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1" y="290"/>
                    <a:pt x="261" y="290"/>
                    <a:pt x="261" y="290"/>
                  </a:cubicBezTo>
                  <a:cubicBezTo>
                    <a:pt x="260" y="292"/>
                    <a:pt x="260" y="292"/>
                    <a:pt x="260" y="292"/>
                  </a:cubicBezTo>
                  <a:cubicBezTo>
                    <a:pt x="259" y="292"/>
                    <a:pt x="259" y="292"/>
                    <a:pt x="259" y="292"/>
                  </a:cubicBezTo>
                  <a:cubicBezTo>
                    <a:pt x="258" y="294"/>
                    <a:pt x="258" y="294"/>
                    <a:pt x="258" y="294"/>
                  </a:cubicBezTo>
                  <a:cubicBezTo>
                    <a:pt x="257" y="294"/>
                    <a:pt x="257" y="294"/>
                    <a:pt x="257" y="294"/>
                  </a:cubicBezTo>
                  <a:cubicBezTo>
                    <a:pt x="256" y="295"/>
                    <a:pt x="256" y="295"/>
                    <a:pt x="256" y="295"/>
                  </a:cubicBezTo>
                  <a:cubicBezTo>
                    <a:pt x="255" y="296"/>
                    <a:pt x="255" y="296"/>
                    <a:pt x="255" y="296"/>
                  </a:cubicBezTo>
                  <a:cubicBezTo>
                    <a:pt x="255" y="297"/>
                    <a:pt x="255" y="297"/>
                    <a:pt x="255" y="297"/>
                  </a:cubicBezTo>
                  <a:cubicBezTo>
                    <a:pt x="254" y="297"/>
                    <a:pt x="254" y="297"/>
                    <a:pt x="254" y="297"/>
                  </a:cubicBezTo>
                  <a:cubicBezTo>
                    <a:pt x="252" y="298"/>
                    <a:pt x="252" y="298"/>
                    <a:pt x="252" y="298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0" y="300"/>
                    <a:pt x="250" y="300"/>
                    <a:pt x="250" y="300"/>
                  </a:cubicBezTo>
                  <a:cubicBezTo>
                    <a:pt x="248" y="300"/>
                    <a:pt x="248" y="300"/>
                    <a:pt x="248" y="300"/>
                  </a:cubicBezTo>
                  <a:cubicBezTo>
                    <a:pt x="249" y="300"/>
                    <a:pt x="249" y="300"/>
                    <a:pt x="249" y="300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4" y="299"/>
                    <a:pt x="254" y="299"/>
                    <a:pt x="254" y="299"/>
                  </a:cubicBezTo>
                  <a:cubicBezTo>
                    <a:pt x="255" y="298"/>
                    <a:pt x="255" y="298"/>
                    <a:pt x="255" y="298"/>
                  </a:cubicBezTo>
                  <a:cubicBezTo>
                    <a:pt x="256" y="296"/>
                    <a:pt x="256" y="296"/>
                    <a:pt x="256" y="296"/>
                  </a:cubicBezTo>
                  <a:cubicBezTo>
                    <a:pt x="257" y="295"/>
                    <a:pt x="257" y="295"/>
                    <a:pt x="257" y="295"/>
                  </a:cubicBezTo>
                  <a:cubicBezTo>
                    <a:pt x="258" y="295"/>
                    <a:pt x="258" y="295"/>
                    <a:pt x="258" y="295"/>
                  </a:cubicBezTo>
                  <a:cubicBezTo>
                    <a:pt x="260" y="293"/>
                    <a:pt x="260" y="293"/>
                    <a:pt x="260" y="293"/>
                  </a:cubicBezTo>
                  <a:cubicBezTo>
                    <a:pt x="263" y="291"/>
                    <a:pt x="263" y="291"/>
                    <a:pt x="263" y="291"/>
                  </a:cubicBezTo>
                  <a:cubicBezTo>
                    <a:pt x="265" y="290"/>
                    <a:pt x="265" y="290"/>
                    <a:pt x="265" y="290"/>
                  </a:cubicBezTo>
                  <a:cubicBezTo>
                    <a:pt x="266" y="290"/>
                    <a:pt x="266" y="290"/>
                    <a:pt x="266" y="290"/>
                  </a:cubicBezTo>
                  <a:cubicBezTo>
                    <a:pt x="268" y="289"/>
                    <a:pt x="268" y="289"/>
                    <a:pt x="268" y="289"/>
                  </a:cubicBezTo>
                  <a:cubicBezTo>
                    <a:pt x="270" y="289"/>
                    <a:pt x="270" y="289"/>
                    <a:pt x="270" y="289"/>
                  </a:cubicBezTo>
                  <a:cubicBezTo>
                    <a:pt x="273" y="288"/>
                    <a:pt x="273" y="288"/>
                    <a:pt x="273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7" y="288"/>
                    <a:pt x="277" y="288"/>
                    <a:pt x="277" y="288"/>
                  </a:cubicBezTo>
                  <a:cubicBezTo>
                    <a:pt x="279" y="288"/>
                    <a:pt x="279" y="288"/>
                    <a:pt x="279" y="288"/>
                  </a:cubicBezTo>
                  <a:cubicBezTo>
                    <a:pt x="281" y="289"/>
                    <a:pt x="281" y="289"/>
                    <a:pt x="281" y="289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79" y="289"/>
                    <a:pt x="279" y="289"/>
                    <a:pt x="279" y="289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79" y="290"/>
                    <a:pt x="279" y="290"/>
                    <a:pt x="279" y="290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3"/>
                    <a:pt x="281" y="293"/>
                    <a:pt x="281" y="293"/>
                  </a:cubicBezTo>
                  <a:cubicBezTo>
                    <a:pt x="280" y="293"/>
                    <a:pt x="280" y="293"/>
                    <a:pt x="280" y="293"/>
                  </a:cubicBezTo>
                  <a:cubicBezTo>
                    <a:pt x="279" y="293"/>
                    <a:pt x="279" y="293"/>
                    <a:pt x="279" y="293"/>
                  </a:cubicBezTo>
                  <a:cubicBezTo>
                    <a:pt x="278" y="293"/>
                    <a:pt x="278" y="293"/>
                    <a:pt x="278" y="293"/>
                  </a:cubicBezTo>
                  <a:cubicBezTo>
                    <a:pt x="277" y="294"/>
                    <a:pt x="277" y="294"/>
                    <a:pt x="277" y="294"/>
                  </a:cubicBezTo>
                  <a:cubicBezTo>
                    <a:pt x="276" y="294"/>
                    <a:pt x="276" y="294"/>
                    <a:pt x="276" y="294"/>
                  </a:cubicBezTo>
                  <a:cubicBezTo>
                    <a:pt x="275" y="294"/>
                    <a:pt x="275" y="294"/>
                    <a:pt x="275" y="294"/>
                  </a:cubicBezTo>
                  <a:cubicBezTo>
                    <a:pt x="274" y="293"/>
                    <a:pt x="274" y="293"/>
                    <a:pt x="274" y="293"/>
                  </a:cubicBezTo>
                  <a:cubicBezTo>
                    <a:pt x="274" y="294"/>
                    <a:pt x="274" y="294"/>
                    <a:pt x="274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6"/>
                    <a:pt x="275" y="296"/>
                    <a:pt x="275" y="296"/>
                  </a:cubicBezTo>
                  <a:cubicBezTo>
                    <a:pt x="276" y="296"/>
                    <a:pt x="276" y="296"/>
                    <a:pt x="276" y="296"/>
                  </a:cubicBezTo>
                  <a:cubicBezTo>
                    <a:pt x="277" y="295"/>
                    <a:pt x="277" y="295"/>
                    <a:pt x="277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9" y="295"/>
                    <a:pt x="279" y="295"/>
                    <a:pt x="279" y="295"/>
                  </a:cubicBezTo>
                  <a:cubicBezTo>
                    <a:pt x="279" y="296"/>
                    <a:pt x="279" y="296"/>
                    <a:pt x="279" y="296"/>
                  </a:cubicBezTo>
                  <a:cubicBezTo>
                    <a:pt x="278" y="296"/>
                    <a:pt x="278" y="296"/>
                    <a:pt x="278" y="296"/>
                  </a:cubicBezTo>
                  <a:cubicBezTo>
                    <a:pt x="277" y="298"/>
                    <a:pt x="277" y="298"/>
                    <a:pt x="277" y="298"/>
                  </a:cubicBezTo>
                  <a:cubicBezTo>
                    <a:pt x="277" y="299"/>
                    <a:pt x="277" y="299"/>
                    <a:pt x="277" y="299"/>
                  </a:cubicBezTo>
                  <a:cubicBezTo>
                    <a:pt x="276" y="299"/>
                    <a:pt x="276" y="299"/>
                    <a:pt x="276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9" y="304"/>
                    <a:pt x="279" y="304"/>
                    <a:pt x="279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1" y="304"/>
                    <a:pt x="281" y="304"/>
                    <a:pt x="281" y="304"/>
                  </a:cubicBezTo>
                  <a:cubicBezTo>
                    <a:pt x="281" y="305"/>
                    <a:pt x="281" y="305"/>
                    <a:pt x="281" y="305"/>
                  </a:cubicBezTo>
                  <a:cubicBezTo>
                    <a:pt x="280" y="305"/>
                    <a:pt x="280" y="305"/>
                    <a:pt x="280" y="305"/>
                  </a:cubicBezTo>
                  <a:cubicBezTo>
                    <a:pt x="281" y="306"/>
                    <a:pt x="281" y="306"/>
                    <a:pt x="281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4" y="306"/>
                    <a:pt x="284" y="306"/>
                    <a:pt x="284" y="306"/>
                  </a:cubicBezTo>
                  <a:cubicBezTo>
                    <a:pt x="285" y="306"/>
                    <a:pt x="285" y="306"/>
                    <a:pt x="285" y="306"/>
                  </a:cubicBezTo>
                  <a:cubicBezTo>
                    <a:pt x="285" y="307"/>
                    <a:pt x="285" y="307"/>
                    <a:pt x="285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9" y="307"/>
                    <a:pt x="289" y="307"/>
                    <a:pt x="289" y="307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0" y="309"/>
                    <a:pt x="290" y="309"/>
                    <a:pt x="290" y="309"/>
                  </a:cubicBezTo>
                  <a:cubicBezTo>
                    <a:pt x="289" y="310"/>
                    <a:pt x="289" y="310"/>
                    <a:pt x="289" y="310"/>
                  </a:cubicBezTo>
                  <a:cubicBezTo>
                    <a:pt x="287" y="311"/>
                    <a:pt x="287" y="311"/>
                    <a:pt x="287" y="311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4" y="311"/>
                    <a:pt x="284" y="311"/>
                    <a:pt x="284" y="311"/>
                  </a:cubicBezTo>
                  <a:cubicBezTo>
                    <a:pt x="283" y="311"/>
                    <a:pt x="283" y="311"/>
                    <a:pt x="283" y="311"/>
                  </a:cubicBezTo>
                  <a:cubicBezTo>
                    <a:pt x="282" y="312"/>
                    <a:pt x="282" y="312"/>
                    <a:pt x="282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0" y="312"/>
                    <a:pt x="280" y="312"/>
                    <a:pt x="280" y="312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2"/>
                    <a:pt x="279" y="312"/>
                    <a:pt x="279" y="312"/>
                  </a:cubicBezTo>
                  <a:cubicBezTo>
                    <a:pt x="278" y="312"/>
                    <a:pt x="278" y="312"/>
                    <a:pt x="278" y="312"/>
                  </a:cubicBezTo>
                  <a:cubicBezTo>
                    <a:pt x="277" y="313"/>
                    <a:pt x="277" y="313"/>
                    <a:pt x="277" y="313"/>
                  </a:cubicBezTo>
                  <a:cubicBezTo>
                    <a:pt x="278" y="313"/>
                    <a:pt x="278" y="313"/>
                    <a:pt x="278" y="313"/>
                  </a:cubicBezTo>
                  <a:cubicBezTo>
                    <a:pt x="276" y="314"/>
                    <a:pt x="276" y="314"/>
                    <a:pt x="276" y="314"/>
                  </a:cubicBezTo>
                  <a:cubicBezTo>
                    <a:pt x="275" y="315"/>
                    <a:pt x="275" y="315"/>
                    <a:pt x="275" y="315"/>
                  </a:cubicBezTo>
                  <a:cubicBezTo>
                    <a:pt x="274" y="316"/>
                    <a:pt x="274" y="316"/>
                    <a:pt x="274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1" y="317"/>
                    <a:pt x="271" y="317"/>
                    <a:pt x="271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69" y="316"/>
                    <a:pt x="269" y="316"/>
                    <a:pt x="269" y="316"/>
                  </a:cubicBezTo>
                  <a:cubicBezTo>
                    <a:pt x="269" y="315"/>
                    <a:pt x="269" y="315"/>
                    <a:pt x="269" y="315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70" y="312"/>
                    <a:pt x="270" y="312"/>
                    <a:pt x="270" y="312"/>
                  </a:cubicBezTo>
                  <a:cubicBezTo>
                    <a:pt x="271" y="312"/>
                    <a:pt x="271" y="312"/>
                    <a:pt x="271" y="312"/>
                  </a:cubicBezTo>
                  <a:cubicBezTo>
                    <a:pt x="271" y="311"/>
                    <a:pt x="271" y="311"/>
                    <a:pt x="271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4" y="310"/>
                    <a:pt x="274" y="310"/>
                    <a:pt x="274" y="310"/>
                  </a:cubicBezTo>
                  <a:cubicBezTo>
                    <a:pt x="276" y="309"/>
                    <a:pt x="276" y="309"/>
                    <a:pt x="276" y="309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80" y="309"/>
                    <a:pt x="280" y="309"/>
                    <a:pt x="280" y="309"/>
                  </a:cubicBezTo>
                  <a:cubicBezTo>
                    <a:pt x="281" y="309"/>
                    <a:pt x="281" y="309"/>
                    <a:pt x="281" y="309"/>
                  </a:cubicBezTo>
                  <a:cubicBezTo>
                    <a:pt x="282" y="308"/>
                    <a:pt x="282" y="308"/>
                    <a:pt x="282" y="308"/>
                  </a:cubicBezTo>
                  <a:cubicBezTo>
                    <a:pt x="280" y="308"/>
                    <a:pt x="280" y="308"/>
                    <a:pt x="280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6" y="308"/>
                    <a:pt x="276" y="308"/>
                    <a:pt x="276" y="308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7" y="305"/>
                    <a:pt x="277" y="305"/>
                    <a:pt x="277" y="305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3" y="308"/>
                    <a:pt x="273" y="308"/>
                    <a:pt x="273" y="308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2" y="307"/>
                    <a:pt x="272" y="307"/>
                    <a:pt x="272" y="307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0" y="309"/>
                    <a:pt x="270" y="309"/>
                    <a:pt x="270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7" y="309"/>
                    <a:pt x="267" y="309"/>
                    <a:pt x="267" y="309"/>
                  </a:cubicBezTo>
                  <a:cubicBezTo>
                    <a:pt x="266" y="309"/>
                    <a:pt x="266" y="309"/>
                    <a:pt x="266" y="309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5" y="300"/>
                    <a:pt x="265" y="300"/>
                    <a:pt x="265" y="300"/>
                  </a:cubicBezTo>
                  <a:cubicBezTo>
                    <a:pt x="265" y="298"/>
                    <a:pt x="265" y="298"/>
                    <a:pt x="265" y="298"/>
                  </a:cubicBezTo>
                  <a:cubicBezTo>
                    <a:pt x="264" y="297"/>
                    <a:pt x="264" y="297"/>
                    <a:pt x="264" y="297"/>
                  </a:cubicBezTo>
                  <a:cubicBezTo>
                    <a:pt x="263" y="297"/>
                    <a:pt x="263" y="297"/>
                    <a:pt x="263" y="297"/>
                  </a:cubicBezTo>
                  <a:cubicBezTo>
                    <a:pt x="262" y="297"/>
                    <a:pt x="262" y="297"/>
                    <a:pt x="262" y="297"/>
                  </a:cubicBezTo>
                  <a:cubicBezTo>
                    <a:pt x="261" y="297"/>
                    <a:pt x="261" y="297"/>
                    <a:pt x="261" y="297"/>
                  </a:cubicBezTo>
                  <a:cubicBezTo>
                    <a:pt x="260" y="297"/>
                    <a:pt x="260" y="297"/>
                    <a:pt x="260" y="297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59" y="297"/>
                    <a:pt x="259" y="297"/>
                    <a:pt x="259" y="297"/>
                  </a:cubicBezTo>
                  <a:cubicBezTo>
                    <a:pt x="258" y="298"/>
                    <a:pt x="258" y="298"/>
                    <a:pt x="258" y="298"/>
                  </a:cubicBezTo>
                  <a:cubicBezTo>
                    <a:pt x="257" y="299"/>
                    <a:pt x="257" y="299"/>
                    <a:pt x="257" y="299"/>
                  </a:cubicBezTo>
                  <a:cubicBezTo>
                    <a:pt x="256" y="300"/>
                    <a:pt x="256" y="300"/>
                    <a:pt x="256" y="300"/>
                  </a:cubicBezTo>
                  <a:cubicBezTo>
                    <a:pt x="256" y="301"/>
                    <a:pt x="256" y="301"/>
                    <a:pt x="256" y="301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55" y="302"/>
                    <a:pt x="255" y="302"/>
                    <a:pt x="255" y="302"/>
                  </a:cubicBezTo>
                  <a:cubicBezTo>
                    <a:pt x="255" y="303"/>
                    <a:pt x="255" y="303"/>
                    <a:pt x="255" y="303"/>
                  </a:cubicBezTo>
                  <a:cubicBezTo>
                    <a:pt x="253" y="304"/>
                    <a:pt x="253" y="304"/>
                    <a:pt x="253" y="304"/>
                  </a:cubicBezTo>
                  <a:cubicBezTo>
                    <a:pt x="253" y="305"/>
                    <a:pt x="253" y="305"/>
                    <a:pt x="253" y="305"/>
                  </a:cubicBezTo>
                  <a:cubicBezTo>
                    <a:pt x="251" y="306"/>
                    <a:pt x="251" y="306"/>
                    <a:pt x="251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0" y="307"/>
                    <a:pt x="250" y="307"/>
                    <a:pt x="250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35" y="308"/>
                    <a:pt x="235" y="308"/>
                    <a:pt x="235" y="308"/>
                  </a:cubicBezTo>
                  <a:cubicBezTo>
                    <a:pt x="233" y="308"/>
                    <a:pt x="233" y="308"/>
                    <a:pt x="233" y="308"/>
                  </a:cubicBezTo>
                  <a:cubicBezTo>
                    <a:pt x="232" y="309"/>
                    <a:pt x="232" y="309"/>
                    <a:pt x="232" y="309"/>
                  </a:cubicBezTo>
                  <a:cubicBezTo>
                    <a:pt x="231" y="309"/>
                    <a:pt x="231" y="309"/>
                    <a:pt x="231" y="309"/>
                  </a:cubicBezTo>
                  <a:cubicBezTo>
                    <a:pt x="230" y="310"/>
                    <a:pt x="230" y="310"/>
                    <a:pt x="230" y="310"/>
                  </a:cubicBezTo>
                  <a:cubicBezTo>
                    <a:pt x="228" y="311"/>
                    <a:pt x="228" y="311"/>
                    <a:pt x="228" y="311"/>
                  </a:cubicBezTo>
                  <a:cubicBezTo>
                    <a:pt x="227" y="312"/>
                    <a:pt x="227" y="312"/>
                    <a:pt x="227" y="312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3" y="315"/>
                    <a:pt x="223" y="315"/>
                    <a:pt x="223" y="315"/>
                  </a:cubicBezTo>
                  <a:cubicBezTo>
                    <a:pt x="214" y="317"/>
                    <a:pt x="214" y="317"/>
                    <a:pt x="214" y="317"/>
                  </a:cubicBezTo>
                  <a:cubicBezTo>
                    <a:pt x="214" y="319"/>
                    <a:pt x="214" y="319"/>
                    <a:pt x="214" y="319"/>
                  </a:cubicBezTo>
                  <a:cubicBezTo>
                    <a:pt x="212" y="319"/>
                    <a:pt x="212" y="319"/>
                    <a:pt x="212" y="319"/>
                  </a:cubicBezTo>
                  <a:cubicBezTo>
                    <a:pt x="197" y="323"/>
                    <a:pt x="197" y="323"/>
                    <a:pt x="197" y="323"/>
                  </a:cubicBezTo>
                  <a:cubicBezTo>
                    <a:pt x="196" y="322"/>
                    <a:pt x="196" y="322"/>
                    <a:pt x="196" y="322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9" y="320"/>
                    <a:pt x="199" y="320"/>
                    <a:pt x="199" y="320"/>
                  </a:cubicBezTo>
                  <a:cubicBezTo>
                    <a:pt x="199" y="319"/>
                    <a:pt x="199" y="319"/>
                    <a:pt x="199" y="319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1" y="312"/>
                    <a:pt x="201" y="312"/>
                    <a:pt x="201" y="312"/>
                  </a:cubicBezTo>
                  <a:cubicBezTo>
                    <a:pt x="198" y="300"/>
                    <a:pt x="198" y="300"/>
                    <a:pt x="198" y="300"/>
                  </a:cubicBezTo>
                  <a:cubicBezTo>
                    <a:pt x="195" y="298"/>
                    <a:pt x="195" y="298"/>
                    <a:pt x="195" y="298"/>
                  </a:cubicBezTo>
                  <a:cubicBezTo>
                    <a:pt x="194" y="297"/>
                    <a:pt x="194" y="297"/>
                    <a:pt x="194" y="297"/>
                  </a:cubicBezTo>
                  <a:cubicBezTo>
                    <a:pt x="176" y="289"/>
                    <a:pt x="176" y="289"/>
                    <a:pt x="176" y="289"/>
                  </a:cubicBezTo>
                  <a:cubicBezTo>
                    <a:pt x="175" y="289"/>
                    <a:pt x="175" y="289"/>
                    <a:pt x="175" y="289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2" y="288"/>
                    <a:pt x="172" y="288"/>
                    <a:pt x="172" y="288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0" y="287"/>
                    <a:pt x="170" y="287"/>
                    <a:pt x="170" y="287"/>
                  </a:cubicBezTo>
                  <a:cubicBezTo>
                    <a:pt x="169" y="287"/>
                    <a:pt x="169" y="287"/>
                    <a:pt x="169" y="287"/>
                  </a:cubicBezTo>
                  <a:cubicBezTo>
                    <a:pt x="168" y="287"/>
                    <a:pt x="168" y="287"/>
                    <a:pt x="168" y="287"/>
                  </a:cubicBezTo>
                  <a:cubicBezTo>
                    <a:pt x="168" y="286"/>
                    <a:pt x="168" y="286"/>
                    <a:pt x="168" y="286"/>
                  </a:cubicBezTo>
                  <a:cubicBezTo>
                    <a:pt x="167" y="286"/>
                    <a:pt x="167" y="286"/>
                    <a:pt x="167" y="286"/>
                  </a:cubicBezTo>
                  <a:cubicBezTo>
                    <a:pt x="165" y="286"/>
                    <a:pt x="165" y="286"/>
                    <a:pt x="165" y="286"/>
                  </a:cubicBezTo>
                  <a:cubicBezTo>
                    <a:pt x="165" y="285"/>
                    <a:pt x="165" y="285"/>
                    <a:pt x="165" y="285"/>
                  </a:cubicBezTo>
                  <a:cubicBezTo>
                    <a:pt x="164" y="285"/>
                    <a:pt x="164" y="285"/>
                    <a:pt x="164" y="285"/>
                  </a:cubicBezTo>
                  <a:cubicBezTo>
                    <a:pt x="163" y="284"/>
                    <a:pt x="163" y="284"/>
                    <a:pt x="163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59" y="284"/>
                    <a:pt x="159" y="284"/>
                    <a:pt x="159" y="284"/>
                  </a:cubicBezTo>
                  <a:cubicBezTo>
                    <a:pt x="159" y="283"/>
                    <a:pt x="159" y="283"/>
                    <a:pt x="159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6" y="281"/>
                    <a:pt x="156" y="281"/>
                    <a:pt x="156" y="281"/>
                  </a:cubicBezTo>
                  <a:cubicBezTo>
                    <a:pt x="155" y="281"/>
                    <a:pt x="155" y="281"/>
                    <a:pt x="155" y="281"/>
                  </a:cubicBezTo>
                  <a:cubicBezTo>
                    <a:pt x="154" y="281"/>
                    <a:pt x="154" y="281"/>
                    <a:pt x="154" y="281"/>
                  </a:cubicBezTo>
                  <a:lnTo>
                    <a:pt x="39" y="2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0" name="Freeform 162"/>
            <p:cNvSpPr>
              <a:spLocks noEditPoints="1"/>
            </p:cNvSpPr>
            <p:nvPr/>
          </p:nvSpPr>
          <p:spPr bwMode="auto">
            <a:xfrm>
              <a:off x="815256" y="1047881"/>
              <a:ext cx="1133522" cy="787418"/>
            </a:xfrm>
            <a:custGeom>
              <a:avLst/>
              <a:gdLst>
                <a:gd name="T0" fmla="*/ 209 w 238"/>
                <a:gd name="T1" fmla="*/ 133 h 165"/>
                <a:gd name="T2" fmla="*/ 234 w 238"/>
                <a:gd name="T3" fmla="*/ 28 h 165"/>
                <a:gd name="T4" fmla="*/ 219 w 238"/>
                <a:gd name="T5" fmla="*/ 21 h 165"/>
                <a:gd name="T6" fmla="*/ 209 w 238"/>
                <a:gd name="T7" fmla="*/ 10 h 165"/>
                <a:gd name="T8" fmla="*/ 198 w 238"/>
                <a:gd name="T9" fmla="*/ 7 h 165"/>
                <a:gd name="T10" fmla="*/ 187 w 238"/>
                <a:gd name="T11" fmla="*/ 2 h 165"/>
                <a:gd name="T12" fmla="*/ 167 w 238"/>
                <a:gd name="T13" fmla="*/ 9 h 165"/>
                <a:gd name="T14" fmla="*/ 145 w 238"/>
                <a:gd name="T15" fmla="*/ 37 h 165"/>
                <a:gd name="T16" fmla="*/ 142 w 238"/>
                <a:gd name="T17" fmla="*/ 45 h 165"/>
                <a:gd name="T18" fmla="*/ 135 w 238"/>
                <a:gd name="T19" fmla="*/ 40 h 165"/>
                <a:gd name="T20" fmla="*/ 120 w 238"/>
                <a:gd name="T21" fmla="*/ 51 h 165"/>
                <a:gd name="T22" fmla="*/ 127 w 238"/>
                <a:gd name="T23" fmla="*/ 60 h 165"/>
                <a:gd name="T24" fmla="*/ 130 w 238"/>
                <a:gd name="T25" fmla="*/ 70 h 165"/>
                <a:gd name="T26" fmla="*/ 104 w 238"/>
                <a:gd name="T27" fmla="*/ 78 h 165"/>
                <a:gd name="T28" fmla="*/ 104 w 238"/>
                <a:gd name="T29" fmla="*/ 89 h 165"/>
                <a:gd name="T30" fmla="*/ 100 w 238"/>
                <a:gd name="T31" fmla="*/ 101 h 165"/>
                <a:gd name="T32" fmla="*/ 104 w 238"/>
                <a:gd name="T33" fmla="*/ 109 h 165"/>
                <a:gd name="T34" fmla="*/ 112 w 238"/>
                <a:gd name="T35" fmla="*/ 114 h 165"/>
                <a:gd name="T36" fmla="*/ 110 w 238"/>
                <a:gd name="T37" fmla="*/ 125 h 165"/>
                <a:gd name="T38" fmla="*/ 90 w 238"/>
                <a:gd name="T39" fmla="*/ 135 h 165"/>
                <a:gd name="T40" fmla="*/ 84 w 238"/>
                <a:gd name="T41" fmla="*/ 141 h 165"/>
                <a:gd name="T42" fmla="*/ 97 w 238"/>
                <a:gd name="T43" fmla="*/ 137 h 165"/>
                <a:gd name="T44" fmla="*/ 110 w 238"/>
                <a:gd name="T45" fmla="*/ 132 h 165"/>
                <a:gd name="T46" fmla="*/ 127 w 238"/>
                <a:gd name="T47" fmla="*/ 123 h 165"/>
                <a:gd name="T48" fmla="*/ 138 w 238"/>
                <a:gd name="T49" fmla="*/ 112 h 165"/>
                <a:gd name="T50" fmla="*/ 159 w 238"/>
                <a:gd name="T51" fmla="*/ 100 h 165"/>
                <a:gd name="T52" fmla="*/ 143 w 238"/>
                <a:gd name="T53" fmla="*/ 115 h 165"/>
                <a:gd name="T54" fmla="*/ 154 w 238"/>
                <a:gd name="T55" fmla="*/ 113 h 165"/>
                <a:gd name="T56" fmla="*/ 164 w 238"/>
                <a:gd name="T57" fmla="*/ 107 h 165"/>
                <a:gd name="T58" fmla="*/ 169 w 238"/>
                <a:gd name="T59" fmla="*/ 111 h 165"/>
                <a:gd name="T60" fmla="*/ 184 w 238"/>
                <a:gd name="T61" fmla="*/ 119 h 165"/>
                <a:gd name="T62" fmla="*/ 194 w 238"/>
                <a:gd name="T63" fmla="*/ 126 h 165"/>
                <a:gd name="T64" fmla="*/ 199 w 238"/>
                <a:gd name="T65" fmla="*/ 130 h 165"/>
                <a:gd name="T66" fmla="*/ 205 w 238"/>
                <a:gd name="T67" fmla="*/ 132 h 165"/>
                <a:gd name="T68" fmla="*/ 206 w 238"/>
                <a:gd name="T69" fmla="*/ 146 h 165"/>
                <a:gd name="T70" fmla="*/ 211 w 238"/>
                <a:gd name="T71" fmla="*/ 156 h 165"/>
                <a:gd name="T72" fmla="*/ 202 w 238"/>
                <a:gd name="T73" fmla="*/ 162 h 165"/>
                <a:gd name="T74" fmla="*/ 199 w 238"/>
                <a:gd name="T75" fmla="*/ 162 h 165"/>
                <a:gd name="T76" fmla="*/ 202 w 238"/>
                <a:gd name="T77" fmla="*/ 155 h 165"/>
                <a:gd name="T78" fmla="*/ 203 w 238"/>
                <a:gd name="T79" fmla="*/ 164 h 165"/>
                <a:gd name="T80" fmla="*/ 207 w 238"/>
                <a:gd name="T81" fmla="*/ 156 h 165"/>
                <a:gd name="T82" fmla="*/ 205 w 238"/>
                <a:gd name="T83" fmla="*/ 150 h 165"/>
                <a:gd name="T84" fmla="*/ 201 w 238"/>
                <a:gd name="T85" fmla="*/ 151 h 165"/>
                <a:gd name="T86" fmla="*/ 199 w 238"/>
                <a:gd name="T87" fmla="*/ 145 h 165"/>
                <a:gd name="T88" fmla="*/ 204 w 238"/>
                <a:gd name="T89" fmla="*/ 144 h 165"/>
                <a:gd name="T90" fmla="*/ 197 w 238"/>
                <a:gd name="T91" fmla="*/ 142 h 165"/>
                <a:gd name="T92" fmla="*/ 110 w 238"/>
                <a:gd name="T93" fmla="*/ 75 h 165"/>
                <a:gd name="T94" fmla="*/ 173 w 238"/>
                <a:gd name="T95" fmla="*/ 116 h 165"/>
                <a:gd name="T96" fmla="*/ 160 w 238"/>
                <a:gd name="T97" fmla="*/ 115 h 165"/>
                <a:gd name="T98" fmla="*/ 90 w 238"/>
                <a:gd name="T99" fmla="*/ 62 h 165"/>
                <a:gd name="T100" fmla="*/ 91 w 238"/>
                <a:gd name="T101" fmla="*/ 95 h 165"/>
                <a:gd name="T102" fmla="*/ 134 w 238"/>
                <a:gd name="T103" fmla="*/ 121 h 165"/>
                <a:gd name="T104" fmla="*/ 127 w 238"/>
                <a:gd name="T105" fmla="*/ 126 h 165"/>
                <a:gd name="T106" fmla="*/ 129 w 238"/>
                <a:gd name="T107" fmla="*/ 128 h 165"/>
                <a:gd name="T108" fmla="*/ 121 w 238"/>
                <a:gd name="T109" fmla="*/ 135 h 165"/>
                <a:gd name="T110" fmla="*/ 93 w 238"/>
                <a:gd name="T111" fmla="*/ 142 h 165"/>
                <a:gd name="T112" fmla="*/ 3 w 238"/>
                <a:gd name="T113" fmla="*/ 156 h 165"/>
                <a:gd name="T114" fmla="*/ 22 w 238"/>
                <a:gd name="T115" fmla="*/ 156 h 165"/>
                <a:gd name="T116" fmla="*/ 41 w 238"/>
                <a:gd name="T117" fmla="*/ 154 h 165"/>
                <a:gd name="T118" fmla="*/ 59 w 238"/>
                <a:gd name="T119" fmla="*/ 149 h 165"/>
                <a:gd name="T120" fmla="*/ 68 w 238"/>
                <a:gd name="T121" fmla="*/ 147 h 165"/>
                <a:gd name="T122" fmla="*/ 72 w 238"/>
                <a:gd name="T123" fmla="*/ 1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65">
                  <a:moveTo>
                    <a:pt x="215" y="158"/>
                  </a:move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4"/>
                    <a:pt x="214" y="154"/>
                    <a:pt x="214" y="154"/>
                  </a:cubicBezTo>
                  <a:cubicBezTo>
                    <a:pt x="213" y="153"/>
                    <a:pt x="213" y="153"/>
                    <a:pt x="213" y="153"/>
                  </a:cubicBezTo>
                  <a:cubicBezTo>
                    <a:pt x="212" y="153"/>
                    <a:pt x="212" y="153"/>
                    <a:pt x="212" y="153"/>
                  </a:cubicBezTo>
                  <a:cubicBezTo>
                    <a:pt x="212" y="152"/>
                    <a:pt x="212" y="152"/>
                    <a:pt x="212" y="152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10" y="147"/>
                    <a:pt x="210" y="147"/>
                    <a:pt x="210" y="147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1"/>
                    <a:pt x="210" y="141"/>
                    <a:pt x="210" y="141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6"/>
                    <a:pt x="210" y="136"/>
                    <a:pt x="210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7" y="125"/>
                    <a:pt x="207" y="125"/>
                    <a:pt x="207" y="125"/>
                  </a:cubicBezTo>
                  <a:cubicBezTo>
                    <a:pt x="206" y="125"/>
                    <a:pt x="206" y="125"/>
                    <a:pt x="206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2" y="126"/>
                    <a:pt x="202" y="126"/>
                    <a:pt x="202" y="126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199" y="129"/>
                    <a:pt x="199" y="129"/>
                    <a:pt x="199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8"/>
                    <a:pt x="196" y="128"/>
                    <a:pt x="196" y="128"/>
                  </a:cubicBezTo>
                  <a:cubicBezTo>
                    <a:pt x="196" y="127"/>
                    <a:pt x="196" y="127"/>
                    <a:pt x="196" y="127"/>
                  </a:cubicBezTo>
                  <a:cubicBezTo>
                    <a:pt x="195" y="122"/>
                    <a:pt x="195" y="122"/>
                    <a:pt x="195" y="122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95" y="117"/>
                    <a:pt x="195" y="117"/>
                    <a:pt x="195" y="117"/>
                  </a:cubicBezTo>
                  <a:cubicBezTo>
                    <a:pt x="192" y="117"/>
                    <a:pt x="192" y="117"/>
                    <a:pt x="192" y="117"/>
                  </a:cubicBezTo>
                  <a:cubicBezTo>
                    <a:pt x="191" y="118"/>
                    <a:pt x="191" y="118"/>
                    <a:pt x="191" y="118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7" y="32"/>
                    <a:pt x="237" y="32"/>
                    <a:pt x="237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6" y="30"/>
                    <a:pt x="236" y="30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4" y="28"/>
                    <a:pt x="234" y="28"/>
                    <a:pt x="234" y="28"/>
                  </a:cubicBezTo>
                  <a:cubicBezTo>
                    <a:pt x="234" y="27"/>
                    <a:pt x="234" y="27"/>
                    <a:pt x="234" y="27"/>
                  </a:cubicBezTo>
                  <a:cubicBezTo>
                    <a:pt x="233" y="27"/>
                    <a:pt x="233" y="27"/>
                    <a:pt x="233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0" y="27"/>
                    <a:pt x="230" y="27"/>
                    <a:pt x="230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7" y="27"/>
                    <a:pt x="227" y="27"/>
                    <a:pt x="227" y="27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8" y="26"/>
                    <a:pt x="228" y="26"/>
                    <a:pt x="228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4"/>
                    <a:pt x="225" y="24"/>
                    <a:pt x="225" y="24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0"/>
                    <a:pt x="218" y="20"/>
                    <a:pt x="218" y="20"/>
                  </a:cubicBezTo>
                  <a:cubicBezTo>
                    <a:pt x="217" y="20"/>
                    <a:pt x="217" y="20"/>
                    <a:pt x="217" y="20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2"/>
                    <a:pt x="213" y="22"/>
                    <a:pt x="213" y="22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5" y="19"/>
                    <a:pt x="215" y="19"/>
                    <a:pt x="215" y="19"/>
                  </a:cubicBezTo>
                  <a:cubicBezTo>
                    <a:pt x="216" y="18"/>
                    <a:pt x="216" y="18"/>
                    <a:pt x="216" y="18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5" y="16"/>
                    <a:pt x="215" y="16"/>
                    <a:pt x="215" y="16"/>
                  </a:cubicBezTo>
                  <a:cubicBezTo>
                    <a:pt x="214" y="16"/>
                    <a:pt x="214" y="16"/>
                    <a:pt x="214" y="16"/>
                  </a:cubicBezTo>
                  <a:cubicBezTo>
                    <a:pt x="213" y="17"/>
                    <a:pt x="213" y="17"/>
                    <a:pt x="213" y="17"/>
                  </a:cubicBezTo>
                  <a:cubicBezTo>
                    <a:pt x="212" y="17"/>
                    <a:pt x="212" y="17"/>
                    <a:pt x="212" y="17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9" y="17"/>
                    <a:pt x="209" y="17"/>
                    <a:pt x="209" y="17"/>
                  </a:cubicBezTo>
                  <a:cubicBezTo>
                    <a:pt x="209" y="16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7" y="15"/>
                    <a:pt x="207" y="15"/>
                    <a:pt x="207" y="15"/>
                  </a:cubicBezTo>
                  <a:cubicBezTo>
                    <a:pt x="207" y="14"/>
                    <a:pt x="207" y="14"/>
                    <a:pt x="207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7" y="13"/>
                    <a:pt x="207" y="13"/>
                    <a:pt x="207" y="13"/>
                  </a:cubicBezTo>
                  <a:cubicBezTo>
                    <a:pt x="207" y="12"/>
                    <a:pt x="207" y="12"/>
                    <a:pt x="207" y="12"/>
                  </a:cubicBezTo>
                  <a:cubicBezTo>
                    <a:pt x="207" y="11"/>
                    <a:pt x="207" y="11"/>
                    <a:pt x="207" y="11"/>
                  </a:cubicBezTo>
                  <a:cubicBezTo>
                    <a:pt x="208" y="11"/>
                    <a:pt x="208" y="11"/>
                    <a:pt x="208" y="11"/>
                  </a:cubicBezTo>
                  <a:cubicBezTo>
                    <a:pt x="209" y="10"/>
                    <a:pt x="209" y="10"/>
                    <a:pt x="209" y="10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9"/>
                    <a:pt x="208" y="9"/>
                    <a:pt x="208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6" y="8"/>
                    <a:pt x="206" y="8"/>
                    <a:pt x="206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7"/>
                    <a:pt x="202" y="7"/>
                    <a:pt x="202" y="7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5"/>
                    <a:pt x="202" y="5"/>
                    <a:pt x="202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7" y="8"/>
                    <a:pt x="197" y="8"/>
                    <a:pt x="197" y="8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7" y="5"/>
                    <a:pt x="197" y="5"/>
                    <a:pt x="197" y="5"/>
                  </a:cubicBezTo>
                  <a:cubicBezTo>
                    <a:pt x="198" y="5"/>
                    <a:pt x="198" y="5"/>
                    <a:pt x="198" y="5"/>
                  </a:cubicBezTo>
                  <a:cubicBezTo>
                    <a:pt x="199" y="5"/>
                    <a:pt x="199" y="5"/>
                    <a:pt x="199" y="5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8" y="1"/>
                    <a:pt x="198" y="1"/>
                    <a:pt x="198" y="1"/>
                  </a:cubicBezTo>
                  <a:cubicBezTo>
                    <a:pt x="197" y="1"/>
                    <a:pt x="197" y="1"/>
                    <a:pt x="197" y="1"/>
                  </a:cubicBezTo>
                  <a:cubicBezTo>
                    <a:pt x="196" y="1"/>
                    <a:pt x="196" y="1"/>
                    <a:pt x="196" y="1"/>
                  </a:cubicBezTo>
                  <a:cubicBezTo>
                    <a:pt x="195" y="2"/>
                    <a:pt x="195" y="2"/>
                    <a:pt x="195" y="2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89" y="3"/>
                    <a:pt x="189" y="3"/>
                    <a:pt x="189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3" y="3"/>
                    <a:pt x="183" y="3"/>
                    <a:pt x="183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2" y="5"/>
                    <a:pt x="182" y="5"/>
                    <a:pt x="182" y="5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79" y="8"/>
                    <a:pt x="179" y="8"/>
                    <a:pt x="179" y="8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8"/>
                    <a:pt x="178" y="8"/>
                    <a:pt x="178" y="8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7" y="7"/>
                    <a:pt x="177" y="7"/>
                    <a:pt x="177" y="7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5" y="6"/>
                    <a:pt x="175" y="6"/>
                    <a:pt x="175" y="6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5" y="7"/>
                    <a:pt x="175" y="7"/>
                    <a:pt x="175" y="7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0" y="7"/>
                    <a:pt x="170" y="7"/>
                    <a:pt x="170" y="7"/>
                  </a:cubicBezTo>
                  <a:cubicBezTo>
                    <a:pt x="167" y="9"/>
                    <a:pt x="167" y="9"/>
                    <a:pt x="167" y="9"/>
                  </a:cubicBezTo>
                  <a:cubicBezTo>
                    <a:pt x="165" y="10"/>
                    <a:pt x="165" y="10"/>
                    <a:pt x="165" y="10"/>
                  </a:cubicBezTo>
                  <a:cubicBezTo>
                    <a:pt x="163" y="11"/>
                    <a:pt x="163" y="11"/>
                    <a:pt x="163" y="11"/>
                  </a:cubicBezTo>
                  <a:cubicBezTo>
                    <a:pt x="161" y="13"/>
                    <a:pt x="161" y="13"/>
                    <a:pt x="161" y="13"/>
                  </a:cubicBezTo>
                  <a:cubicBezTo>
                    <a:pt x="159" y="14"/>
                    <a:pt x="159" y="14"/>
                    <a:pt x="159" y="14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0" y="16"/>
                    <a:pt x="150" y="16"/>
                    <a:pt x="150" y="16"/>
                  </a:cubicBezTo>
                  <a:cubicBezTo>
                    <a:pt x="149" y="15"/>
                    <a:pt x="149" y="15"/>
                    <a:pt x="149" y="15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5" y="15"/>
                    <a:pt x="145" y="15"/>
                    <a:pt x="145" y="15"/>
                  </a:cubicBezTo>
                  <a:cubicBezTo>
                    <a:pt x="143" y="17"/>
                    <a:pt x="143" y="17"/>
                    <a:pt x="143" y="17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42" y="19"/>
                    <a:pt x="142" y="19"/>
                    <a:pt x="142" y="19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7"/>
                    <a:pt x="143" y="27"/>
                    <a:pt x="143" y="27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8"/>
                    <a:pt x="145" y="38"/>
                    <a:pt x="145" y="38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39"/>
                    <a:pt x="146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9" y="43"/>
                    <a:pt x="149" y="43"/>
                    <a:pt x="149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7" y="45"/>
                    <a:pt x="147" y="45"/>
                    <a:pt x="147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4"/>
                    <a:pt x="146" y="44"/>
                    <a:pt x="146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4" y="44"/>
                    <a:pt x="144" y="44"/>
                    <a:pt x="144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5"/>
                    <a:pt x="143" y="45"/>
                    <a:pt x="143" y="45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7" y="47"/>
                    <a:pt x="137" y="47"/>
                    <a:pt x="137" y="47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3"/>
                    <a:pt x="133" y="43"/>
                    <a:pt x="133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5" y="40"/>
                    <a:pt x="135" y="40"/>
                    <a:pt x="135" y="40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28" y="43"/>
                    <a:pt x="128" y="43"/>
                    <a:pt x="128" y="43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124" y="42"/>
                    <a:pt x="124" y="42"/>
                    <a:pt x="124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3"/>
                    <a:pt x="122" y="43"/>
                    <a:pt x="122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18" y="44"/>
                    <a:pt x="118" y="44"/>
                    <a:pt x="118" y="44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7" y="52"/>
                    <a:pt x="117" y="52"/>
                    <a:pt x="117" y="52"/>
                  </a:cubicBezTo>
                  <a:cubicBezTo>
                    <a:pt x="116" y="52"/>
                    <a:pt x="116" y="52"/>
                    <a:pt x="116" y="52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5" y="54"/>
                    <a:pt x="115" y="54"/>
                    <a:pt x="115" y="54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5" y="59"/>
                    <a:pt x="115" y="59"/>
                    <a:pt x="115" y="59"/>
                  </a:cubicBezTo>
                  <a:cubicBezTo>
                    <a:pt x="117" y="59"/>
                    <a:pt x="117" y="59"/>
                    <a:pt x="117" y="59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4" y="59"/>
                    <a:pt x="134" y="59"/>
                    <a:pt x="134" y="59"/>
                  </a:cubicBezTo>
                  <a:cubicBezTo>
                    <a:pt x="135" y="58"/>
                    <a:pt x="135" y="58"/>
                    <a:pt x="135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3" y="62"/>
                    <a:pt x="133" y="62"/>
                    <a:pt x="133" y="62"/>
                  </a:cubicBezTo>
                  <a:cubicBezTo>
                    <a:pt x="133" y="63"/>
                    <a:pt x="133" y="63"/>
                    <a:pt x="133" y="63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2" y="65"/>
                    <a:pt x="132" y="65"/>
                    <a:pt x="132" y="65"/>
                  </a:cubicBezTo>
                  <a:cubicBezTo>
                    <a:pt x="132" y="66"/>
                    <a:pt x="132" y="66"/>
                    <a:pt x="132" y="66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31" y="69"/>
                    <a:pt x="131" y="69"/>
                    <a:pt x="131" y="69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8" y="71"/>
                    <a:pt x="128" y="71"/>
                    <a:pt x="128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1"/>
                    <a:pt x="121" y="71"/>
                    <a:pt x="121" y="71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7" y="73"/>
                    <a:pt x="117" y="73"/>
                    <a:pt x="117" y="73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3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0" y="76"/>
                    <a:pt x="110" y="76"/>
                    <a:pt x="110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7"/>
                    <a:pt x="108" y="77"/>
                    <a:pt x="108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7" y="76"/>
                    <a:pt x="107" y="76"/>
                    <a:pt x="107" y="76"/>
                  </a:cubicBezTo>
                  <a:cubicBezTo>
                    <a:pt x="106" y="76"/>
                    <a:pt x="106" y="76"/>
                    <a:pt x="106" y="76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2" y="80"/>
                    <a:pt x="102" y="80"/>
                    <a:pt x="102" y="80"/>
                  </a:cubicBezTo>
                  <a:cubicBezTo>
                    <a:pt x="101" y="81"/>
                    <a:pt x="101" y="81"/>
                    <a:pt x="101" y="81"/>
                  </a:cubicBezTo>
                  <a:cubicBezTo>
                    <a:pt x="101" y="82"/>
                    <a:pt x="101" y="82"/>
                    <a:pt x="101" y="82"/>
                  </a:cubicBezTo>
                  <a:cubicBezTo>
                    <a:pt x="100" y="82"/>
                    <a:pt x="100" y="82"/>
                    <a:pt x="100" y="82"/>
                  </a:cubicBezTo>
                  <a:cubicBezTo>
                    <a:pt x="99" y="81"/>
                    <a:pt x="99" y="81"/>
                    <a:pt x="99" y="81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7" y="84"/>
                    <a:pt x="97" y="84"/>
                    <a:pt x="97" y="84"/>
                  </a:cubicBezTo>
                  <a:cubicBezTo>
                    <a:pt x="97" y="85"/>
                    <a:pt x="97" y="85"/>
                    <a:pt x="97" y="85"/>
                  </a:cubicBezTo>
                  <a:cubicBezTo>
                    <a:pt x="97" y="86"/>
                    <a:pt x="97" y="86"/>
                    <a:pt x="97" y="86"/>
                  </a:cubicBezTo>
                  <a:cubicBezTo>
                    <a:pt x="98" y="87"/>
                    <a:pt x="98" y="87"/>
                    <a:pt x="98" y="87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1" y="91"/>
                    <a:pt x="101" y="91"/>
                    <a:pt x="101" y="91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99" y="92"/>
                    <a:pt x="99" y="92"/>
                    <a:pt x="99" y="92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8" y="92"/>
                    <a:pt x="98" y="92"/>
                    <a:pt x="98" y="92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7" y="93"/>
                    <a:pt x="97" y="93"/>
                    <a:pt x="97" y="93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7" y="96"/>
                    <a:pt x="97" y="96"/>
                    <a:pt x="97" y="96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9"/>
                    <a:pt x="97" y="99"/>
                    <a:pt x="97" y="99"/>
                  </a:cubicBezTo>
                  <a:cubicBezTo>
                    <a:pt x="98" y="99"/>
                    <a:pt x="98" y="99"/>
                    <a:pt x="98" y="99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7" y="100"/>
                    <a:pt x="97" y="100"/>
                    <a:pt x="97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100"/>
                    <a:pt x="106" y="100"/>
                    <a:pt x="106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2"/>
                    <a:pt x="104" y="102"/>
                    <a:pt x="104" y="102"/>
                  </a:cubicBezTo>
                  <a:cubicBezTo>
                    <a:pt x="105" y="103"/>
                    <a:pt x="105" y="103"/>
                    <a:pt x="105" y="103"/>
                  </a:cubicBezTo>
                  <a:cubicBezTo>
                    <a:pt x="104" y="103"/>
                    <a:pt x="104" y="103"/>
                    <a:pt x="104" y="103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6" y="110"/>
                    <a:pt x="106" y="110"/>
                    <a:pt x="106" y="110"/>
                  </a:cubicBezTo>
                  <a:cubicBezTo>
                    <a:pt x="107" y="110"/>
                    <a:pt x="107" y="110"/>
                    <a:pt x="107" y="110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2"/>
                    <a:pt x="107" y="112"/>
                    <a:pt x="107" y="112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0" y="115"/>
                    <a:pt x="110" y="115"/>
                    <a:pt x="110" y="115"/>
                  </a:cubicBezTo>
                  <a:cubicBezTo>
                    <a:pt x="110" y="116"/>
                    <a:pt x="110" y="116"/>
                    <a:pt x="110" y="116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5" y="112"/>
                    <a:pt x="115" y="112"/>
                    <a:pt x="115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3" y="113"/>
                    <a:pt x="113" y="113"/>
                    <a:pt x="113" y="11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15"/>
                    <a:pt x="119" y="115"/>
                    <a:pt x="119" y="115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19"/>
                    <a:pt x="115" y="119"/>
                    <a:pt x="115" y="119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16" y="120"/>
                    <a:pt x="116" y="120"/>
                    <a:pt x="116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2" y="125"/>
                    <a:pt x="112" y="125"/>
                    <a:pt x="112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2" y="129"/>
                    <a:pt x="102" y="129"/>
                    <a:pt x="102" y="129"/>
                  </a:cubicBezTo>
                  <a:cubicBezTo>
                    <a:pt x="101" y="130"/>
                    <a:pt x="101" y="130"/>
                    <a:pt x="101" y="130"/>
                  </a:cubicBezTo>
                  <a:cubicBezTo>
                    <a:pt x="100" y="130"/>
                    <a:pt x="100" y="130"/>
                    <a:pt x="100" y="130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98" y="131"/>
                    <a:pt x="98" y="131"/>
                    <a:pt x="98" y="131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91" y="137"/>
                    <a:pt x="91" y="137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6"/>
                    <a:pt x="87" y="136"/>
                    <a:pt x="87" y="136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85" y="137"/>
                    <a:pt x="85" y="137"/>
                    <a:pt x="85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2" y="139"/>
                    <a:pt x="82" y="139"/>
                    <a:pt x="82" y="139"/>
                  </a:cubicBezTo>
                  <a:cubicBezTo>
                    <a:pt x="81" y="139"/>
                    <a:pt x="81" y="139"/>
                    <a:pt x="81" y="139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1" y="142"/>
                    <a:pt x="81" y="142"/>
                    <a:pt x="81" y="142"/>
                  </a:cubicBezTo>
                  <a:cubicBezTo>
                    <a:pt x="81" y="141"/>
                    <a:pt x="81" y="141"/>
                    <a:pt x="81" y="141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5" y="141"/>
                    <a:pt x="85" y="141"/>
                    <a:pt x="85" y="141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9" y="139"/>
                    <a:pt x="89" y="139"/>
                    <a:pt x="89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8"/>
                    <a:pt x="90" y="138"/>
                    <a:pt x="90" y="138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1" y="139"/>
                    <a:pt x="91" y="139"/>
                    <a:pt x="91" y="139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3" y="138"/>
                    <a:pt x="93" y="138"/>
                    <a:pt x="93" y="138"/>
                  </a:cubicBezTo>
                  <a:cubicBezTo>
                    <a:pt x="94" y="138"/>
                    <a:pt x="94" y="138"/>
                    <a:pt x="94" y="138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5" y="138"/>
                    <a:pt x="95" y="138"/>
                    <a:pt x="95" y="138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7" y="138"/>
                    <a:pt x="97" y="138"/>
                    <a:pt x="97" y="138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5"/>
                    <a:pt x="101" y="135"/>
                    <a:pt x="101" y="135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4" y="134"/>
                    <a:pt x="104" y="134"/>
                    <a:pt x="104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2"/>
                    <a:pt x="106" y="132"/>
                    <a:pt x="106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2"/>
                    <a:pt x="110" y="132"/>
                    <a:pt x="110" y="132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3" y="129"/>
                    <a:pt x="113" y="129"/>
                    <a:pt x="113" y="129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5" y="127"/>
                    <a:pt x="115" y="127"/>
                    <a:pt x="115" y="127"/>
                  </a:cubicBezTo>
                  <a:cubicBezTo>
                    <a:pt x="116" y="127"/>
                    <a:pt x="116" y="127"/>
                    <a:pt x="116" y="127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4"/>
                    <a:pt x="120" y="124"/>
                    <a:pt x="120" y="124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5" y="123"/>
                    <a:pt x="125" y="123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2" y="119"/>
                    <a:pt x="132" y="119"/>
                    <a:pt x="132" y="119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3"/>
                    <a:pt x="132" y="113"/>
                    <a:pt x="132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6" y="111"/>
                    <a:pt x="136" y="111"/>
                    <a:pt x="136" y="111"/>
                  </a:cubicBezTo>
                  <a:cubicBezTo>
                    <a:pt x="137" y="112"/>
                    <a:pt x="137" y="112"/>
                    <a:pt x="137" y="112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40" y="110"/>
                    <a:pt x="140" y="110"/>
                    <a:pt x="140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8"/>
                    <a:pt x="142" y="108"/>
                    <a:pt x="142" y="108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7"/>
                    <a:pt x="139" y="107"/>
                    <a:pt x="139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1" y="107"/>
                    <a:pt x="141" y="107"/>
                    <a:pt x="141" y="107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3" y="107"/>
                    <a:pt x="143" y="107"/>
                    <a:pt x="143" y="107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3" y="101"/>
                    <a:pt x="153" y="101"/>
                    <a:pt x="153" y="101"/>
                  </a:cubicBezTo>
                  <a:cubicBezTo>
                    <a:pt x="155" y="100"/>
                    <a:pt x="155" y="100"/>
                    <a:pt x="155" y="100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6" y="100"/>
                    <a:pt x="156" y="100"/>
                    <a:pt x="156" y="100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100"/>
                    <a:pt x="161" y="100"/>
                    <a:pt x="161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59" y="101"/>
                    <a:pt x="159" y="101"/>
                    <a:pt x="159" y="101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103"/>
                    <a:pt x="157" y="103"/>
                    <a:pt x="157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5"/>
                    <a:pt x="158" y="105"/>
                    <a:pt x="158" y="105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6" y="104"/>
                    <a:pt x="156" y="104"/>
                    <a:pt x="156" y="104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3"/>
                    <a:pt x="154" y="103"/>
                    <a:pt x="154" y="103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6"/>
                    <a:pt x="148" y="106"/>
                    <a:pt x="148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8" y="108"/>
                    <a:pt x="148" y="108"/>
                    <a:pt x="148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4" y="111"/>
                    <a:pt x="144" y="111"/>
                    <a:pt x="144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50" y="115"/>
                    <a:pt x="150" y="115"/>
                    <a:pt x="150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5" y="111"/>
                    <a:pt x="155" y="111"/>
                    <a:pt x="155" y="111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6" y="113"/>
                    <a:pt x="156" y="113"/>
                    <a:pt x="156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60" y="112"/>
                    <a:pt x="160" y="112"/>
                    <a:pt x="160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6"/>
                    <a:pt x="160" y="106"/>
                    <a:pt x="160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7"/>
                    <a:pt x="166" y="107"/>
                    <a:pt x="166" y="107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8" y="106"/>
                    <a:pt x="168" y="106"/>
                    <a:pt x="168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71" y="108"/>
                    <a:pt x="171" y="108"/>
                    <a:pt x="171" y="108"/>
                  </a:cubicBezTo>
                  <a:cubicBezTo>
                    <a:pt x="171" y="109"/>
                    <a:pt x="171" y="109"/>
                    <a:pt x="171" y="109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8" y="108"/>
                    <a:pt x="168" y="108"/>
                    <a:pt x="168" y="108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10"/>
                    <a:pt x="169" y="110"/>
                    <a:pt x="169" y="110"/>
                  </a:cubicBezTo>
                  <a:cubicBezTo>
                    <a:pt x="170" y="110"/>
                    <a:pt x="170" y="110"/>
                    <a:pt x="170" y="110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3" y="112"/>
                    <a:pt x="173" y="112"/>
                    <a:pt x="173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4" y="114"/>
                    <a:pt x="174" y="114"/>
                    <a:pt x="174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4"/>
                    <a:pt x="176" y="114"/>
                    <a:pt x="176" y="114"/>
                  </a:cubicBezTo>
                  <a:cubicBezTo>
                    <a:pt x="175" y="115"/>
                    <a:pt x="175" y="115"/>
                    <a:pt x="175" y="115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6" y="117"/>
                    <a:pt x="176" y="117"/>
                    <a:pt x="176" y="117"/>
                  </a:cubicBezTo>
                  <a:cubicBezTo>
                    <a:pt x="177" y="117"/>
                    <a:pt x="177" y="117"/>
                    <a:pt x="177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179" y="117"/>
                    <a:pt x="179" y="117"/>
                    <a:pt x="179" y="117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2" y="117"/>
                    <a:pt x="182" y="117"/>
                    <a:pt x="182" y="117"/>
                  </a:cubicBezTo>
                  <a:cubicBezTo>
                    <a:pt x="182" y="118"/>
                    <a:pt x="182" y="118"/>
                    <a:pt x="182" y="118"/>
                  </a:cubicBezTo>
                  <a:cubicBezTo>
                    <a:pt x="183" y="118"/>
                    <a:pt x="183" y="118"/>
                    <a:pt x="183" y="118"/>
                  </a:cubicBezTo>
                  <a:cubicBezTo>
                    <a:pt x="183" y="119"/>
                    <a:pt x="183" y="119"/>
                    <a:pt x="183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6" y="120"/>
                    <a:pt x="186" y="120"/>
                    <a:pt x="186" y="120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1"/>
                    <a:pt x="192" y="121"/>
                    <a:pt x="192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0" y="124"/>
                    <a:pt x="190" y="124"/>
                    <a:pt x="190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1" y="125"/>
                    <a:pt x="191" y="125"/>
                    <a:pt x="191" y="125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5" y="125"/>
                    <a:pt x="195" y="125"/>
                    <a:pt x="195" y="125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8"/>
                    <a:pt x="194" y="128"/>
                    <a:pt x="194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2"/>
                    <a:pt x="194" y="132"/>
                    <a:pt x="194" y="132"/>
                  </a:cubicBezTo>
                  <a:cubicBezTo>
                    <a:pt x="195" y="132"/>
                    <a:pt x="195" y="132"/>
                    <a:pt x="195" y="132"/>
                  </a:cubicBezTo>
                  <a:cubicBezTo>
                    <a:pt x="194" y="133"/>
                    <a:pt x="194" y="133"/>
                    <a:pt x="194" y="133"/>
                  </a:cubicBezTo>
                  <a:cubicBezTo>
                    <a:pt x="195" y="133"/>
                    <a:pt x="195" y="133"/>
                    <a:pt x="195" y="133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9" y="135"/>
                    <a:pt x="199" y="135"/>
                    <a:pt x="199" y="135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31"/>
                    <a:pt x="198" y="131"/>
                    <a:pt x="198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200" y="131"/>
                    <a:pt x="200" y="131"/>
                    <a:pt x="200" y="131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7"/>
                    <a:pt x="202" y="137"/>
                    <a:pt x="202" y="137"/>
                  </a:cubicBezTo>
                  <a:cubicBezTo>
                    <a:pt x="203" y="137"/>
                    <a:pt x="203" y="137"/>
                    <a:pt x="203" y="137"/>
                  </a:cubicBezTo>
                  <a:cubicBezTo>
                    <a:pt x="203" y="136"/>
                    <a:pt x="203" y="136"/>
                    <a:pt x="203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5" y="131"/>
                    <a:pt x="205" y="131"/>
                    <a:pt x="205" y="131"/>
                  </a:cubicBezTo>
                  <a:cubicBezTo>
                    <a:pt x="205" y="129"/>
                    <a:pt x="205" y="129"/>
                    <a:pt x="205" y="129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5" y="127"/>
                    <a:pt x="205" y="127"/>
                    <a:pt x="205" y="127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6" y="127"/>
                    <a:pt x="206" y="127"/>
                    <a:pt x="206" y="127"/>
                  </a:cubicBezTo>
                  <a:cubicBezTo>
                    <a:pt x="207" y="127"/>
                    <a:pt x="207" y="127"/>
                    <a:pt x="207" y="127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6" y="129"/>
                    <a:pt x="206" y="129"/>
                    <a:pt x="206" y="129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5" y="132"/>
                    <a:pt x="205" y="132"/>
                    <a:pt x="205" y="132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4"/>
                    <a:pt x="205" y="134"/>
                    <a:pt x="205" y="134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9" y="141"/>
                    <a:pt x="209" y="141"/>
                    <a:pt x="209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4"/>
                    <a:pt x="207" y="144"/>
                    <a:pt x="207" y="144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6" y="145"/>
                    <a:pt x="206" y="145"/>
                    <a:pt x="206" y="145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7" y="146"/>
                    <a:pt x="207" y="146"/>
                    <a:pt x="207" y="146"/>
                  </a:cubicBezTo>
                  <a:cubicBezTo>
                    <a:pt x="207" y="147"/>
                    <a:pt x="207" y="147"/>
                    <a:pt x="207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2"/>
                    <a:pt x="208" y="152"/>
                    <a:pt x="208" y="152"/>
                  </a:cubicBezTo>
                  <a:cubicBezTo>
                    <a:pt x="209" y="153"/>
                    <a:pt x="209" y="153"/>
                    <a:pt x="209" y="153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8" y="155"/>
                    <a:pt x="208" y="155"/>
                    <a:pt x="208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7"/>
                    <a:pt x="206" y="157"/>
                    <a:pt x="206" y="157"/>
                  </a:cubicBezTo>
                  <a:cubicBezTo>
                    <a:pt x="206" y="158"/>
                    <a:pt x="206" y="158"/>
                    <a:pt x="206" y="158"/>
                  </a:cubicBezTo>
                  <a:cubicBezTo>
                    <a:pt x="206" y="159"/>
                    <a:pt x="206" y="159"/>
                    <a:pt x="206" y="159"/>
                  </a:cubicBezTo>
                  <a:cubicBezTo>
                    <a:pt x="207" y="158"/>
                    <a:pt x="207" y="158"/>
                    <a:pt x="207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10" y="155"/>
                    <a:pt x="210" y="155"/>
                    <a:pt x="210" y="155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11" y="160"/>
                    <a:pt x="211" y="160"/>
                    <a:pt x="211" y="160"/>
                  </a:cubicBezTo>
                  <a:cubicBezTo>
                    <a:pt x="210" y="160"/>
                    <a:pt x="210" y="160"/>
                    <a:pt x="210" y="160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0" y="161"/>
                    <a:pt x="210" y="161"/>
                    <a:pt x="210" y="161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10" y="162"/>
                    <a:pt x="210" y="162"/>
                    <a:pt x="210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0" y="163"/>
                    <a:pt x="210" y="163"/>
                    <a:pt x="210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8" y="164"/>
                    <a:pt x="208" y="164"/>
                    <a:pt x="208" y="164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1" y="164"/>
                    <a:pt x="211" y="164"/>
                    <a:pt x="211" y="164"/>
                  </a:cubicBezTo>
                  <a:cubicBezTo>
                    <a:pt x="212" y="163"/>
                    <a:pt x="212" y="163"/>
                    <a:pt x="212" y="163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0"/>
                    <a:pt x="213" y="160"/>
                    <a:pt x="213" y="160"/>
                  </a:cubicBezTo>
                  <a:cubicBezTo>
                    <a:pt x="214" y="158"/>
                    <a:pt x="214" y="158"/>
                    <a:pt x="214" y="158"/>
                  </a:cubicBezTo>
                  <a:cubicBezTo>
                    <a:pt x="215" y="158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1" y="162"/>
                  </a:moveTo>
                  <a:cubicBezTo>
                    <a:pt x="201" y="162"/>
                    <a:pt x="201" y="162"/>
                    <a:pt x="201" y="162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1" y="162"/>
                    <a:pt x="201" y="162"/>
                    <a:pt x="201" y="162"/>
                  </a:cubicBezTo>
                  <a:close/>
                  <a:moveTo>
                    <a:pt x="206" y="163"/>
                  </a:moveTo>
                  <a:cubicBezTo>
                    <a:pt x="207" y="163"/>
                    <a:pt x="207" y="163"/>
                    <a:pt x="207" y="163"/>
                  </a:cubicBezTo>
                  <a:cubicBezTo>
                    <a:pt x="208" y="163"/>
                    <a:pt x="208" y="163"/>
                    <a:pt x="208" y="163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6" y="163"/>
                    <a:pt x="206" y="163"/>
                    <a:pt x="206" y="163"/>
                  </a:cubicBezTo>
                  <a:close/>
                  <a:moveTo>
                    <a:pt x="207" y="161"/>
                  </a:moveTo>
                  <a:cubicBezTo>
                    <a:pt x="207" y="161"/>
                    <a:pt x="207" y="161"/>
                    <a:pt x="207" y="161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7" y="163"/>
                    <a:pt x="207" y="163"/>
                    <a:pt x="207" y="163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07" y="162"/>
                    <a:pt x="207" y="162"/>
                    <a:pt x="207" y="162"/>
                  </a:cubicBezTo>
                  <a:cubicBezTo>
                    <a:pt x="207" y="161"/>
                    <a:pt x="207" y="161"/>
                    <a:pt x="207" y="161"/>
                  </a:cubicBezTo>
                  <a:close/>
                  <a:moveTo>
                    <a:pt x="206" y="160"/>
                  </a:moveTo>
                  <a:cubicBezTo>
                    <a:pt x="207" y="160"/>
                    <a:pt x="207" y="160"/>
                    <a:pt x="207" y="160"/>
                  </a:cubicBezTo>
                  <a:cubicBezTo>
                    <a:pt x="206" y="161"/>
                    <a:pt x="206" y="161"/>
                    <a:pt x="206" y="161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lose/>
                  <a:moveTo>
                    <a:pt x="207" y="159"/>
                  </a:moveTo>
                  <a:cubicBezTo>
                    <a:pt x="208" y="159"/>
                    <a:pt x="208" y="159"/>
                    <a:pt x="208" y="159"/>
                  </a:cubicBezTo>
                  <a:cubicBezTo>
                    <a:pt x="208" y="158"/>
                    <a:pt x="208" y="158"/>
                    <a:pt x="208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0" y="158"/>
                    <a:pt x="210" y="158"/>
                    <a:pt x="210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09" y="160"/>
                    <a:pt x="209" y="160"/>
                    <a:pt x="209" y="160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7" y="159"/>
                    <a:pt x="207" y="159"/>
                    <a:pt x="207" y="159"/>
                  </a:cubicBezTo>
                  <a:close/>
                  <a:moveTo>
                    <a:pt x="199" y="162"/>
                  </a:moveTo>
                  <a:cubicBezTo>
                    <a:pt x="200" y="162"/>
                    <a:pt x="200" y="162"/>
                    <a:pt x="200" y="162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0" y="165"/>
                    <a:pt x="200" y="165"/>
                    <a:pt x="200" y="165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199" y="162"/>
                    <a:pt x="199" y="162"/>
                    <a:pt x="199" y="162"/>
                  </a:cubicBezTo>
                  <a:cubicBezTo>
                    <a:pt x="199" y="162"/>
                    <a:pt x="199" y="162"/>
                    <a:pt x="199" y="162"/>
                  </a:cubicBezTo>
                  <a:close/>
                  <a:moveTo>
                    <a:pt x="200" y="161"/>
                  </a:moveTo>
                  <a:cubicBezTo>
                    <a:pt x="200" y="161"/>
                    <a:pt x="200" y="161"/>
                    <a:pt x="200" y="161"/>
                  </a:cubicBezTo>
                  <a:cubicBezTo>
                    <a:pt x="200" y="161"/>
                    <a:pt x="200" y="161"/>
                    <a:pt x="200" y="161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1"/>
                    <a:pt x="200" y="161"/>
                    <a:pt x="200" y="161"/>
                  </a:cubicBezTo>
                  <a:close/>
                  <a:moveTo>
                    <a:pt x="199" y="160"/>
                  </a:moveTo>
                  <a:cubicBezTo>
                    <a:pt x="200" y="159"/>
                    <a:pt x="200" y="159"/>
                    <a:pt x="200" y="159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199" y="160"/>
                    <a:pt x="199" y="160"/>
                    <a:pt x="199" y="160"/>
                  </a:cubicBezTo>
                  <a:close/>
                  <a:moveTo>
                    <a:pt x="199" y="159"/>
                  </a:moveTo>
                  <a:cubicBezTo>
                    <a:pt x="199" y="159"/>
                    <a:pt x="199" y="159"/>
                    <a:pt x="199" y="159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9" y="159"/>
                    <a:pt x="199" y="159"/>
                    <a:pt x="199" y="159"/>
                  </a:cubicBezTo>
                  <a:close/>
                  <a:moveTo>
                    <a:pt x="198" y="155"/>
                  </a:moveTo>
                  <a:cubicBezTo>
                    <a:pt x="198" y="154"/>
                    <a:pt x="198" y="154"/>
                    <a:pt x="198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5"/>
                    <a:pt x="198" y="155"/>
                    <a:pt x="198" y="155"/>
                  </a:cubicBezTo>
                  <a:close/>
                  <a:moveTo>
                    <a:pt x="200" y="156"/>
                  </a:move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6"/>
                    <a:pt x="200" y="156"/>
                    <a:pt x="200" y="156"/>
                  </a:cubicBezTo>
                  <a:close/>
                  <a:moveTo>
                    <a:pt x="201" y="155"/>
                  </a:moveTo>
                  <a:cubicBezTo>
                    <a:pt x="201" y="154"/>
                    <a:pt x="201" y="154"/>
                    <a:pt x="201" y="154"/>
                  </a:cubicBezTo>
                  <a:cubicBezTo>
                    <a:pt x="202" y="154"/>
                    <a:pt x="202" y="154"/>
                    <a:pt x="202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1" y="155"/>
                    <a:pt x="201" y="155"/>
                    <a:pt x="201" y="155"/>
                  </a:cubicBezTo>
                  <a:close/>
                  <a:moveTo>
                    <a:pt x="203" y="155"/>
                  </a:moveTo>
                  <a:cubicBezTo>
                    <a:pt x="203" y="154"/>
                    <a:pt x="203" y="154"/>
                    <a:pt x="203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3" y="152"/>
                    <a:pt x="203" y="152"/>
                    <a:pt x="203" y="152"/>
                  </a:cubicBezTo>
                  <a:cubicBezTo>
                    <a:pt x="203" y="153"/>
                    <a:pt x="203" y="153"/>
                    <a:pt x="203" y="153"/>
                  </a:cubicBezTo>
                  <a:cubicBezTo>
                    <a:pt x="204" y="153"/>
                    <a:pt x="204" y="153"/>
                    <a:pt x="204" y="153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3" y="155"/>
                    <a:pt x="203" y="155"/>
                    <a:pt x="203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5" y="156"/>
                    <a:pt x="205" y="156"/>
                    <a:pt x="205" y="156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9"/>
                    <a:pt x="204" y="159"/>
                    <a:pt x="204" y="159"/>
                  </a:cubicBezTo>
                  <a:cubicBezTo>
                    <a:pt x="205" y="159"/>
                    <a:pt x="205" y="159"/>
                    <a:pt x="205" y="159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3"/>
                    <a:pt x="203" y="163"/>
                    <a:pt x="203" y="163"/>
                  </a:cubicBezTo>
                  <a:cubicBezTo>
                    <a:pt x="202" y="163"/>
                    <a:pt x="202" y="163"/>
                    <a:pt x="202" y="163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3" y="161"/>
                    <a:pt x="203" y="161"/>
                    <a:pt x="203" y="161"/>
                  </a:cubicBezTo>
                  <a:cubicBezTo>
                    <a:pt x="203" y="160"/>
                    <a:pt x="203" y="160"/>
                    <a:pt x="203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3" y="155"/>
                    <a:pt x="203" y="155"/>
                    <a:pt x="203" y="155"/>
                  </a:cubicBezTo>
                  <a:close/>
                  <a:moveTo>
                    <a:pt x="208" y="155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5"/>
                    <a:pt x="208" y="155"/>
                    <a:pt x="208" y="155"/>
                  </a:cubicBezTo>
                  <a:close/>
                  <a:moveTo>
                    <a:pt x="206" y="156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5"/>
                    <a:pt x="207" y="155"/>
                    <a:pt x="207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6"/>
                    <a:pt x="206" y="156"/>
                    <a:pt x="206" y="156"/>
                  </a:cubicBezTo>
                  <a:close/>
                  <a:moveTo>
                    <a:pt x="206" y="155"/>
                  </a:moveTo>
                  <a:cubicBezTo>
                    <a:pt x="206" y="154"/>
                    <a:pt x="206" y="154"/>
                    <a:pt x="206" y="154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6" y="155"/>
                    <a:pt x="206" y="155"/>
                    <a:pt x="206" y="155"/>
                  </a:cubicBezTo>
                  <a:cubicBezTo>
                    <a:pt x="206" y="155"/>
                    <a:pt x="206" y="155"/>
                    <a:pt x="206" y="155"/>
                  </a:cubicBezTo>
                  <a:close/>
                  <a:moveTo>
                    <a:pt x="205" y="153"/>
                  </a:moveTo>
                  <a:cubicBezTo>
                    <a:pt x="205" y="152"/>
                    <a:pt x="205" y="152"/>
                    <a:pt x="205" y="152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6" y="154"/>
                    <a:pt x="206" y="154"/>
                    <a:pt x="206" y="154"/>
                  </a:cubicBezTo>
                  <a:cubicBezTo>
                    <a:pt x="205" y="153"/>
                    <a:pt x="205" y="153"/>
                    <a:pt x="205" y="153"/>
                  </a:cubicBezTo>
                  <a:cubicBezTo>
                    <a:pt x="205" y="153"/>
                    <a:pt x="205" y="153"/>
                    <a:pt x="205" y="153"/>
                  </a:cubicBezTo>
                  <a:close/>
                  <a:moveTo>
                    <a:pt x="206" y="151"/>
                  </a:moveTo>
                  <a:cubicBezTo>
                    <a:pt x="207" y="150"/>
                    <a:pt x="207" y="150"/>
                    <a:pt x="207" y="150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7" y="151"/>
                    <a:pt x="207" y="151"/>
                    <a:pt x="207" y="151"/>
                  </a:cubicBezTo>
                  <a:cubicBezTo>
                    <a:pt x="206" y="152"/>
                    <a:pt x="206" y="152"/>
                    <a:pt x="206" y="152"/>
                  </a:cubicBezTo>
                  <a:cubicBezTo>
                    <a:pt x="206" y="151"/>
                    <a:pt x="206" y="151"/>
                    <a:pt x="206" y="151"/>
                  </a:cubicBezTo>
                  <a:cubicBezTo>
                    <a:pt x="206" y="151"/>
                    <a:pt x="206" y="151"/>
                    <a:pt x="206" y="151"/>
                  </a:cubicBezTo>
                  <a:close/>
                  <a:moveTo>
                    <a:pt x="203" y="152"/>
                  </a:moveTo>
                  <a:cubicBezTo>
                    <a:pt x="203" y="151"/>
                    <a:pt x="203" y="151"/>
                    <a:pt x="203" y="151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04" y="148"/>
                    <a:pt x="204" y="148"/>
                    <a:pt x="204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4" y="146"/>
                    <a:pt x="204" y="146"/>
                    <a:pt x="204" y="146"/>
                  </a:cubicBezTo>
                  <a:cubicBezTo>
                    <a:pt x="205" y="147"/>
                    <a:pt x="205" y="147"/>
                    <a:pt x="205" y="147"/>
                  </a:cubicBezTo>
                  <a:cubicBezTo>
                    <a:pt x="206" y="147"/>
                    <a:pt x="206" y="147"/>
                    <a:pt x="206" y="147"/>
                  </a:cubicBezTo>
                  <a:cubicBezTo>
                    <a:pt x="207" y="148"/>
                    <a:pt x="207" y="148"/>
                    <a:pt x="207" y="148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3" y="152"/>
                    <a:pt x="203" y="152"/>
                    <a:pt x="203" y="152"/>
                  </a:cubicBezTo>
                  <a:close/>
                  <a:moveTo>
                    <a:pt x="201" y="151"/>
                  </a:moveTo>
                  <a:cubicBezTo>
                    <a:pt x="200" y="150"/>
                    <a:pt x="200" y="150"/>
                    <a:pt x="200" y="150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2" y="147"/>
                    <a:pt x="202" y="147"/>
                    <a:pt x="202" y="147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2" y="151"/>
                    <a:pt x="202" y="151"/>
                    <a:pt x="202" y="151"/>
                  </a:cubicBezTo>
                  <a:cubicBezTo>
                    <a:pt x="201" y="152"/>
                    <a:pt x="201" y="152"/>
                    <a:pt x="201" y="152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0" y="154"/>
                    <a:pt x="200" y="154"/>
                    <a:pt x="200" y="154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201" y="151"/>
                    <a:pt x="201" y="151"/>
                    <a:pt x="201" y="151"/>
                  </a:cubicBezTo>
                  <a:close/>
                  <a:moveTo>
                    <a:pt x="200" y="144"/>
                  </a:moveTo>
                  <a:cubicBezTo>
                    <a:pt x="201" y="144"/>
                    <a:pt x="201" y="144"/>
                    <a:pt x="201" y="144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0" y="144"/>
                    <a:pt x="200" y="144"/>
                    <a:pt x="200" y="144"/>
                  </a:cubicBezTo>
                  <a:close/>
                  <a:moveTo>
                    <a:pt x="198" y="144"/>
                  </a:moveTo>
                  <a:cubicBezTo>
                    <a:pt x="199" y="144"/>
                    <a:pt x="199" y="144"/>
                    <a:pt x="199" y="144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4"/>
                    <a:pt x="200" y="144"/>
                    <a:pt x="200" y="144"/>
                  </a:cubicBezTo>
                  <a:cubicBezTo>
                    <a:pt x="200" y="146"/>
                    <a:pt x="200" y="146"/>
                    <a:pt x="200" y="146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8" y="150"/>
                    <a:pt x="198" y="150"/>
                    <a:pt x="198" y="150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7" y="151"/>
                    <a:pt x="197" y="151"/>
                    <a:pt x="197" y="151"/>
                  </a:cubicBezTo>
                  <a:cubicBezTo>
                    <a:pt x="197" y="150"/>
                    <a:pt x="197" y="150"/>
                    <a:pt x="197" y="150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4"/>
                    <a:pt x="198" y="144"/>
                    <a:pt x="198" y="144"/>
                  </a:cubicBezTo>
                  <a:close/>
                  <a:moveTo>
                    <a:pt x="196" y="144"/>
                  </a:moveTo>
                  <a:cubicBezTo>
                    <a:pt x="197" y="144"/>
                    <a:pt x="197" y="144"/>
                    <a:pt x="197" y="144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4"/>
                    <a:pt x="196" y="144"/>
                    <a:pt x="196" y="144"/>
                  </a:cubicBezTo>
                  <a:close/>
                  <a:moveTo>
                    <a:pt x="201" y="146"/>
                  </a:moveTo>
                  <a:cubicBezTo>
                    <a:pt x="201" y="145"/>
                    <a:pt x="201" y="145"/>
                    <a:pt x="201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2" y="144"/>
                    <a:pt x="202" y="144"/>
                    <a:pt x="202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3" y="143"/>
                    <a:pt x="203" y="143"/>
                    <a:pt x="203" y="143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2" y="141"/>
                    <a:pt x="202" y="141"/>
                    <a:pt x="202" y="141"/>
                  </a:cubicBezTo>
                  <a:cubicBezTo>
                    <a:pt x="203" y="140"/>
                    <a:pt x="203" y="140"/>
                    <a:pt x="203" y="140"/>
                  </a:cubicBezTo>
                  <a:cubicBezTo>
                    <a:pt x="203" y="138"/>
                    <a:pt x="203" y="138"/>
                    <a:pt x="203" y="138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7"/>
                    <a:pt x="204" y="137"/>
                    <a:pt x="204" y="137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5" y="138"/>
                    <a:pt x="205" y="138"/>
                    <a:pt x="205" y="138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3"/>
                    <a:pt x="206" y="143"/>
                    <a:pt x="206" y="143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5" y="141"/>
                    <a:pt x="205" y="141"/>
                    <a:pt x="205" y="141"/>
                  </a:cubicBezTo>
                  <a:cubicBezTo>
                    <a:pt x="205" y="139"/>
                    <a:pt x="205" y="139"/>
                    <a:pt x="205" y="139"/>
                  </a:cubicBezTo>
                  <a:cubicBezTo>
                    <a:pt x="205" y="140"/>
                    <a:pt x="205" y="140"/>
                    <a:pt x="205" y="140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4" y="143"/>
                    <a:pt x="204" y="143"/>
                    <a:pt x="204" y="143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5"/>
                    <a:pt x="203" y="145"/>
                    <a:pt x="203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1" y="146"/>
                    <a:pt x="201" y="146"/>
                    <a:pt x="201" y="146"/>
                  </a:cubicBezTo>
                  <a:close/>
                  <a:moveTo>
                    <a:pt x="198" y="137"/>
                  </a:moveTo>
                  <a:cubicBezTo>
                    <a:pt x="200" y="137"/>
                    <a:pt x="200" y="137"/>
                    <a:pt x="200" y="1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199" y="138"/>
                    <a:pt x="199" y="138"/>
                    <a:pt x="199" y="138"/>
                  </a:cubicBezTo>
                  <a:cubicBezTo>
                    <a:pt x="199" y="139"/>
                    <a:pt x="199" y="139"/>
                    <a:pt x="199" y="139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41"/>
                    <a:pt x="200" y="141"/>
                    <a:pt x="200" y="141"/>
                  </a:cubicBezTo>
                  <a:cubicBezTo>
                    <a:pt x="201" y="141"/>
                    <a:pt x="201" y="141"/>
                    <a:pt x="201" y="141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3"/>
                    <a:pt x="201" y="143"/>
                    <a:pt x="201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1"/>
                    <a:pt x="198" y="141"/>
                    <a:pt x="198" y="141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7" y="143"/>
                    <a:pt x="197" y="143"/>
                    <a:pt x="197" y="143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lose/>
                  <a:moveTo>
                    <a:pt x="199" y="136"/>
                  </a:moveTo>
                  <a:cubicBezTo>
                    <a:pt x="199" y="135"/>
                    <a:pt x="199" y="135"/>
                    <a:pt x="199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199" y="136"/>
                    <a:pt x="199" y="136"/>
                    <a:pt x="199" y="136"/>
                  </a:cubicBezTo>
                  <a:close/>
                  <a:moveTo>
                    <a:pt x="66" y="86"/>
                  </a:move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lose/>
                  <a:moveTo>
                    <a:pt x="66" y="87"/>
                  </a:moveTo>
                  <a:cubicBezTo>
                    <a:pt x="66" y="87"/>
                    <a:pt x="66" y="87"/>
                    <a:pt x="66" y="87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7"/>
                    <a:pt x="66" y="87"/>
                    <a:pt x="66" y="87"/>
                  </a:cubicBezTo>
                  <a:close/>
                  <a:moveTo>
                    <a:pt x="112" y="73"/>
                  </a:moveTo>
                  <a:cubicBezTo>
                    <a:pt x="111" y="74"/>
                    <a:pt x="111" y="74"/>
                    <a:pt x="111" y="74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5"/>
                    <a:pt x="111" y="75"/>
                    <a:pt x="111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108" y="74"/>
                    <a:pt x="108" y="74"/>
                    <a:pt x="108" y="74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3"/>
                    <a:pt x="112" y="73"/>
                    <a:pt x="112" y="73"/>
                  </a:cubicBezTo>
                  <a:close/>
                  <a:moveTo>
                    <a:pt x="113" y="73"/>
                  </a:moveTo>
                  <a:cubicBezTo>
                    <a:pt x="113" y="73"/>
                    <a:pt x="113" y="73"/>
                    <a:pt x="113" y="73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113" y="72"/>
                    <a:pt x="113" y="72"/>
                    <a:pt x="113" y="72"/>
                  </a:cubicBezTo>
                  <a:cubicBezTo>
                    <a:pt x="113" y="71"/>
                    <a:pt x="113" y="71"/>
                    <a:pt x="113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5" y="72"/>
                    <a:pt x="115" y="72"/>
                    <a:pt x="115" y="72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3" y="73"/>
                    <a:pt x="113" y="73"/>
                    <a:pt x="113" y="73"/>
                  </a:cubicBezTo>
                  <a:close/>
                  <a:moveTo>
                    <a:pt x="121" y="68"/>
                  </a:moveTo>
                  <a:cubicBezTo>
                    <a:pt x="122" y="68"/>
                    <a:pt x="122" y="68"/>
                    <a:pt x="122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2" y="69"/>
                    <a:pt x="122" y="69"/>
                    <a:pt x="122" y="69"/>
                  </a:cubicBezTo>
                  <a:cubicBezTo>
                    <a:pt x="121" y="68"/>
                    <a:pt x="121" y="68"/>
                    <a:pt x="121" y="68"/>
                  </a:cubicBezTo>
                  <a:close/>
                  <a:moveTo>
                    <a:pt x="166" y="107"/>
                  </a:move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6" y="107"/>
                    <a:pt x="166" y="107"/>
                    <a:pt x="166" y="107"/>
                  </a:cubicBezTo>
                  <a:close/>
                  <a:moveTo>
                    <a:pt x="162" y="119"/>
                  </a:moveTo>
                  <a:cubicBezTo>
                    <a:pt x="163" y="119"/>
                    <a:pt x="163" y="119"/>
                    <a:pt x="163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2" y="119"/>
                    <a:pt x="162" y="119"/>
                    <a:pt x="162" y="119"/>
                  </a:cubicBezTo>
                  <a:close/>
                  <a:moveTo>
                    <a:pt x="172" y="117"/>
                  </a:moveTo>
                  <a:cubicBezTo>
                    <a:pt x="173" y="116"/>
                    <a:pt x="173" y="116"/>
                    <a:pt x="173" y="116"/>
                  </a:cubicBezTo>
                  <a:cubicBezTo>
                    <a:pt x="173" y="116"/>
                    <a:pt x="173" y="116"/>
                    <a:pt x="173" y="116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72" y="118"/>
                    <a:pt x="172" y="118"/>
                    <a:pt x="172" y="118"/>
                  </a:cubicBezTo>
                  <a:cubicBezTo>
                    <a:pt x="172" y="117"/>
                    <a:pt x="172" y="117"/>
                    <a:pt x="172" y="117"/>
                  </a:cubicBezTo>
                  <a:close/>
                  <a:moveTo>
                    <a:pt x="165" y="109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5" y="109"/>
                    <a:pt x="165" y="109"/>
                    <a:pt x="165" y="109"/>
                  </a:cubicBezTo>
                  <a:close/>
                  <a:moveTo>
                    <a:pt x="166" y="112"/>
                  </a:moveTo>
                  <a:cubicBezTo>
                    <a:pt x="166" y="111"/>
                    <a:pt x="166" y="111"/>
                    <a:pt x="166" y="111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7" y="111"/>
                    <a:pt x="167" y="111"/>
                    <a:pt x="167" y="111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67" y="112"/>
                    <a:pt x="167" y="112"/>
                    <a:pt x="167" y="112"/>
                  </a:cubicBezTo>
                  <a:cubicBezTo>
                    <a:pt x="166" y="112"/>
                    <a:pt x="166" y="112"/>
                    <a:pt x="166" y="112"/>
                  </a:cubicBezTo>
                  <a:close/>
                  <a:moveTo>
                    <a:pt x="159" y="115"/>
                  </a:moveTo>
                  <a:cubicBezTo>
                    <a:pt x="159" y="115"/>
                    <a:pt x="159" y="115"/>
                    <a:pt x="159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2"/>
                    <a:pt x="165" y="112"/>
                    <a:pt x="165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59" y="115"/>
                    <a:pt x="159" y="115"/>
                    <a:pt x="159" y="115"/>
                  </a:cubicBezTo>
                  <a:cubicBezTo>
                    <a:pt x="159" y="115"/>
                    <a:pt x="159" y="115"/>
                    <a:pt x="159" y="115"/>
                  </a:cubicBezTo>
                  <a:close/>
                  <a:moveTo>
                    <a:pt x="159" y="114"/>
                  </a:moveTo>
                  <a:cubicBezTo>
                    <a:pt x="160" y="113"/>
                    <a:pt x="160" y="113"/>
                    <a:pt x="160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59" y="114"/>
                    <a:pt x="159" y="114"/>
                    <a:pt x="159" y="114"/>
                  </a:cubicBezTo>
                  <a:close/>
                  <a:moveTo>
                    <a:pt x="161" y="112"/>
                  </a:moveTo>
                  <a:cubicBezTo>
                    <a:pt x="162" y="111"/>
                    <a:pt x="162" y="111"/>
                    <a:pt x="162" y="111"/>
                  </a:cubicBezTo>
                  <a:cubicBezTo>
                    <a:pt x="162" y="110"/>
                    <a:pt x="162" y="110"/>
                    <a:pt x="162" y="110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2" y="111"/>
                    <a:pt x="162" y="111"/>
                    <a:pt x="162" y="111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lose/>
                  <a:moveTo>
                    <a:pt x="162" y="107"/>
                  </a:move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2" y="107"/>
                    <a:pt x="162" y="107"/>
                    <a:pt x="162" y="107"/>
                  </a:cubicBezTo>
                  <a:close/>
                  <a:moveTo>
                    <a:pt x="109" y="51"/>
                  </a:moveTo>
                  <a:cubicBezTo>
                    <a:pt x="109" y="51"/>
                    <a:pt x="109" y="51"/>
                    <a:pt x="109" y="51"/>
                  </a:cubicBezTo>
                  <a:cubicBezTo>
                    <a:pt x="110" y="51"/>
                    <a:pt x="110" y="51"/>
                    <a:pt x="110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1"/>
                    <a:pt x="109" y="51"/>
                    <a:pt x="109" y="51"/>
                  </a:cubicBezTo>
                  <a:close/>
                  <a:moveTo>
                    <a:pt x="91" y="68"/>
                  </a:moveTo>
                  <a:cubicBezTo>
                    <a:pt x="92" y="66"/>
                    <a:pt x="92" y="66"/>
                    <a:pt x="92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94" y="60"/>
                    <a:pt x="94" y="60"/>
                    <a:pt x="94" y="60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7" y="66"/>
                    <a:pt x="97" y="66"/>
                    <a:pt x="97" y="66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6" y="67"/>
                    <a:pt x="96" y="67"/>
                    <a:pt x="96" y="67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91" y="68"/>
                    <a:pt x="91" y="68"/>
                    <a:pt x="91" y="68"/>
                  </a:cubicBezTo>
                  <a:close/>
                  <a:moveTo>
                    <a:pt x="86" y="95"/>
                  </a:moveTo>
                  <a:cubicBezTo>
                    <a:pt x="87" y="95"/>
                    <a:pt x="87" y="95"/>
                    <a:pt x="8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4"/>
                    <a:pt x="90" y="94"/>
                    <a:pt x="90" y="94"/>
                  </a:cubicBezTo>
                  <a:cubicBezTo>
                    <a:pt x="91" y="94"/>
                    <a:pt x="91" y="94"/>
                    <a:pt x="91" y="94"/>
                  </a:cubicBezTo>
                  <a:cubicBezTo>
                    <a:pt x="91" y="95"/>
                    <a:pt x="91" y="95"/>
                    <a:pt x="91" y="95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6" y="96"/>
                    <a:pt x="86" y="96"/>
                    <a:pt x="86" y="96"/>
                  </a:cubicBezTo>
                  <a:cubicBezTo>
                    <a:pt x="86" y="95"/>
                    <a:pt x="86" y="95"/>
                    <a:pt x="86" y="95"/>
                  </a:cubicBezTo>
                  <a:close/>
                  <a:moveTo>
                    <a:pt x="144" y="107"/>
                  </a:move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5" y="107"/>
                    <a:pt x="145" y="107"/>
                    <a:pt x="145" y="107"/>
                  </a:cubicBezTo>
                  <a:cubicBezTo>
                    <a:pt x="144" y="107"/>
                    <a:pt x="144" y="107"/>
                    <a:pt x="144" y="107"/>
                  </a:cubicBezTo>
                  <a:close/>
                  <a:moveTo>
                    <a:pt x="135" y="113"/>
                  </a:move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5" y="113"/>
                    <a:pt x="135" y="113"/>
                    <a:pt x="135" y="113"/>
                  </a:cubicBezTo>
                  <a:close/>
                  <a:moveTo>
                    <a:pt x="135" y="120"/>
                  </a:moveTo>
                  <a:cubicBezTo>
                    <a:pt x="136" y="119"/>
                    <a:pt x="136" y="119"/>
                    <a:pt x="136" y="119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lose/>
                  <a:moveTo>
                    <a:pt x="132" y="123"/>
                  </a:moveTo>
                  <a:cubicBezTo>
                    <a:pt x="131" y="123"/>
                    <a:pt x="131" y="123"/>
                    <a:pt x="131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1"/>
                    <a:pt x="134" y="121"/>
                    <a:pt x="134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5" y="124"/>
                    <a:pt x="135" y="124"/>
                    <a:pt x="135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3" y="124"/>
                    <a:pt x="133" y="124"/>
                    <a:pt x="133" y="124"/>
                  </a:cubicBezTo>
                  <a:cubicBezTo>
                    <a:pt x="132" y="124"/>
                    <a:pt x="132" y="124"/>
                    <a:pt x="132" y="124"/>
                  </a:cubicBezTo>
                  <a:cubicBezTo>
                    <a:pt x="132" y="123"/>
                    <a:pt x="132" y="123"/>
                    <a:pt x="132" y="123"/>
                  </a:cubicBezTo>
                  <a:close/>
                  <a:moveTo>
                    <a:pt x="122" y="132"/>
                  </a:moveTo>
                  <a:cubicBezTo>
                    <a:pt x="122" y="132"/>
                    <a:pt x="122" y="132"/>
                    <a:pt x="122" y="132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21" y="132"/>
                    <a:pt x="121" y="132"/>
                    <a:pt x="121" y="132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2" y="130"/>
                    <a:pt x="122" y="130"/>
                    <a:pt x="122" y="130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8"/>
                    <a:pt x="121" y="128"/>
                    <a:pt x="121" y="128"/>
                  </a:cubicBezTo>
                  <a:cubicBezTo>
                    <a:pt x="123" y="127"/>
                    <a:pt x="123" y="127"/>
                    <a:pt x="123" y="127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8" y="124"/>
                    <a:pt x="128" y="124"/>
                    <a:pt x="128" y="124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3" y="125"/>
                    <a:pt x="133" y="125"/>
                    <a:pt x="133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1" y="128"/>
                    <a:pt x="131" y="128"/>
                    <a:pt x="131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29" y="128"/>
                    <a:pt x="129" y="128"/>
                    <a:pt x="129" y="128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1" y="129"/>
                    <a:pt x="131" y="129"/>
                    <a:pt x="131" y="129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7" y="129"/>
                    <a:pt x="127" y="129"/>
                    <a:pt x="127" y="129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1"/>
                    <a:pt x="128" y="131"/>
                    <a:pt x="128" y="131"/>
                  </a:cubicBezTo>
                  <a:cubicBezTo>
                    <a:pt x="127" y="130"/>
                    <a:pt x="127" y="130"/>
                    <a:pt x="127" y="130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22" y="133"/>
                    <a:pt x="122" y="133"/>
                    <a:pt x="122" y="133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32"/>
                    <a:pt x="123" y="132"/>
                    <a:pt x="123" y="132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2"/>
                    <a:pt x="122" y="132"/>
                    <a:pt x="122" y="132"/>
                  </a:cubicBezTo>
                  <a:close/>
                  <a:moveTo>
                    <a:pt x="121" y="135"/>
                  </a:move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lose/>
                  <a:moveTo>
                    <a:pt x="118" y="136"/>
                  </a:moveTo>
                  <a:cubicBezTo>
                    <a:pt x="119" y="135"/>
                    <a:pt x="119" y="135"/>
                    <a:pt x="119" y="135"/>
                  </a:cubicBezTo>
                  <a:cubicBezTo>
                    <a:pt x="120" y="134"/>
                    <a:pt x="120" y="134"/>
                    <a:pt x="120" y="134"/>
                  </a:cubicBezTo>
                  <a:cubicBezTo>
                    <a:pt x="119" y="136"/>
                    <a:pt x="119" y="136"/>
                    <a:pt x="119" y="136"/>
                  </a:cubicBezTo>
                  <a:cubicBezTo>
                    <a:pt x="118" y="136"/>
                    <a:pt x="118" y="136"/>
                    <a:pt x="118" y="136"/>
                  </a:cubicBezTo>
                  <a:close/>
                  <a:moveTo>
                    <a:pt x="112" y="140"/>
                  </a:moveTo>
                  <a:cubicBezTo>
                    <a:pt x="112" y="140"/>
                    <a:pt x="112" y="140"/>
                    <a:pt x="112" y="140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2" y="140"/>
                    <a:pt x="112" y="140"/>
                    <a:pt x="112" y="140"/>
                  </a:cubicBezTo>
                  <a:close/>
                  <a:moveTo>
                    <a:pt x="109" y="133"/>
                  </a:moveTo>
                  <a:cubicBezTo>
                    <a:pt x="110" y="133"/>
                    <a:pt x="110" y="133"/>
                    <a:pt x="110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09" y="133"/>
                    <a:pt x="109" y="133"/>
                    <a:pt x="109" y="133"/>
                  </a:cubicBezTo>
                  <a:close/>
                  <a:moveTo>
                    <a:pt x="92" y="140"/>
                  </a:moveTo>
                  <a:cubicBezTo>
                    <a:pt x="91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lose/>
                  <a:moveTo>
                    <a:pt x="90" y="140"/>
                  </a:moveTo>
                  <a:cubicBezTo>
                    <a:pt x="91" y="141"/>
                    <a:pt x="91" y="141"/>
                    <a:pt x="91" y="141"/>
                  </a:cubicBezTo>
                  <a:cubicBezTo>
                    <a:pt x="91" y="141"/>
                    <a:pt x="91" y="141"/>
                    <a:pt x="91" y="141"/>
                  </a:cubicBezTo>
                  <a:cubicBezTo>
                    <a:pt x="90" y="140"/>
                    <a:pt x="90" y="140"/>
                    <a:pt x="90" y="140"/>
                  </a:cubicBezTo>
                  <a:close/>
                  <a:moveTo>
                    <a:pt x="94" y="143"/>
                  </a:moveTo>
                  <a:cubicBezTo>
                    <a:pt x="95" y="144"/>
                    <a:pt x="95" y="144"/>
                    <a:pt x="95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4" y="143"/>
                  </a:moveTo>
                  <a:cubicBezTo>
                    <a:pt x="94" y="142"/>
                    <a:pt x="94" y="142"/>
                    <a:pt x="94" y="142"/>
                  </a:cubicBezTo>
                  <a:cubicBezTo>
                    <a:pt x="94" y="143"/>
                    <a:pt x="94" y="143"/>
                    <a:pt x="94" y="143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0" y="144"/>
                  </a:moveTo>
                  <a:cubicBezTo>
                    <a:pt x="91" y="143"/>
                    <a:pt x="91" y="143"/>
                    <a:pt x="91" y="143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3" y="142"/>
                    <a:pt x="93" y="142"/>
                    <a:pt x="93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2" y="143"/>
                    <a:pt x="92" y="143"/>
                    <a:pt x="92" y="143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0" y="144"/>
                    <a:pt x="90" y="144"/>
                    <a:pt x="90" y="144"/>
                  </a:cubicBezTo>
                  <a:close/>
                  <a:moveTo>
                    <a:pt x="89" y="142"/>
                  </a:moveTo>
                  <a:cubicBezTo>
                    <a:pt x="88" y="141"/>
                    <a:pt x="88" y="141"/>
                    <a:pt x="88" y="141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89" y="142"/>
                    <a:pt x="89" y="142"/>
                    <a:pt x="89" y="142"/>
                  </a:cubicBezTo>
                  <a:cubicBezTo>
                    <a:pt x="89" y="142"/>
                    <a:pt x="89" y="142"/>
                    <a:pt x="89" y="142"/>
                  </a:cubicBezTo>
                  <a:close/>
                  <a:moveTo>
                    <a:pt x="84" y="141"/>
                  </a:moveTo>
                  <a:cubicBezTo>
                    <a:pt x="85" y="141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4" y="141"/>
                    <a:pt x="84" y="141"/>
                    <a:pt x="84" y="141"/>
                  </a:cubicBezTo>
                  <a:close/>
                  <a:moveTo>
                    <a:pt x="82" y="143"/>
                  </a:moveTo>
                  <a:cubicBezTo>
                    <a:pt x="81" y="143"/>
                    <a:pt x="81" y="143"/>
                    <a:pt x="81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3"/>
                    <a:pt x="82" y="143"/>
                    <a:pt x="82" y="143"/>
                  </a:cubicBezTo>
                  <a:close/>
                  <a:moveTo>
                    <a:pt x="78" y="145"/>
                  </a:moveTo>
                  <a:cubicBezTo>
                    <a:pt x="79" y="146"/>
                    <a:pt x="79" y="146"/>
                    <a:pt x="79" y="146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78" y="145"/>
                    <a:pt x="78" y="145"/>
                    <a:pt x="78" y="145"/>
                  </a:cubicBezTo>
                  <a:close/>
                  <a:moveTo>
                    <a:pt x="0" y="159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0" y="159"/>
                    <a:pt x="0" y="159"/>
                    <a:pt x="0" y="159"/>
                  </a:cubicBezTo>
                  <a:close/>
                  <a:moveTo>
                    <a:pt x="1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1" y="157"/>
                    <a:pt x="1" y="157"/>
                    <a:pt x="1" y="157"/>
                  </a:cubicBezTo>
                  <a:close/>
                  <a:moveTo>
                    <a:pt x="2" y="155"/>
                  </a:moveTo>
                  <a:cubicBezTo>
                    <a:pt x="3" y="156"/>
                    <a:pt x="3" y="156"/>
                    <a:pt x="3" y="156"/>
                  </a:cubicBezTo>
                  <a:cubicBezTo>
                    <a:pt x="3" y="155"/>
                    <a:pt x="3" y="155"/>
                    <a:pt x="3" y="155"/>
                  </a:cubicBezTo>
                  <a:cubicBezTo>
                    <a:pt x="2" y="155"/>
                    <a:pt x="2" y="155"/>
                    <a:pt x="2" y="155"/>
                  </a:cubicBezTo>
                  <a:close/>
                  <a:moveTo>
                    <a:pt x="8" y="156"/>
                  </a:moveTo>
                  <a:cubicBezTo>
                    <a:pt x="7" y="155"/>
                    <a:pt x="7" y="155"/>
                    <a:pt x="7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8" y="156"/>
                    <a:pt x="8" y="156"/>
                    <a:pt x="8" y="156"/>
                  </a:cubicBezTo>
                  <a:close/>
                  <a:moveTo>
                    <a:pt x="8" y="157"/>
                  </a:moveTo>
                  <a:cubicBezTo>
                    <a:pt x="9" y="158"/>
                    <a:pt x="9" y="158"/>
                    <a:pt x="9" y="158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lose/>
                  <a:moveTo>
                    <a:pt x="13" y="157"/>
                  </a:moveTo>
                  <a:cubicBezTo>
                    <a:pt x="12" y="156"/>
                    <a:pt x="12" y="156"/>
                    <a:pt x="12" y="156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12" y="157"/>
                    <a:pt x="12" y="157"/>
                    <a:pt x="12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2" y="158"/>
                    <a:pt x="12" y="158"/>
                    <a:pt x="12" y="158"/>
                  </a:cubicBezTo>
                  <a:cubicBezTo>
                    <a:pt x="13" y="157"/>
                    <a:pt x="13" y="157"/>
                    <a:pt x="13" y="157"/>
                  </a:cubicBezTo>
                  <a:close/>
                  <a:moveTo>
                    <a:pt x="23" y="157"/>
                  </a:moveTo>
                  <a:cubicBezTo>
                    <a:pt x="23" y="156"/>
                    <a:pt x="23" y="156"/>
                    <a:pt x="23" y="156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0" y="156"/>
                    <a:pt x="20" y="156"/>
                    <a:pt x="20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1" y="157"/>
                    <a:pt x="21" y="157"/>
                    <a:pt x="21" y="157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3" y="157"/>
                    <a:pt x="23" y="157"/>
                    <a:pt x="23" y="157"/>
                  </a:cubicBezTo>
                  <a:close/>
                  <a:moveTo>
                    <a:pt x="25" y="157"/>
                  </a:moveTo>
                  <a:cubicBezTo>
                    <a:pt x="27" y="157"/>
                    <a:pt x="27" y="157"/>
                    <a:pt x="27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28" y="158"/>
                    <a:pt x="28" y="158"/>
                    <a:pt x="28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5" y="157"/>
                    <a:pt x="25" y="157"/>
                  </a:cubicBezTo>
                  <a:close/>
                  <a:moveTo>
                    <a:pt x="32" y="156"/>
                  </a:moveTo>
                  <a:cubicBezTo>
                    <a:pt x="31" y="155"/>
                    <a:pt x="31" y="155"/>
                    <a:pt x="31" y="155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lose/>
                  <a:moveTo>
                    <a:pt x="37" y="156"/>
                  </a:moveTo>
                  <a:cubicBezTo>
                    <a:pt x="37" y="155"/>
                    <a:pt x="37" y="155"/>
                    <a:pt x="37" y="155"/>
                  </a:cubicBezTo>
                  <a:cubicBezTo>
                    <a:pt x="36" y="155"/>
                    <a:pt x="36" y="155"/>
                    <a:pt x="36" y="155"/>
                  </a:cubicBezTo>
                  <a:cubicBezTo>
                    <a:pt x="37" y="156"/>
                    <a:pt x="37" y="156"/>
                    <a:pt x="37" y="156"/>
                  </a:cubicBezTo>
                  <a:close/>
                  <a:moveTo>
                    <a:pt x="40" y="154"/>
                  </a:moveTo>
                  <a:cubicBezTo>
                    <a:pt x="39" y="154"/>
                    <a:pt x="39" y="154"/>
                    <a:pt x="39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3" y="154"/>
                  </a:moveTo>
                  <a:cubicBezTo>
                    <a:pt x="42" y="154"/>
                    <a:pt x="42" y="154"/>
                    <a:pt x="42" y="154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3" y="154"/>
                    <a:pt x="43" y="154"/>
                    <a:pt x="43" y="154"/>
                  </a:cubicBezTo>
                  <a:close/>
                  <a:moveTo>
                    <a:pt x="43" y="153"/>
                  </a:moveTo>
                  <a:cubicBezTo>
                    <a:pt x="43" y="152"/>
                    <a:pt x="43" y="152"/>
                    <a:pt x="43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43" y="153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53" y="149"/>
                  </a:moveTo>
                  <a:cubicBezTo>
                    <a:pt x="54" y="150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53" y="151"/>
                    <a:pt x="53" y="151"/>
                    <a:pt x="53" y="151"/>
                  </a:cubicBezTo>
                  <a:cubicBezTo>
                    <a:pt x="52" y="152"/>
                    <a:pt x="52" y="152"/>
                    <a:pt x="52" y="152"/>
                  </a:cubicBezTo>
                  <a:cubicBezTo>
                    <a:pt x="50" y="153"/>
                    <a:pt x="50" y="153"/>
                    <a:pt x="50" y="153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7" y="153"/>
                    <a:pt x="47" y="153"/>
                    <a:pt x="47" y="153"/>
                  </a:cubicBezTo>
                  <a:cubicBezTo>
                    <a:pt x="48" y="153"/>
                    <a:pt x="48" y="153"/>
                    <a:pt x="48" y="153"/>
                  </a:cubicBezTo>
                  <a:cubicBezTo>
                    <a:pt x="48" y="152"/>
                    <a:pt x="48" y="152"/>
                    <a:pt x="48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0" y="151"/>
                    <a:pt x="50" y="151"/>
                    <a:pt x="50" y="151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2" y="149"/>
                    <a:pt x="52" y="149"/>
                    <a:pt x="52" y="149"/>
                  </a:cubicBezTo>
                  <a:cubicBezTo>
                    <a:pt x="52" y="149"/>
                    <a:pt x="53" y="149"/>
                    <a:pt x="53" y="149"/>
                  </a:cubicBezTo>
                  <a:close/>
                  <a:moveTo>
                    <a:pt x="61" y="146"/>
                  </a:moveTo>
                  <a:cubicBezTo>
                    <a:pt x="60" y="146"/>
                    <a:pt x="60" y="146"/>
                    <a:pt x="60" y="146"/>
                  </a:cubicBezTo>
                  <a:cubicBezTo>
                    <a:pt x="59" y="147"/>
                    <a:pt x="59" y="147"/>
                    <a:pt x="59" y="147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56" y="150"/>
                    <a:pt x="56" y="150"/>
                    <a:pt x="56" y="150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2"/>
                    <a:pt x="54" y="152"/>
                    <a:pt x="54" y="152"/>
                  </a:cubicBezTo>
                  <a:cubicBezTo>
                    <a:pt x="56" y="152"/>
                    <a:pt x="56" y="152"/>
                    <a:pt x="56" y="152"/>
                  </a:cubicBezTo>
                  <a:cubicBezTo>
                    <a:pt x="57" y="151"/>
                    <a:pt x="57" y="151"/>
                    <a:pt x="57" y="151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1" y="148"/>
                    <a:pt x="61" y="148"/>
                    <a:pt x="61" y="148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1" y="147"/>
                    <a:pt x="61" y="147"/>
                    <a:pt x="61" y="147"/>
                  </a:cubicBezTo>
                  <a:cubicBezTo>
                    <a:pt x="61" y="146"/>
                    <a:pt x="61" y="146"/>
                    <a:pt x="61" y="146"/>
                  </a:cubicBezTo>
                  <a:close/>
                  <a:moveTo>
                    <a:pt x="64" y="148"/>
                  </a:move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4" y="148"/>
                    <a:pt x="64" y="148"/>
                    <a:pt x="64" y="148"/>
                  </a:cubicBezTo>
                  <a:close/>
                  <a:moveTo>
                    <a:pt x="68" y="147"/>
                  </a:moveTo>
                  <a:cubicBezTo>
                    <a:pt x="68" y="147"/>
                    <a:pt x="68" y="147"/>
                    <a:pt x="68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8" y="147"/>
                    <a:pt x="68" y="147"/>
                    <a:pt x="68" y="147"/>
                  </a:cubicBezTo>
                  <a:cubicBezTo>
                    <a:pt x="68" y="147"/>
                    <a:pt x="68" y="147"/>
                    <a:pt x="68" y="147"/>
                  </a:cubicBezTo>
                  <a:close/>
                  <a:moveTo>
                    <a:pt x="66" y="147"/>
                  </a:move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6" y="147"/>
                    <a:pt x="66" y="147"/>
                    <a:pt x="66" y="147"/>
                  </a:cubicBezTo>
                  <a:close/>
                  <a:moveTo>
                    <a:pt x="66" y="146"/>
                  </a:moveTo>
                  <a:cubicBezTo>
                    <a:pt x="66" y="146"/>
                    <a:pt x="66" y="146"/>
                    <a:pt x="66" y="146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7" y="146"/>
                    <a:pt x="67" y="146"/>
                    <a:pt x="67" y="146"/>
                  </a:cubicBezTo>
                  <a:cubicBezTo>
                    <a:pt x="66" y="146"/>
                    <a:pt x="66" y="146"/>
                    <a:pt x="66" y="146"/>
                  </a:cubicBezTo>
                  <a:close/>
                  <a:moveTo>
                    <a:pt x="65" y="146"/>
                  </a:moveTo>
                  <a:cubicBezTo>
                    <a:pt x="64" y="146"/>
                    <a:pt x="64" y="146"/>
                    <a:pt x="64" y="146"/>
                  </a:cubicBezTo>
                  <a:cubicBezTo>
                    <a:pt x="64" y="146"/>
                    <a:pt x="64" y="146"/>
                    <a:pt x="64" y="146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lose/>
                  <a:moveTo>
                    <a:pt x="105" y="113"/>
                  </a:moveTo>
                  <a:cubicBezTo>
                    <a:pt x="105" y="113"/>
                    <a:pt x="105" y="113"/>
                    <a:pt x="105" y="113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5" y="113"/>
                    <a:pt x="105" y="113"/>
                    <a:pt x="105" y="113"/>
                  </a:cubicBezTo>
                  <a:close/>
                  <a:moveTo>
                    <a:pt x="104" y="113"/>
                  </a:moveTo>
                  <a:cubicBezTo>
                    <a:pt x="103" y="113"/>
                    <a:pt x="103" y="113"/>
                    <a:pt x="103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2"/>
                    <a:pt x="105" y="112"/>
                    <a:pt x="105" y="112"/>
                  </a:cubicBezTo>
                  <a:cubicBezTo>
                    <a:pt x="104" y="113"/>
                    <a:pt x="104" y="113"/>
                    <a:pt x="104" y="113"/>
                  </a:cubicBezTo>
                  <a:cubicBezTo>
                    <a:pt x="104" y="113"/>
                    <a:pt x="104" y="113"/>
                    <a:pt x="104" y="113"/>
                  </a:cubicBezTo>
                  <a:close/>
                  <a:moveTo>
                    <a:pt x="70" y="144"/>
                  </a:moveTo>
                  <a:cubicBezTo>
                    <a:pt x="70" y="143"/>
                    <a:pt x="70" y="143"/>
                    <a:pt x="70" y="143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7" y="144"/>
                    <a:pt x="77" y="144"/>
                    <a:pt x="77" y="144"/>
                  </a:cubicBezTo>
                  <a:cubicBezTo>
                    <a:pt x="75" y="144"/>
                    <a:pt x="75" y="144"/>
                    <a:pt x="75" y="144"/>
                  </a:cubicBezTo>
                  <a:cubicBezTo>
                    <a:pt x="74" y="144"/>
                    <a:pt x="74" y="144"/>
                    <a:pt x="74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0" y="144"/>
                    <a:pt x="70" y="144"/>
                    <a:pt x="70" y="1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1" name="Rectangle 163"/>
            <p:cNvSpPr>
              <a:spLocks noChangeArrowheads="1"/>
            </p:cNvSpPr>
            <p:nvPr/>
          </p:nvSpPr>
          <p:spPr bwMode="auto">
            <a:xfrm>
              <a:off x="2602388" y="2795127"/>
              <a:ext cx="3860" cy="386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2" name="Freeform 164"/>
            <p:cNvSpPr/>
            <p:nvPr/>
          </p:nvSpPr>
          <p:spPr bwMode="auto">
            <a:xfrm>
              <a:off x="2664145" y="2813139"/>
              <a:ext cx="47606" cy="19300"/>
            </a:xfrm>
            <a:custGeom>
              <a:avLst/>
              <a:gdLst>
                <a:gd name="T0" fmla="*/ 3 w 37"/>
                <a:gd name="T1" fmla="*/ 0 h 15"/>
                <a:gd name="T2" fmla="*/ 7 w 37"/>
                <a:gd name="T3" fmla="*/ 0 h 15"/>
                <a:gd name="T4" fmla="*/ 14 w 37"/>
                <a:gd name="T5" fmla="*/ 0 h 15"/>
                <a:gd name="T6" fmla="*/ 26 w 37"/>
                <a:gd name="T7" fmla="*/ 0 h 15"/>
                <a:gd name="T8" fmla="*/ 29 w 37"/>
                <a:gd name="T9" fmla="*/ 4 h 15"/>
                <a:gd name="T10" fmla="*/ 33 w 37"/>
                <a:gd name="T11" fmla="*/ 8 h 15"/>
                <a:gd name="T12" fmla="*/ 37 w 37"/>
                <a:gd name="T13" fmla="*/ 8 h 15"/>
                <a:gd name="T14" fmla="*/ 37 w 37"/>
                <a:gd name="T15" fmla="*/ 12 h 15"/>
                <a:gd name="T16" fmla="*/ 29 w 37"/>
                <a:gd name="T17" fmla="*/ 12 h 15"/>
                <a:gd name="T18" fmla="*/ 29 w 37"/>
                <a:gd name="T19" fmla="*/ 8 h 15"/>
                <a:gd name="T20" fmla="*/ 26 w 37"/>
                <a:gd name="T21" fmla="*/ 12 h 15"/>
                <a:gd name="T22" fmla="*/ 26 w 37"/>
                <a:gd name="T23" fmla="*/ 12 h 15"/>
                <a:gd name="T24" fmla="*/ 26 w 37"/>
                <a:gd name="T25" fmla="*/ 12 h 15"/>
                <a:gd name="T26" fmla="*/ 22 w 37"/>
                <a:gd name="T27" fmla="*/ 12 h 15"/>
                <a:gd name="T28" fmla="*/ 22 w 37"/>
                <a:gd name="T29" fmla="*/ 15 h 15"/>
                <a:gd name="T30" fmla="*/ 18 w 37"/>
                <a:gd name="T31" fmla="*/ 15 h 15"/>
                <a:gd name="T32" fmla="*/ 14 w 37"/>
                <a:gd name="T33" fmla="*/ 12 h 15"/>
                <a:gd name="T34" fmla="*/ 11 w 37"/>
                <a:gd name="T35" fmla="*/ 12 h 15"/>
                <a:gd name="T36" fmla="*/ 7 w 37"/>
                <a:gd name="T37" fmla="*/ 12 h 15"/>
                <a:gd name="T38" fmla="*/ 7 w 37"/>
                <a:gd name="T39" fmla="*/ 8 h 15"/>
                <a:gd name="T40" fmla="*/ 3 w 37"/>
                <a:gd name="T41" fmla="*/ 4 h 15"/>
                <a:gd name="T42" fmla="*/ 3 w 37"/>
                <a:gd name="T43" fmla="*/ 8 h 15"/>
                <a:gd name="T44" fmla="*/ 0 w 37"/>
                <a:gd name="T45" fmla="*/ 4 h 15"/>
                <a:gd name="T46" fmla="*/ 0 w 37"/>
                <a:gd name="T47" fmla="*/ 0 h 15"/>
                <a:gd name="T48" fmla="*/ 3 w 37"/>
                <a:gd name="T4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5">
                  <a:moveTo>
                    <a:pt x="3" y="0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26" y="0"/>
                  </a:lnTo>
                  <a:lnTo>
                    <a:pt x="29" y="4"/>
                  </a:lnTo>
                  <a:lnTo>
                    <a:pt x="33" y="8"/>
                  </a:lnTo>
                  <a:lnTo>
                    <a:pt x="37" y="8"/>
                  </a:lnTo>
                  <a:lnTo>
                    <a:pt x="37" y="12"/>
                  </a:lnTo>
                  <a:lnTo>
                    <a:pt x="29" y="12"/>
                  </a:lnTo>
                  <a:lnTo>
                    <a:pt x="29" y="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2" y="12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4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7" y="8"/>
                  </a:lnTo>
                  <a:lnTo>
                    <a:pt x="3" y="4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3" name="Freeform 165"/>
            <p:cNvSpPr>
              <a:spLocks noEditPoints="1"/>
            </p:cNvSpPr>
            <p:nvPr/>
          </p:nvSpPr>
          <p:spPr bwMode="auto">
            <a:xfrm>
              <a:off x="2745202" y="2779687"/>
              <a:ext cx="61758" cy="43745"/>
            </a:xfrm>
            <a:custGeom>
              <a:avLst/>
              <a:gdLst>
                <a:gd name="T0" fmla="*/ 11 w 13"/>
                <a:gd name="T1" fmla="*/ 8 h 9"/>
                <a:gd name="T2" fmla="*/ 12 w 13"/>
                <a:gd name="T3" fmla="*/ 7 h 9"/>
                <a:gd name="T4" fmla="*/ 12 w 13"/>
                <a:gd name="T5" fmla="*/ 5 h 9"/>
                <a:gd name="T6" fmla="*/ 13 w 13"/>
                <a:gd name="T7" fmla="*/ 5 h 9"/>
                <a:gd name="T8" fmla="*/ 12 w 13"/>
                <a:gd name="T9" fmla="*/ 3 h 9"/>
                <a:gd name="T10" fmla="*/ 13 w 13"/>
                <a:gd name="T11" fmla="*/ 2 h 9"/>
                <a:gd name="T12" fmla="*/ 12 w 13"/>
                <a:gd name="T13" fmla="*/ 2 h 9"/>
                <a:gd name="T14" fmla="*/ 10 w 13"/>
                <a:gd name="T15" fmla="*/ 1 h 9"/>
                <a:gd name="T16" fmla="*/ 8 w 13"/>
                <a:gd name="T17" fmla="*/ 1 h 9"/>
                <a:gd name="T18" fmla="*/ 6 w 13"/>
                <a:gd name="T19" fmla="*/ 1 h 9"/>
                <a:gd name="T20" fmla="*/ 6 w 13"/>
                <a:gd name="T21" fmla="*/ 2 h 9"/>
                <a:gd name="T22" fmla="*/ 8 w 13"/>
                <a:gd name="T23" fmla="*/ 3 h 9"/>
                <a:gd name="T24" fmla="*/ 8 w 13"/>
                <a:gd name="T25" fmla="*/ 5 h 9"/>
                <a:gd name="T26" fmla="*/ 10 w 13"/>
                <a:gd name="T27" fmla="*/ 6 h 9"/>
                <a:gd name="T28" fmla="*/ 10 w 13"/>
                <a:gd name="T29" fmla="*/ 7 h 9"/>
                <a:gd name="T30" fmla="*/ 8 w 13"/>
                <a:gd name="T31" fmla="*/ 7 h 9"/>
                <a:gd name="T32" fmla="*/ 6 w 13"/>
                <a:gd name="T33" fmla="*/ 7 h 9"/>
                <a:gd name="T34" fmla="*/ 4 w 13"/>
                <a:gd name="T35" fmla="*/ 7 h 9"/>
                <a:gd name="T36" fmla="*/ 4 w 13"/>
                <a:gd name="T37" fmla="*/ 6 h 9"/>
                <a:gd name="T38" fmla="*/ 2 w 13"/>
                <a:gd name="T39" fmla="*/ 6 h 9"/>
                <a:gd name="T40" fmla="*/ 0 w 13"/>
                <a:gd name="T41" fmla="*/ 7 h 9"/>
                <a:gd name="T42" fmla="*/ 2 w 13"/>
                <a:gd name="T43" fmla="*/ 8 h 9"/>
                <a:gd name="T44" fmla="*/ 3 w 13"/>
                <a:gd name="T45" fmla="*/ 9 h 9"/>
                <a:gd name="T46" fmla="*/ 4 w 13"/>
                <a:gd name="T47" fmla="*/ 8 h 9"/>
                <a:gd name="T48" fmla="*/ 7 w 13"/>
                <a:gd name="T49" fmla="*/ 8 h 9"/>
                <a:gd name="T50" fmla="*/ 10 w 13"/>
                <a:gd name="T51" fmla="*/ 8 h 9"/>
                <a:gd name="T52" fmla="*/ 11 w 13"/>
                <a:gd name="T53" fmla="*/ 9 h 9"/>
                <a:gd name="T54" fmla="*/ 8 w 13"/>
                <a:gd name="T55" fmla="*/ 0 h 9"/>
                <a:gd name="T56" fmla="*/ 8 w 13"/>
                <a:gd name="T57" fmla="*/ 1 h 9"/>
                <a:gd name="T58" fmla="*/ 6 w 13"/>
                <a:gd name="T59" fmla="*/ 5 h 9"/>
                <a:gd name="T60" fmla="*/ 8 w 13"/>
                <a:gd name="T61" fmla="*/ 5 h 9"/>
                <a:gd name="T62" fmla="*/ 7 w 13"/>
                <a:gd name="T6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" h="9">
                  <a:moveTo>
                    <a:pt x="11" y="9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2"/>
                    <a:pt x="6" y="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lose/>
                  <a:moveTo>
                    <a:pt x="6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6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4" name="Freeform 166"/>
            <p:cNvSpPr>
              <a:spLocks noEditPoints="1"/>
            </p:cNvSpPr>
            <p:nvPr/>
          </p:nvSpPr>
          <p:spPr bwMode="auto">
            <a:xfrm>
              <a:off x="2530337" y="2714068"/>
              <a:ext cx="223874" cy="75912"/>
            </a:xfrm>
            <a:custGeom>
              <a:avLst/>
              <a:gdLst>
                <a:gd name="T0" fmla="*/ 37 w 174"/>
                <a:gd name="T1" fmla="*/ 22 h 59"/>
                <a:gd name="T2" fmla="*/ 33 w 174"/>
                <a:gd name="T3" fmla="*/ 29 h 59"/>
                <a:gd name="T4" fmla="*/ 33 w 174"/>
                <a:gd name="T5" fmla="*/ 29 h 59"/>
                <a:gd name="T6" fmla="*/ 33 w 174"/>
                <a:gd name="T7" fmla="*/ 26 h 59"/>
                <a:gd name="T8" fmla="*/ 11 w 174"/>
                <a:gd name="T9" fmla="*/ 18 h 59"/>
                <a:gd name="T10" fmla="*/ 7 w 174"/>
                <a:gd name="T11" fmla="*/ 18 h 59"/>
                <a:gd name="T12" fmla="*/ 0 w 174"/>
                <a:gd name="T13" fmla="*/ 22 h 59"/>
                <a:gd name="T14" fmla="*/ 7 w 174"/>
                <a:gd name="T15" fmla="*/ 22 h 59"/>
                <a:gd name="T16" fmla="*/ 15 w 174"/>
                <a:gd name="T17" fmla="*/ 22 h 59"/>
                <a:gd name="T18" fmla="*/ 22 w 174"/>
                <a:gd name="T19" fmla="*/ 18 h 59"/>
                <a:gd name="T20" fmla="*/ 33 w 174"/>
                <a:gd name="T21" fmla="*/ 11 h 59"/>
                <a:gd name="T22" fmla="*/ 44 w 174"/>
                <a:gd name="T23" fmla="*/ 11 h 59"/>
                <a:gd name="T24" fmla="*/ 56 w 174"/>
                <a:gd name="T25" fmla="*/ 14 h 59"/>
                <a:gd name="T26" fmla="*/ 48 w 174"/>
                <a:gd name="T27" fmla="*/ 14 h 59"/>
                <a:gd name="T28" fmla="*/ 63 w 174"/>
                <a:gd name="T29" fmla="*/ 18 h 59"/>
                <a:gd name="T30" fmla="*/ 70 w 174"/>
                <a:gd name="T31" fmla="*/ 22 h 59"/>
                <a:gd name="T32" fmla="*/ 78 w 174"/>
                <a:gd name="T33" fmla="*/ 22 h 59"/>
                <a:gd name="T34" fmla="*/ 89 w 174"/>
                <a:gd name="T35" fmla="*/ 26 h 59"/>
                <a:gd name="T36" fmla="*/ 96 w 174"/>
                <a:gd name="T37" fmla="*/ 26 h 59"/>
                <a:gd name="T38" fmla="*/ 104 w 174"/>
                <a:gd name="T39" fmla="*/ 26 h 59"/>
                <a:gd name="T40" fmla="*/ 115 w 174"/>
                <a:gd name="T41" fmla="*/ 40 h 59"/>
                <a:gd name="T42" fmla="*/ 126 w 174"/>
                <a:gd name="T43" fmla="*/ 44 h 59"/>
                <a:gd name="T44" fmla="*/ 130 w 174"/>
                <a:gd name="T45" fmla="*/ 48 h 59"/>
                <a:gd name="T46" fmla="*/ 118 w 174"/>
                <a:gd name="T47" fmla="*/ 55 h 59"/>
                <a:gd name="T48" fmla="*/ 130 w 174"/>
                <a:gd name="T49" fmla="*/ 55 h 59"/>
                <a:gd name="T50" fmla="*/ 148 w 174"/>
                <a:gd name="T51" fmla="*/ 59 h 59"/>
                <a:gd name="T52" fmla="*/ 159 w 174"/>
                <a:gd name="T53" fmla="*/ 55 h 59"/>
                <a:gd name="T54" fmla="*/ 174 w 174"/>
                <a:gd name="T55" fmla="*/ 51 h 59"/>
                <a:gd name="T56" fmla="*/ 170 w 174"/>
                <a:gd name="T57" fmla="*/ 48 h 59"/>
                <a:gd name="T58" fmla="*/ 152 w 174"/>
                <a:gd name="T59" fmla="*/ 40 h 59"/>
                <a:gd name="T60" fmla="*/ 152 w 174"/>
                <a:gd name="T61" fmla="*/ 37 h 59"/>
                <a:gd name="T62" fmla="*/ 144 w 174"/>
                <a:gd name="T63" fmla="*/ 37 h 59"/>
                <a:gd name="T64" fmla="*/ 137 w 174"/>
                <a:gd name="T65" fmla="*/ 29 h 59"/>
                <a:gd name="T66" fmla="*/ 126 w 174"/>
                <a:gd name="T67" fmla="*/ 29 h 59"/>
                <a:gd name="T68" fmla="*/ 126 w 174"/>
                <a:gd name="T69" fmla="*/ 29 h 59"/>
                <a:gd name="T70" fmla="*/ 111 w 174"/>
                <a:gd name="T71" fmla="*/ 22 h 59"/>
                <a:gd name="T72" fmla="*/ 96 w 174"/>
                <a:gd name="T73" fmla="*/ 14 h 59"/>
                <a:gd name="T74" fmla="*/ 89 w 174"/>
                <a:gd name="T75" fmla="*/ 7 h 59"/>
                <a:gd name="T76" fmla="*/ 70 w 174"/>
                <a:gd name="T77" fmla="*/ 3 h 59"/>
                <a:gd name="T78" fmla="*/ 59 w 174"/>
                <a:gd name="T79" fmla="*/ 3 h 59"/>
                <a:gd name="T80" fmla="*/ 41 w 174"/>
                <a:gd name="T81" fmla="*/ 3 h 59"/>
                <a:gd name="T82" fmla="*/ 22 w 174"/>
                <a:gd name="T83" fmla="*/ 7 h 59"/>
                <a:gd name="T84" fmla="*/ 11 w 174"/>
                <a:gd name="T85" fmla="*/ 1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4" h="59">
                  <a:moveTo>
                    <a:pt x="33" y="26"/>
                  </a:moveTo>
                  <a:lnTo>
                    <a:pt x="33" y="22"/>
                  </a:lnTo>
                  <a:lnTo>
                    <a:pt x="37" y="22"/>
                  </a:lnTo>
                  <a:lnTo>
                    <a:pt x="41" y="26"/>
                  </a:lnTo>
                  <a:lnTo>
                    <a:pt x="41" y="29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30" y="26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7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close/>
                  <a:moveTo>
                    <a:pt x="11" y="18"/>
                  </a:moveTo>
                  <a:lnTo>
                    <a:pt x="11" y="18"/>
                  </a:lnTo>
                  <a:lnTo>
                    <a:pt x="11" y="22"/>
                  </a:lnTo>
                  <a:lnTo>
                    <a:pt x="7" y="18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6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11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18"/>
                  </a:lnTo>
                  <a:lnTo>
                    <a:pt x="30" y="18"/>
                  </a:lnTo>
                  <a:lnTo>
                    <a:pt x="33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56" y="14"/>
                  </a:lnTo>
                  <a:lnTo>
                    <a:pt x="52" y="14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9" y="18"/>
                  </a:lnTo>
                  <a:lnTo>
                    <a:pt x="63" y="18"/>
                  </a:lnTo>
                  <a:lnTo>
                    <a:pt x="63" y="18"/>
                  </a:lnTo>
                  <a:lnTo>
                    <a:pt x="67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1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6" y="29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7" y="37"/>
                  </a:lnTo>
                  <a:lnTo>
                    <a:pt x="111" y="40"/>
                  </a:lnTo>
                  <a:lnTo>
                    <a:pt x="115" y="40"/>
                  </a:lnTo>
                  <a:lnTo>
                    <a:pt x="115" y="40"/>
                  </a:lnTo>
                  <a:lnTo>
                    <a:pt x="11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30" y="44"/>
                  </a:lnTo>
                  <a:lnTo>
                    <a:pt x="130" y="48"/>
                  </a:lnTo>
                  <a:lnTo>
                    <a:pt x="126" y="48"/>
                  </a:lnTo>
                  <a:lnTo>
                    <a:pt x="118" y="55"/>
                  </a:lnTo>
                  <a:lnTo>
                    <a:pt x="118" y="55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0" y="55"/>
                  </a:lnTo>
                  <a:lnTo>
                    <a:pt x="141" y="55"/>
                  </a:lnTo>
                  <a:lnTo>
                    <a:pt x="144" y="55"/>
                  </a:lnTo>
                  <a:lnTo>
                    <a:pt x="148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63" y="51"/>
                  </a:lnTo>
                  <a:lnTo>
                    <a:pt x="170" y="51"/>
                  </a:lnTo>
                  <a:lnTo>
                    <a:pt x="174" y="51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0" y="48"/>
                  </a:lnTo>
                  <a:lnTo>
                    <a:pt x="167" y="44"/>
                  </a:lnTo>
                  <a:lnTo>
                    <a:pt x="159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7"/>
                  </a:lnTo>
                  <a:lnTo>
                    <a:pt x="152" y="33"/>
                  </a:lnTo>
                  <a:lnTo>
                    <a:pt x="148" y="37"/>
                  </a:lnTo>
                  <a:lnTo>
                    <a:pt x="144" y="37"/>
                  </a:lnTo>
                  <a:lnTo>
                    <a:pt x="141" y="29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26" y="29"/>
                  </a:lnTo>
                  <a:lnTo>
                    <a:pt x="126" y="26"/>
                  </a:lnTo>
                  <a:lnTo>
                    <a:pt x="126" y="26"/>
                  </a:lnTo>
                  <a:lnTo>
                    <a:pt x="126" y="29"/>
                  </a:lnTo>
                  <a:lnTo>
                    <a:pt x="122" y="26"/>
                  </a:lnTo>
                  <a:lnTo>
                    <a:pt x="115" y="26"/>
                  </a:lnTo>
                  <a:lnTo>
                    <a:pt x="111" y="22"/>
                  </a:lnTo>
                  <a:lnTo>
                    <a:pt x="107" y="18"/>
                  </a:lnTo>
                  <a:lnTo>
                    <a:pt x="104" y="14"/>
                  </a:lnTo>
                  <a:lnTo>
                    <a:pt x="96" y="14"/>
                  </a:lnTo>
                  <a:lnTo>
                    <a:pt x="93" y="14"/>
                  </a:lnTo>
                  <a:lnTo>
                    <a:pt x="93" y="11"/>
                  </a:lnTo>
                  <a:lnTo>
                    <a:pt x="89" y="7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0" y="3"/>
                  </a:lnTo>
                  <a:lnTo>
                    <a:pt x="67" y="7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1" y="14"/>
                  </a:ln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5" name="Freeform 167"/>
            <p:cNvSpPr>
              <a:spLocks noEditPoints="1"/>
            </p:cNvSpPr>
            <p:nvPr/>
          </p:nvSpPr>
          <p:spPr bwMode="auto">
            <a:xfrm>
              <a:off x="2668005" y="2636870"/>
              <a:ext cx="119657" cy="128663"/>
            </a:xfrm>
            <a:custGeom>
              <a:avLst/>
              <a:gdLst>
                <a:gd name="T0" fmla="*/ 89 w 93"/>
                <a:gd name="T1" fmla="*/ 89 h 100"/>
                <a:gd name="T2" fmla="*/ 78 w 93"/>
                <a:gd name="T3" fmla="*/ 100 h 100"/>
                <a:gd name="T4" fmla="*/ 89 w 93"/>
                <a:gd name="T5" fmla="*/ 93 h 100"/>
                <a:gd name="T6" fmla="*/ 82 w 93"/>
                <a:gd name="T7" fmla="*/ 93 h 100"/>
                <a:gd name="T8" fmla="*/ 78 w 93"/>
                <a:gd name="T9" fmla="*/ 100 h 100"/>
                <a:gd name="T10" fmla="*/ 93 w 93"/>
                <a:gd name="T11" fmla="*/ 78 h 100"/>
                <a:gd name="T12" fmla="*/ 86 w 93"/>
                <a:gd name="T13" fmla="*/ 78 h 100"/>
                <a:gd name="T14" fmla="*/ 78 w 93"/>
                <a:gd name="T15" fmla="*/ 67 h 100"/>
                <a:gd name="T16" fmla="*/ 71 w 93"/>
                <a:gd name="T17" fmla="*/ 74 h 100"/>
                <a:gd name="T18" fmla="*/ 71 w 93"/>
                <a:gd name="T19" fmla="*/ 78 h 100"/>
                <a:gd name="T20" fmla="*/ 78 w 93"/>
                <a:gd name="T21" fmla="*/ 67 h 100"/>
                <a:gd name="T22" fmla="*/ 71 w 93"/>
                <a:gd name="T23" fmla="*/ 67 h 100"/>
                <a:gd name="T24" fmla="*/ 67 w 93"/>
                <a:gd name="T25" fmla="*/ 67 h 100"/>
                <a:gd name="T26" fmla="*/ 56 w 93"/>
                <a:gd name="T27" fmla="*/ 52 h 100"/>
                <a:gd name="T28" fmla="*/ 60 w 93"/>
                <a:gd name="T29" fmla="*/ 67 h 100"/>
                <a:gd name="T30" fmla="*/ 56 w 93"/>
                <a:gd name="T31" fmla="*/ 60 h 100"/>
                <a:gd name="T32" fmla="*/ 56 w 93"/>
                <a:gd name="T33" fmla="*/ 52 h 100"/>
                <a:gd name="T34" fmla="*/ 41 w 93"/>
                <a:gd name="T35" fmla="*/ 56 h 100"/>
                <a:gd name="T36" fmla="*/ 41 w 93"/>
                <a:gd name="T37" fmla="*/ 52 h 100"/>
                <a:gd name="T38" fmla="*/ 67 w 93"/>
                <a:gd name="T39" fmla="*/ 52 h 100"/>
                <a:gd name="T40" fmla="*/ 67 w 93"/>
                <a:gd name="T41" fmla="*/ 45 h 100"/>
                <a:gd name="T42" fmla="*/ 52 w 93"/>
                <a:gd name="T43" fmla="*/ 41 h 100"/>
                <a:gd name="T44" fmla="*/ 52 w 93"/>
                <a:gd name="T45" fmla="*/ 48 h 100"/>
                <a:gd name="T46" fmla="*/ 56 w 93"/>
                <a:gd name="T47" fmla="*/ 45 h 100"/>
                <a:gd name="T48" fmla="*/ 52 w 93"/>
                <a:gd name="T49" fmla="*/ 37 h 100"/>
                <a:gd name="T50" fmla="*/ 45 w 93"/>
                <a:gd name="T51" fmla="*/ 30 h 100"/>
                <a:gd name="T52" fmla="*/ 41 w 93"/>
                <a:gd name="T53" fmla="*/ 34 h 100"/>
                <a:gd name="T54" fmla="*/ 41 w 93"/>
                <a:gd name="T55" fmla="*/ 30 h 100"/>
                <a:gd name="T56" fmla="*/ 37 w 93"/>
                <a:gd name="T57" fmla="*/ 26 h 100"/>
                <a:gd name="T58" fmla="*/ 30 w 93"/>
                <a:gd name="T59" fmla="*/ 4 h 100"/>
                <a:gd name="T60" fmla="*/ 34 w 93"/>
                <a:gd name="T61" fmla="*/ 11 h 100"/>
                <a:gd name="T62" fmla="*/ 26 w 93"/>
                <a:gd name="T63" fmla="*/ 19 h 100"/>
                <a:gd name="T64" fmla="*/ 30 w 93"/>
                <a:gd name="T65" fmla="*/ 8 h 100"/>
                <a:gd name="T66" fmla="*/ 19 w 93"/>
                <a:gd name="T67" fmla="*/ 0 h 100"/>
                <a:gd name="T68" fmla="*/ 4 w 93"/>
                <a:gd name="T69" fmla="*/ 4 h 100"/>
                <a:gd name="T70" fmla="*/ 15 w 93"/>
                <a:gd name="T71" fmla="*/ 0 h 100"/>
                <a:gd name="T72" fmla="*/ 15 w 93"/>
                <a:gd name="T73" fmla="*/ 4 h 100"/>
                <a:gd name="T74" fmla="*/ 0 w 93"/>
                <a:gd name="T75" fmla="*/ 4 h 100"/>
                <a:gd name="T76" fmla="*/ 26 w 93"/>
                <a:gd name="T77" fmla="*/ 30 h 100"/>
                <a:gd name="T78" fmla="*/ 23 w 93"/>
                <a:gd name="T79" fmla="*/ 34 h 100"/>
                <a:gd name="T80" fmla="*/ 15 w 93"/>
                <a:gd name="T81" fmla="*/ 45 h 100"/>
                <a:gd name="T82" fmla="*/ 15 w 93"/>
                <a:gd name="T83" fmla="*/ 45 h 100"/>
                <a:gd name="T84" fmla="*/ 15 w 93"/>
                <a:gd name="T85" fmla="*/ 45 h 100"/>
                <a:gd name="T86" fmla="*/ 11 w 93"/>
                <a:gd name="T87" fmla="*/ 45 h 100"/>
                <a:gd name="T88" fmla="*/ 15 w 93"/>
                <a:gd name="T89" fmla="*/ 34 h 100"/>
                <a:gd name="T90" fmla="*/ 11 w 93"/>
                <a:gd name="T91" fmla="*/ 34 h 100"/>
                <a:gd name="T92" fmla="*/ 11 w 93"/>
                <a:gd name="T93" fmla="*/ 37 h 100"/>
                <a:gd name="T94" fmla="*/ 19 w 93"/>
                <a:gd name="T95" fmla="*/ 45 h 100"/>
                <a:gd name="T96" fmla="*/ 15 w 93"/>
                <a:gd name="T97" fmla="*/ 56 h 100"/>
                <a:gd name="T98" fmla="*/ 19 w 93"/>
                <a:gd name="T99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100">
                  <a:moveTo>
                    <a:pt x="89" y="89"/>
                  </a:move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close/>
                  <a:moveTo>
                    <a:pt x="78" y="100"/>
                  </a:moveTo>
                  <a:lnTo>
                    <a:pt x="86" y="100"/>
                  </a:lnTo>
                  <a:lnTo>
                    <a:pt x="89" y="97"/>
                  </a:lnTo>
                  <a:lnTo>
                    <a:pt x="89" y="93"/>
                  </a:lnTo>
                  <a:lnTo>
                    <a:pt x="86" y="93"/>
                  </a:lnTo>
                  <a:lnTo>
                    <a:pt x="86" y="97"/>
                  </a:lnTo>
                  <a:lnTo>
                    <a:pt x="82" y="93"/>
                  </a:lnTo>
                  <a:lnTo>
                    <a:pt x="78" y="97"/>
                  </a:lnTo>
                  <a:lnTo>
                    <a:pt x="78" y="100"/>
                  </a:lnTo>
                  <a:lnTo>
                    <a:pt x="78" y="100"/>
                  </a:lnTo>
                  <a:close/>
                  <a:moveTo>
                    <a:pt x="86" y="74"/>
                  </a:moveTo>
                  <a:lnTo>
                    <a:pt x="89" y="74"/>
                  </a:lnTo>
                  <a:lnTo>
                    <a:pt x="93" y="78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6" y="78"/>
                  </a:lnTo>
                  <a:lnTo>
                    <a:pt x="86" y="74"/>
                  </a:lnTo>
                  <a:lnTo>
                    <a:pt x="86" y="74"/>
                  </a:lnTo>
                  <a:close/>
                  <a:moveTo>
                    <a:pt x="78" y="67"/>
                  </a:moveTo>
                  <a:lnTo>
                    <a:pt x="74" y="67"/>
                  </a:lnTo>
                  <a:lnTo>
                    <a:pt x="74" y="71"/>
                  </a:lnTo>
                  <a:lnTo>
                    <a:pt x="71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71" y="78"/>
                  </a:lnTo>
                  <a:lnTo>
                    <a:pt x="78" y="74"/>
                  </a:lnTo>
                  <a:lnTo>
                    <a:pt x="78" y="71"/>
                  </a:lnTo>
                  <a:lnTo>
                    <a:pt x="78" y="67"/>
                  </a:lnTo>
                  <a:lnTo>
                    <a:pt x="78" y="67"/>
                  </a:lnTo>
                  <a:close/>
                  <a:moveTo>
                    <a:pt x="67" y="67"/>
                  </a:moveTo>
                  <a:lnTo>
                    <a:pt x="71" y="67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67" y="67"/>
                  </a:lnTo>
                  <a:lnTo>
                    <a:pt x="67" y="67"/>
                  </a:lnTo>
                  <a:lnTo>
                    <a:pt x="67" y="67"/>
                  </a:lnTo>
                  <a:close/>
                  <a:moveTo>
                    <a:pt x="56" y="52"/>
                  </a:moveTo>
                  <a:lnTo>
                    <a:pt x="56" y="60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63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56"/>
                  </a:lnTo>
                  <a:lnTo>
                    <a:pt x="56" y="52"/>
                  </a:lnTo>
                  <a:lnTo>
                    <a:pt x="56" y="52"/>
                  </a:lnTo>
                  <a:close/>
                  <a:moveTo>
                    <a:pt x="41" y="52"/>
                  </a:moveTo>
                  <a:lnTo>
                    <a:pt x="41" y="56"/>
                  </a:lnTo>
                  <a:lnTo>
                    <a:pt x="45" y="56"/>
                  </a:lnTo>
                  <a:lnTo>
                    <a:pt x="41" y="52"/>
                  </a:lnTo>
                  <a:lnTo>
                    <a:pt x="41" y="52"/>
                  </a:lnTo>
                  <a:close/>
                  <a:moveTo>
                    <a:pt x="67" y="45"/>
                  </a:moveTo>
                  <a:lnTo>
                    <a:pt x="67" y="48"/>
                  </a:lnTo>
                  <a:lnTo>
                    <a:pt x="67" y="52"/>
                  </a:lnTo>
                  <a:lnTo>
                    <a:pt x="71" y="48"/>
                  </a:lnTo>
                  <a:lnTo>
                    <a:pt x="67" y="45"/>
                  </a:lnTo>
                  <a:lnTo>
                    <a:pt x="67" y="45"/>
                  </a:lnTo>
                  <a:close/>
                  <a:moveTo>
                    <a:pt x="52" y="37"/>
                  </a:moveTo>
                  <a:lnTo>
                    <a:pt x="49" y="41"/>
                  </a:lnTo>
                  <a:lnTo>
                    <a:pt x="52" y="41"/>
                  </a:lnTo>
                  <a:lnTo>
                    <a:pt x="52" y="45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5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2" y="37"/>
                  </a:lnTo>
                  <a:close/>
                  <a:moveTo>
                    <a:pt x="37" y="26"/>
                  </a:moveTo>
                  <a:lnTo>
                    <a:pt x="41" y="26"/>
                  </a:lnTo>
                  <a:lnTo>
                    <a:pt x="45" y="30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5" y="34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close/>
                  <a:moveTo>
                    <a:pt x="19" y="0"/>
                  </a:moveTo>
                  <a:lnTo>
                    <a:pt x="26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8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9" y="0"/>
                  </a:lnTo>
                  <a:close/>
                  <a:moveTo>
                    <a:pt x="0" y="4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19" y="30"/>
                  </a:moveTo>
                  <a:lnTo>
                    <a:pt x="26" y="30"/>
                  </a:lnTo>
                  <a:lnTo>
                    <a:pt x="30" y="30"/>
                  </a:lnTo>
                  <a:lnTo>
                    <a:pt x="26" y="34"/>
                  </a:lnTo>
                  <a:lnTo>
                    <a:pt x="23" y="34"/>
                  </a:lnTo>
                  <a:lnTo>
                    <a:pt x="19" y="30"/>
                  </a:lnTo>
                  <a:lnTo>
                    <a:pt x="19" y="30"/>
                  </a:lnTo>
                  <a:close/>
                  <a:moveTo>
                    <a:pt x="15" y="45"/>
                  </a:moveTo>
                  <a:lnTo>
                    <a:pt x="15" y="45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1" y="45"/>
                  </a:moveTo>
                  <a:lnTo>
                    <a:pt x="15" y="45"/>
                  </a:lnTo>
                  <a:lnTo>
                    <a:pt x="15" y="48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15" y="41"/>
                  </a:moveTo>
                  <a:lnTo>
                    <a:pt x="19" y="41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34"/>
                  </a:lnTo>
                  <a:lnTo>
                    <a:pt x="8" y="37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5" y="41"/>
                  </a:lnTo>
                  <a:lnTo>
                    <a:pt x="15" y="41"/>
                  </a:lnTo>
                  <a:close/>
                  <a:moveTo>
                    <a:pt x="19" y="45"/>
                  </a:moveTo>
                  <a:lnTo>
                    <a:pt x="15" y="48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6" name="Freeform 169"/>
            <p:cNvSpPr/>
            <p:nvPr/>
          </p:nvSpPr>
          <p:spPr bwMode="auto">
            <a:xfrm>
              <a:off x="2558641" y="2990694"/>
              <a:ext cx="119657" cy="47606"/>
            </a:xfrm>
            <a:custGeom>
              <a:avLst/>
              <a:gdLst>
                <a:gd name="T0" fmla="*/ 82 w 93"/>
                <a:gd name="T1" fmla="*/ 33 h 37"/>
                <a:gd name="T2" fmla="*/ 74 w 93"/>
                <a:gd name="T3" fmla="*/ 26 h 37"/>
                <a:gd name="T4" fmla="*/ 78 w 93"/>
                <a:gd name="T5" fmla="*/ 18 h 37"/>
                <a:gd name="T6" fmla="*/ 82 w 93"/>
                <a:gd name="T7" fmla="*/ 18 h 37"/>
                <a:gd name="T8" fmla="*/ 78 w 93"/>
                <a:gd name="T9" fmla="*/ 15 h 37"/>
                <a:gd name="T10" fmla="*/ 78 w 93"/>
                <a:gd name="T11" fmla="*/ 18 h 37"/>
                <a:gd name="T12" fmla="*/ 74 w 93"/>
                <a:gd name="T13" fmla="*/ 15 h 37"/>
                <a:gd name="T14" fmla="*/ 67 w 93"/>
                <a:gd name="T15" fmla="*/ 11 h 37"/>
                <a:gd name="T16" fmla="*/ 63 w 93"/>
                <a:gd name="T17" fmla="*/ 7 h 37"/>
                <a:gd name="T18" fmla="*/ 56 w 93"/>
                <a:gd name="T19" fmla="*/ 11 h 37"/>
                <a:gd name="T20" fmla="*/ 56 w 93"/>
                <a:gd name="T21" fmla="*/ 15 h 37"/>
                <a:gd name="T22" fmla="*/ 52 w 93"/>
                <a:gd name="T23" fmla="*/ 18 h 37"/>
                <a:gd name="T24" fmla="*/ 41 w 93"/>
                <a:gd name="T25" fmla="*/ 22 h 37"/>
                <a:gd name="T26" fmla="*/ 45 w 93"/>
                <a:gd name="T27" fmla="*/ 26 h 37"/>
                <a:gd name="T28" fmla="*/ 48 w 93"/>
                <a:gd name="T29" fmla="*/ 29 h 37"/>
                <a:gd name="T30" fmla="*/ 48 w 93"/>
                <a:gd name="T31" fmla="*/ 33 h 37"/>
                <a:gd name="T32" fmla="*/ 41 w 93"/>
                <a:gd name="T33" fmla="*/ 33 h 37"/>
                <a:gd name="T34" fmla="*/ 34 w 93"/>
                <a:gd name="T35" fmla="*/ 37 h 37"/>
                <a:gd name="T36" fmla="*/ 34 w 93"/>
                <a:gd name="T37" fmla="*/ 33 h 37"/>
                <a:gd name="T38" fmla="*/ 34 w 93"/>
                <a:gd name="T39" fmla="*/ 29 h 37"/>
                <a:gd name="T40" fmla="*/ 30 w 93"/>
                <a:gd name="T41" fmla="*/ 26 h 37"/>
                <a:gd name="T42" fmla="*/ 30 w 93"/>
                <a:gd name="T43" fmla="*/ 29 h 37"/>
                <a:gd name="T44" fmla="*/ 26 w 93"/>
                <a:gd name="T45" fmla="*/ 29 h 37"/>
                <a:gd name="T46" fmla="*/ 22 w 93"/>
                <a:gd name="T47" fmla="*/ 26 h 37"/>
                <a:gd name="T48" fmla="*/ 15 w 93"/>
                <a:gd name="T49" fmla="*/ 22 h 37"/>
                <a:gd name="T50" fmla="*/ 15 w 93"/>
                <a:gd name="T51" fmla="*/ 18 h 37"/>
                <a:gd name="T52" fmla="*/ 11 w 93"/>
                <a:gd name="T53" fmla="*/ 18 h 37"/>
                <a:gd name="T54" fmla="*/ 4 w 93"/>
                <a:gd name="T55" fmla="*/ 18 h 37"/>
                <a:gd name="T56" fmla="*/ 4 w 93"/>
                <a:gd name="T57" fmla="*/ 18 h 37"/>
                <a:gd name="T58" fmla="*/ 4 w 93"/>
                <a:gd name="T59" fmla="*/ 15 h 37"/>
                <a:gd name="T60" fmla="*/ 4 w 93"/>
                <a:gd name="T61" fmla="*/ 11 h 37"/>
                <a:gd name="T62" fmla="*/ 0 w 93"/>
                <a:gd name="T63" fmla="*/ 7 h 37"/>
                <a:gd name="T64" fmla="*/ 4 w 93"/>
                <a:gd name="T65" fmla="*/ 3 h 37"/>
                <a:gd name="T66" fmla="*/ 8 w 93"/>
                <a:gd name="T67" fmla="*/ 0 h 37"/>
                <a:gd name="T68" fmla="*/ 11 w 93"/>
                <a:gd name="T69" fmla="*/ 3 h 37"/>
                <a:gd name="T70" fmla="*/ 15 w 93"/>
                <a:gd name="T71" fmla="*/ 7 h 37"/>
                <a:gd name="T72" fmla="*/ 15 w 93"/>
                <a:gd name="T73" fmla="*/ 7 h 37"/>
                <a:gd name="T74" fmla="*/ 15 w 93"/>
                <a:gd name="T75" fmla="*/ 7 h 37"/>
                <a:gd name="T76" fmla="*/ 19 w 93"/>
                <a:gd name="T77" fmla="*/ 11 h 37"/>
                <a:gd name="T78" fmla="*/ 19 w 93"/>
                <a:gd name="T79" fmla="*/ 7 h 37"/>
                <a:gd name="T80" fmla="*/ 22 w 93"/>
                <a:gd name="T81" fmla="*/ 7 h 37"/>
                <a:gd name="T82" fmla="*/ 34 w 93"/>
                <a:gd name="T83" fmla="*/ 11 h 37"/>
                <a:gd name="T84" fmla="*/ 37 w 93"/>
                <a:gd name="T85" fmla="*/ 7 h 37"/>
                <a:gd name="T86" fmla="*/ 56 w 93"/>
                <a:gd name="T87" fmla="*/ 3 h 37"/>
                <a:gd name="T88" fmla="*/ 59 w 93"/>
                <a:gd name="T89" fmla="*/ 0 h 37"/>
                <a:gd name="T90" fmla="*/ 63 w 93"/>
                <a:gd name="T91" fmla="*/ 3 h 37"/>
                <a:gd name="T92" fmla="*/ 74 w 93"/>
                <a:gd name="T93" fmla="*/ 3 h 37"/>
                <a:gd name="T94" fmla="*/ 85 w 93"/>
                <a:gd name="T95" fmla="*/ 7 h 37"/>
                <a:gd name="T96" fmla="*/ 89 w 93"/>
                <a:gd name="T97" fmla="*/ 11 h 37"/>
                <a:gd name="T98" fmla="*/ 93 w 93"/>
                <a:gd name="T99" fmla="*/ 15 h 37"/>
                <a:gd name="T100" fmla="*/ 93 w 93"/>
                <a:gd name="T101" fmla="*/ 18 h 37"/>
                <a:gd name="T102" fmla="*/ 89 w 93"/>
                <a:gd name="T103" fmla="*/ 26 h 37"/>
                <a:gd name="T104" fmla="*/ 85 w 93"/>
                <a:gd name="T105" fmla="*/ 29 h 37"/>
                <a:gd name="T106" fmla="*/ 82 w 93"/>
                <a:gd name="T10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3" h="37">
                  <a:moveTo>
                    <a:pt x="82" y="37"/>
                  </a:moveTo>
                  <a:lnTo>
                    <a:pt x="82" y="33"/>
                  </a:lnTo>
                  <a:lnTo>
                    <a:pt x="78" y="29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18"/>
                  </a:lnTo>
                  <a:lnTo>
                    <a:pt x="82" y="18"/>
                  </a:lnTo>
                  <a:lnTo>
                    <a:pt x="82" y="18"/>
                  </a:lnTo>
                  <a:lnTo>
                    <a:pt x="82" y="15"/>
                  </a:lnTo>
                  <a:lnTo>
                    <a:pt x="78" y="15"/>
                  </a:lnTo>
                  <a:lnTo>
                    <a:pt x="78" y="18"/>
                  </a:lnTo>
                  <a:lnTo>
                    <a:pt x="78" y="18"/>
                  </a:lnTo>
                  <a:lnTo>
                    <a:pt x="74" y="18"/>
                  </a:lnTo>
                  <a:lnTo>
                    <a:pt x="74" y="15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67" y="7"/>
                  </a:lnTo>
                  <a:lnTo>
                    <a:pt x="63" y="7"/>
                  </a:lnTo>
                  <a:lnTo>
                    <a:pt x="59" y="7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2" y="18"/>
                  </a:lnTo>
                  <a:lnTo>
                    <a:pt x="45" y="18"/>
                  </a:lnTo>
                  <a:lnTo>
                    <a:pt x="41" y="22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8" y="29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30" y="26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6" y="11"/>
                  </a:lnTo>
                  <a:lnTo>
                    <a:pt x="34" y="11"/>
                  </a:lnTo>
                  <a:lnTo>
                    <a:pt x="37" y="11"/>
                  </a:lnTo>
                  <a:lnTo>
                    <a:pt x="37" y="7"/>
                  </a:lnTo>
                  <a:lnTo>
                    <a:pt x="48" y="3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67" y="3"/>
                  </a:lnTo>
                  <a:lnTo>
                    <a:pt x="74" y="3"/>
                  </a:lnTo>
                  <a:lnTo>
                    <a:pt x="78" y="3"/>
                  </a:lnTo>
                  <a:lnTo>
                    <a:pt x="85" y="7"/>
                  </a:lnTo>
                  <a:lnTo>
                    <a:pt x="85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3" y="15"/>
                  </a:lnTo>
                  <a:lnTo>
                    <a:pt x="89" y="15"/>
                  </a:lnTo>
                  <a:lnTo>
                    <a:pt x="93" y="18"/>
                  </a:lnTo>
                  <a:lnTo>
                    <a:pt x="93" y="22"/>
                  </a:lnTo>
                  <a:lnTo>
                    <a:pt x="89" y="26"/>
                  </a:lnTo>
                  <a:lnTo>
                    <a:pt x="89" y="29"/>
                  </a:lnTo>
                  <a:lnTo>
                    <a:pt x="85" y="29"/>
                  </a:lnTo>
                  <a:lnTo>
                    <a:pt x="85" y="29"/>
                  </a:lnTo>
                  <a:lnTo>
                    <a:pt x="82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7" name="Freeform 170"/>
            <p:cNvSpPr/>
            <p:nvPr/>
          </p:nvSpPr>
          <p:spPr bwMode="auto">
            <a:xfrm>
              <a:off x="2496883" y="2957241"/>
              <a:ext cx="72051" cy="61758"/>
            </a:xfrm>
            <a:custGeom>
              <a:avLst/>
              <a:gdLst>
                <a:gd name="T0" fmla="*/ 52 w 56"/>
                <a:gd name="T1" fmla="*/ 44 h 48"/>
                <a:gd name="T2" fmla="*/ 52 w 56"/>
                <a:gd name="T3" fmla="*/ 44 h 48"/>
                <a:gd name="T4" fmla="*/ 52 w 56"/>
                <a:gd name="T5" fmla="*/ 48 h 48"/>
                <a:gd name="T6" fmla="*/ 48 w 56"/>
                <a:gd name="T7" fmla="*/ 48 h 48"/>
                <a:gd name="T8" fmla="*/ 45 w 56"/>
                <a:gd name="T9" fmla="*/ 48 h 48"/>
                <a:gd name="T10" fmla="*/ 41 w 56"/>
                <a:gd name="T11" fmla="*/ 41 h 48"/>
                <a:gd name="T12" fmla="*/ 41 w 56"/>
                <a:gd name="T13" fmla="*/ 41 h 48"/>
                <a:gd name="T14" fmla="*/ 41 w 56"/>
                <a:gd name="T15" fmla="*/ 41 h 48"/>
                <a:gd name="T16" fmla="*/ 45 w 56"/>
                <a:gd name="T17" fmla="*/ 48 h 48"/>
                <a:gd name="T18" fmla="*/ 41 w 56"/>
                <a:gd name="T19" fmla="*/ 44 h 48"/>
                <a:gd name="T20" fmla="*/ 33 w 56"/>
                <a:gd name="T21" fmla="*/ 41 h 48"/>
                <a:gd name="T22" fmla="*/ 37 w 56"/>
                <a:gd name="T23" fmla="*/ 37 h 48"/>
                <a:gd name="T24" fmla="*/ 33 w 56"/>
                <a:gd name="T25" fmla="*/ 33 h 48"/>
                <a:gd name="T26" fmla="*/ 26 w 56"/>
                <a:gd name="T27" fmla="*/ 29 h 48"/>
                <a:gd name="T28" fmla="*/ 22 w 56"/>
                <a:gd name="T29" fmla="*/ 26 h 48"/>
                <a:gd name="T30" fmla="*/ 19 w 56"/>
                <a:gd name="T31" fmla="*/ 18 h 48"/>
                <a:gd name="T32" fmla="*/ 15 w 56"/>
                <a:gd name="T33" fmla="*/ 15 h 48"/>
                <a:gd name="T34" fmla="*/ 11 w 56"/>
                <a:gd name="T35" fmla="*/ 18 h 48"/>
                <a:gd name="T36" fmla="*/ 19 w 56"/>
                <a:gd name="T37" fmla="*/ 26 h 48"/>
                <a:gd name="T38" fmla="*/ 15 w 56"/>
                <a:gd name="T39" fmla="*/ 26 h 48"/>
                <a:gd name="T40" fmla="*/ 11 w 56"/>
                <a:gd name="T41" fmla="*/ 22 h 48"/>
                <a:gd name="T42" fmla="*/ 0 w 56"/>
                <a:gd name="T43" fmla="*/ 18 h 48"/>
                <a:gd name="T44" fmla="*/ 4 w 56"/>
                <a:gd name="T45" fmla="*/ 15 h 48"/>
                <a:gd name="T46" fmla="*/ 4 w 56"/>
                <a:gd name="T47" fmla="*/ 7 h 48"/>
                <a:gd name="T48" fmla="*/ 0 w 56"/>
                <a:gd name="T49" fmla="*/ 7 h 48"/>
                <a:gd name="T50" fmla="*/ 4 w 56"/>
                <a:gd name="T51" fmla="*/ 3 h 48"/>
                <a:gd name="T52" fmla="*/ 4 w 56"/>
                <a:gd name="T53" fmla="*/ 3 h 48"/>
                <a:gd name="T54" fmla="*/ 11 w 56"/>
                <a:gd name="T55" fmla="*/ 0 h 48"/>
                <a:gd name="T56" fmla="*/ 22 w 56"/>
                <a:gd name="T57" fmla="*/ 3 h 48"/>
                <a:gd name="T58" fmla="*/ 26 w 56"/>
                <a:gd name="T59" fmla="*/ 3 h 48"/>
                <a:gd name="T60" fmla="*/ 30 w 56"/>
                <a:gd name="T61" fmla="*/ 7 h 48"/>
                <a:gd name="T62" fmla="*/ 33 w 56"/>
                <a:gd name="T63" fmla="*/ 7 h 48"/>
                <a:gd name="T64" fmla="*/ 37 w 56"/>
                <a:gd name="T65" fmla="*/ 11 h 48"/>
                <a:gd name="T66" fmla="*/ 41 w 56"/>
                <a:gd name="T67" fmla="*/ 7 h 48"/>
                <a:gd name="T68" fmla="*/ 41 w 56"/>
                <a:gd name="T69" fmla="*/ 11 h 48"/>
                <a:gd name="T70" fmla="*/ 45 w 56"/>
                <a:gd name="T71" fmla="*/ 18 h 48"/>
                <a:gd name="T72" fmla="*/ 48 w 56"/>
                <a:gd name="T73" fmla="*/ 22 h 48"/>
                <a:gd name="T74" fmla="*/ 52 w 56"/>
                <a:gd name="T75" fmla="*/ 26 h 48"/>
                <a:gd name="T76" fmla="*/ 56 w 56"/>
                <a:gd name="T77" fmla="*/ 26 h 48"/>
                <a:gd name="T78" fmla="*/ 52 w 56"/>
                <a:gd name="T79" fmla="*/ 29 h 48"/>
                <a:gd name="T80" fmla="*/ 48 w 56"/>
                <a:gd name="T81" fmla="*/ 33 h 48"/>
                <a:gd name="T82" fmla="*/ 52 w 56"/>
                <a:gd name="T83" fmla="*/ 37 h 48"/>
                <a:gd name="T84" fmla="*/ 52 w 56"/>
                <a:gd name="T85" fmla="*/ 41 h 48"/>
                <a:gd name="T86" fmla="*/ 52 w 56"/>
                <a:gd name="T87" fmla="*/ 44 h 48"/>
                <a:gd name="T88" fmla="*/ 52 w 56"/>
                <a:gd name="T8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" h="48">
                  <a:moveTo>
                    <a:pt x="52" y="44"/>
                  </a:move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5" y="48"/>
                  </a:lnTo>
                  <a:lnTo>
                    <a:pt x="45" y="44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5" y="44"/>
                  </a:lnTo>
                  <a:lnTo>
                    <a:pt x="45" y="48"/>
                  </a:lnTo>
                  <a:lnTo>
                    <a:pt x="41" y="48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3" y="33"/>
                  </a:lnTo>
                  <a:lnTo>
                    <a:pt x="30" y="33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9" y="22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11" y="0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11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5" y="15"/>
                  </a:lnTo>
                  <a:lnTo>
                    <a:pt x="45" y="18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8" name="Freeform 171"/>
            <p:cNvSpPr/>
            <p:nvPr/>
          </p:nvSpPr>
          <p:spPr bwMode="auto">
            <a:xfrm>
              <a:off x="2463432" y="2885191"/>
              <a:ext cx="100357" cy="86205"/>
            </a:xfrm>
            <a:custGeom>
              <a:avLst/>
              <a:gdLst>
                <a:gd name="T0" fmla="*/ 8 w 21"/>
                <a:gd name="T1" fmla="*/ 16 h 18"/>
                <a:gd name="T2" fmla="*/ 10 w 21"/>
                <a:gd name="T3" fmla="*/ 15 h 18"/>
                <a:gd name="T4" fmla="*/ 13 w 21"/>
                <a:gd name="T5" fmla="*/ 16 h 18"/>
                <a:gd name="T6" fmla="*/ 14 w 21"/>
                <a:gd name="T7" fmla="*/ 16 h 18"/>
                <a:gd name="T8" fmla="*/ 15 w 21"/>
                <a:gd name="T9" fmla="*/ 17 h 18"/>
                <a:gd name="T10" fmla="*/ 16 w 21"/>
                <a:gd name="T11" fmla="*/ 17 h 18"/>
                <a:gd name="T12" fmla="*/ 17 w 21"/>
                <a:gd name="T13" fmla="*/ 17 h 18"/>
                <a:gd name="T14" fmla="*/ 17 w 21"/>
                <a:gd name="T15" fmla="*/ 17 h 18"/>
                <a:gd name="T16" fmla="*/ 17 w 21"/>
                <a:gd name="T17" fmla="*/ 15 h 18"/>
                <a:gd name="T18" fmla="*/ 17 w 21"/>
                <a:gd name="T19" fmla="*/ 14 h 18"/>
                <a:gd name="T20" fmla="*/ 17 w 21"/>
                <a:gd name="T21" fmla="*/ 13 h 18"/>
                <a:gd name="T22" fmla="*/ 17 w 21"/>
                <a:gd name="T23" fmla="*/ 14 h 18"/>
                <a:gd name="T24" fmla="*/ 17 w 21"/>
                <a:gd name="T25" fmla="*/ 13 h 18"/>
                <a:gd name="T26" fmla="*/ 17 w 21"/>
                <a:gd name="T27" fmla="*/ 11 h 18"/>
                <a:gd name="T28" fmla="*/ 18 w 21"/>
                <a:gd name="T29" fmla="*/ 9 h 18"/>
                <a:gd name="T30" fmla="*/ 18 w 21"/>
                <a:gd name="T31" fmla="*/ 10 h 18"/>
                <a:gd name="T32" fmla="*/ 18 w 21"/>
                <a:gd name="T33" fmla="*/ 11 h 18"/>
                <a:gd name="T34" fmla="*/ 18 w 21"/>
                <a:gd name="T35" fmla="*/ 11 h 18"/>
                <a:gd name="T36" fmla="*/ 19 w 21"/>
                <a:gd name="T37" fmla="*/ 7 h 18"/>
                <a:gd name="T38" fmla="*/ 18 w 21"/>
                <a:gd name="T39" fmla="*/ 7 h 18"/>
                <a:gd name="T40" fmla="*/ 18 w 21"/>
                <a:gd name="T41" fmla="*/ 6 h 18"/>
                <a:gd name="T42" fmla="*/ 19 w 21"/>
                <a:gd name="T43" fmla="*/ 6 h 18"/>
                <a:gd name="T44" fmla="*/ 19 w 21"/>
                <a:gd name="T45" fmla="*/ 5 h 18"/>
                <a:gd name="T46" fmla="*/ 20 w 21"/>
                <a:gd name="T47" fmla="*/ 4 h 18"/>
                <a:gd name="T48" fmla="*/ 20 w 21"/>
                <a:gd name="T49" fmla="*/ 3 h 18"/>
                <a:gd name="T50" fmla="*/ 20 w 21"/>
                <a:gd name="T51" fmla="*/ 2 h 18"/>
                <a:gd name="T52" fmla="*/ 20 w 21"/>
                <a:gd name="T53" fmla="*/ 0 h 18"/>
                <a:gd name="T54" fmla="*/ 21 w 21"/>
                <a:gd name="T55" fmla="*/ 0 h 18"/>
                <a:gd name="T56" fmla="*/ 19 w 21"/>
                <a:gd name="T57" fmla="*/ 0 h 18"/>
                <a:gd name="T58" fmla="*/ 19 w 21"/>
                <a:gd name="T59" fmla="*/ 0 h 18"/>
                <a:gd name="T60" fmla="*/ 18 w 21"/>
                <a:gd name="T61" fmla="*/ 0 h 18"/>
                <a:gd name="T62" fmla="*/ 17 w 21"/>
                <a:gd name="T63" fmla="*/ 1 h 18"/>
                <a:gd name="T64" fmla="*/ 16 w 21"/>
                <a:gd name="T65" fmla="*/ 2 h 18"/>
                <a:gd name="T66" fmla="*/ 14 w 21"/>
                <a:gd name="T67" fmla="*/ 2 h 18"/>
                <a:gd name="T68" fmla="*/ 14 w 21"/>
                <a:gd name="T69" fmla="*/ 1 h 18"/>
                <a:gd name="T70" fmla="*/ 13 w 21"/>
                <a:gd name="T71" fmla="*/ 2 h 18"/>
                <a:gd name="T72" fmla="*/ 12 w 21"/>
                <a:gd name="T73" fmla="*/ 3 h 18"/>
                <a:gd name="T74" fmla="*/ 11 w 21"/>
                <a:gd name="T75" fmla="*/ 3 h 18"/>
                <a:gd name="T76" fmla="*/ 9 w 21"/>
                <a:gd name="T77" fmla="*/ 4 h 18"/>
                <a:gd name="T78" fmla="*/ 8 w 21"/>
                <a:gd name="T79" fmla="*/ 5 h 18"/>
                <a:gd name="T80" fmla="*/ 8 w 21"/>
                <a:gd name="T81" fmla="*/ 4 h 18"/>
                <a:gd name="T82" fmla="*/ 5 w 21"/>
                <a:gd name="T83" fmla="*/ 5 h 18"/>
                <a:gd name="T84" fmla="*/ 4 w 21"/>
                <a:gd name="T85" fmla="*/ 6 h 18"/>
                <a:gd name="T86" fmla="*/ 4 w 21"/>
                <a:gd name="T87" fmla="*/ 7 h 18"/>
                <a:gd name="T88" fmla="*/ 2 w 21"/>
                <a:gd name="T89" fmla="*/ 8 h 18"/>
                <a:gd name="T90" fmla="*/ 1 w 21"/>
                <a:gd name="T91" fmla="*/ 8 h 18"/>
                <a:gd name="T92" fmla="*/ 0 w 21"/>
                <a:gd name="T93" fmla="*/ 8 h 18"/>
                <a:gd name="T94" fmla="*/ 2 w 21"/>
                <a:gd name="T95" fmla="*/ 10 h 18"/>
                <a:gd name="T96" fmla="*/ 2 w 21"/>
                <a:gd name="T97" fmla="*/ 11 h 18"/>
                <a:gd name="T98" fmla="*/ 5 w 21"/>
                <a:gd name="T99" fmla="*/ 14 h 18"/>
                <a:gd name="T100" fmla="*/ 7 w 21"/>
                <a:gd name="T10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" h="18">
                  <a:moveTo>
                    <a:pt x="8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9" name="Freeform 172"/>
            <p:cNvSpPr/>
            <p:nvPr/>
          </p:nvSpPr>
          <p:spPr bwMode="auto">
            <a:xfrm>
              <a:off x="2420973" y="2862031"/>
              <a:ext cx="142816" cy="61758"/>
            </a:xfrm>
            <a:custGeom>
              <a:avLst/>
              <a:gdLst>
                <a:gd name="T0" fmla="*/ 41 w 111"/>
                <a:gd name="T1" fmla="*/ 48 h 48"/>
                <a:gd name="T2" fmla="*/ 48 w 111"/>
                <a:gd name="T3" fmla="*/ 44 h 48"/>
                <a:gd name="T4" fmla="*/ 48 w 111"/>
                <a:gd name="T5" fmla="*/ 40 h 48"/>
                <a:gd name="T6" fmla="*/ 52 w 111"/>
                <a:gd name="T7" fmla="*/ 37 h 48"/>
                <a:gd name="T8" fmla="*/ 63 w 111"/>
                <a:gd name="T9" fmla="*/ 33 h 48"/>
                <a:gd name="T10" fmla="*/ 63 w 111"/>
                <a:gd name="T11" fmla="*/ 37 h 48"/>
                <a:gd name="T12" fmla="*/ 66 w 111"/>
                <a:gd name="T13" fmla="*/ 33 h 48"/>
                <a:gd name="T14" fmla="*/ 74 w 111"/>
                <a:gd name="T15" fmla="*/ 29 h 48"/>
                <a:gd name="T16" fmla="*/ 78 w 111"/>
                <a:gd name="T17" fmla="*/ 29 h 48"/>
                <a:gd name="T18" fmla="*/ 81 w 111"/>
                <a:gd name="T19" fmla="*/ 26 h 48"/>
                <a:gd name="T20" fmla="*/ 85 w 111"/>
                <a:gd name="T21" fmla="*/ 22 h 48"/>
                <a:gd name="T22" fmla="*/ 85 w 111"/>
                <a:gd name="T23" fmla="*/ 26 h 48"/>
                <a:gd name="T24" fmla="*/ 92 w 111"/>
                <a:gd name="T25" fmla="*/ 26 h 48"/>
                <a:gd name="T26" fmla="*/ 96 w 111"/>
                <a:gd name="T27" fmla="*/ 22 h 48"/>
                <a:gd name="T28" fmla="*/ 100 w 111"/>
                <a:gd name="T29" fmla="*/ 18 h 48"/>
                <a:gd name="T30" fmla="*/ 104 w 111"/>
                <a:gd name="T31" fmla="*/ 18 h 48"/>
                <a:gd name="T32" fmla="*/ 104 w 111"/>
                <a:gd name="T33" fmla="*/ 18 h 48"/>
                <a:gd name="T34" fmla="*/ 111 w 111"/>
                <a:gd name="T35" fmla="*/ 18 h 48"/>
                <a:gd name="T36" fmla="*/ 111 w 111"/>
                <a:gd name="T37" fmla="*/ 14 h 48"/>
                <a:gd name="T38" fmla="*/ 104 w 111"/>
                <a:gd name="T39" fmla="*/ 11 h 48"/>
                <a:gd name="T40" fmla="*/ 104 w 111"/>
                <a:gd name="T41" fmla="*/ 14 h 48"/>
                <a:gd name="T42" fmla="*/ 96 w 111"/>
                <a:gd name="T43" fmla="*/ 14 h 48"/>
                <a:gd name="T44" fmla="*/ 89 w 111"/>
                <a:gd name="T45" fmla="*/ 11 h 48"/>
                <a:gd name="T46" fmla="*/ 89 w 111"/>
                <a:gd name="T47" fmla="*/ 11 h 48"/>
                <a:gd name="T48" fmla="*/ 89 w 111"/>
                <a:gd name="T49" fmla="*/ 7 h 48"/>
                <a:gd name="T50" fmla="*/ 96 w 111"/>
                <a:gd name="T51" fmla="*/ 7 h 48"/>
                <a:gd name="T52" fmla="*/ 100 w 111"/>
                <a:gd name="T53" fmla="*/ 11 h 48"/>
                <a:gd name="T54" fmla="*/ 92 w 111"/>
                <a:gd name="T55" fmla="*/ 7 h 48"/>
                <a:gd name="T56" fmla="*/ 89 w 111"/>
                <a:gd name="T57" fmla="*/ 7 h 48"/>
                <a:gd name="T58" fmla="*/ 85 w 111"/>
                <a:gd name="T59" fmla="*/ 7 h 48"/>
                <a:gd name="T60" fmla="*/ 74 w 111"/>
                <a:gd name="T61" fmla="*/ 3 h 48"/>
                <a:gd name="T62" fmla="*/ 63 w 111"/>
                <a:gd name="T63" fmla="*/ 0 h 48"/>
                <a:gd name="T64" fmla="*/ 59 w 111"/>
                <a:gd name="T65" fmla="*/ 3 h 48"/>
                <a:gd name="T66" fmla="*/ 59 w 111"/>
                <a:gd name="T67" fmla="*/ 3 h 48"/>
                <a:gd name="T68" fmla="*/ 55 w 111"/>
                <a:gd name="T69" fmla="*/ 3 h 48"/>
                <a:gd name="T70" fmla="*/ 41 w 111"/>
                <a:gd name="T71" fmla="*/ 3 h 48"/>
                <a:gd name="T72" fmla="*/ 29 w 111"/>
                <a:gd name="T73" fmla="*/ 7 h 48"/>
                <a:gd name="T74" fmla="*/ 26 w 111"/>
                <a:gd name="T75" fmla="*/ 7 h 48"/>
                <a:gd name="T76" fmla="*/ 22 w 111"/>
                <a:gd name="T77" fmla="*/ 11 h 48"/>
                <a:gd name="T78" fmla="*/ 15 w 111"/>
                <a:gd name="T79" fmla="*/ 14 h 48"/>
                <a:gd name="T80" fmla="*/ 7 w 111"/>
                <a:gd name="T81" fmla="*/ 18 h 48"/>
                <a:gd name="T82" fmla="*/ 7 w 111"/>
                <a:gd name="T83" fmla="*/ 26 h 48"/>
                <a:gd name="T84" fmla="*/ 4 w 111"/>
                <a:gd name="T85" fmla="*/ 29 h 48"/>
                <a:gd name="T86" fmla="*/ 4 w 111"/>
                <a:gd name="T87" fmla="*/ 29 h 48"/>
                <a:gd name="T88" fmla="*/ 4 w 111"/>
                <a:gd name="T89" fmla="*/ 40 h 48"/>
                <a:gd name="T90" fmla="*/ 11 w 111"/>
                <a:gd name="T91" fmla="*/ 44 h 48"/>
                <a:gd name="T92" fmla="*/ 15 w 111"/>
                <a:gd name="T93" fmla="*/ 44 h 48"/>
                <a:gd name="T94" fmla="*/ 15 w 111"/>
                <a:gd name="T95" fmla="*/ 44 h 48"/>
                <a:gd name="T96" fmla="*/ 18 w 111"/>
                <a:gd name="T97" fmla="*/ 48 h 48"/>
                <a:gd name="T98" fmla="*/ 29 w 111"/>
                <a:gd name="T99" fmla="*/ 48 h 48"/>
                <a:gd name="T100" fmla="*/ 29 w 111"/>
                <a:gd name="T101" fmla="*/ 44 h 48"/>
                <a:gd name="T102" fmla="*/ 33 w 111"/>
                <a:gd name="T103" fmla="*/ 44 h 48"/>
                <a:gd name="T104" fmla="*/ 37 w 111"/>
                <a:gd name="T105" fmla="*/ 44 h 48"/>
                <a:gd name="T106" fmla="*/ 37 w 111"/>
                <a:gd name="T107" fmla="*/ 44 h 48"/>
                <a:gd name="T108" fmla="*/ 37 w 111"/>
                <a:gd name="T10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1" h="48">
                  <a:moveTo>
                    <a:pt x="37" y="48"/>
                  </a:moveTo>
                  <a:lnTo>
                    <a:pt x="41" y="48"/>
                  </a:lnTo>
                  <a:lnTo>
                    <a:pt x="44" y="48"/>
                  </a:lnTo>
                  <a:lnTo>
                    <a:pt x="48" y="4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5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6" y="37"/>
                  </a:lnTo>
                  <a:lnTo>
                    <a:pt x="66" y="33"/>
                  </a:lnTo>
                  <a:lnTo>
                    <a:pt x="70" y="33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6"/>
                  </a:lnTo>
                  <a:lnTo>
                    <a:pt x="81" y="26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5" y="26"/>
                  </a:lnTo>
                  <a:lnTo>
                    <a:pt x="89" y="22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6" y="22"/>
                  </a:lnTo>
                  <a:lnTo>
                    <a:pt x="100" y="22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7" y="18"/>
                  </a:lnTo>
                  <a:lnTo>
                    <a:pt x="111" y="18"/>
                  </a:lnTo>
                  <a:lnTo>
                    <a:pt x="111" y="14"/>
                  </a:lnTo>
                  <a:lnTo>
                    <a:pt x="111" y="14"/>
                  </a:lnTo>
                  <a:lnTo>
                    <a:pt x="107" y="11"/>
                  </a:lnTo>
                  <a:lnTo>
                    <a:pt x="104" y="11"/>
                  </a:lnTo>
                  <a:lnTo>
                    <a:pt x="100" y="11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2" y="11"/>
                  </a:lnTo>
                  <a:lnTo>
                    <a:pt x="89" y="7"/>
                  </a:lnTo>
                  <a:lnTo>
                    <a:pt x="92" y="7"/>
                  </a:lnTo>
                  <a:lnTo>
                    <a:pt x="96" y="7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96" y="7"/>
                  </a:lnTo>
                  <a:lnTo>
                    <a:pt x="92" y="7"/>
                  </a:lnTo>
                  <a:lnTo>
                    <a:pt x="89" y="3"/>
                  </a:lnTo>
                  <a:lnTo>
                    <a:pt x="89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4" y="3"/>
                  </a:lnTo>
                  <a:lnTo>
                    <a:pt x="66" y="3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48" y="3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9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7" y="18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37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1" y="44"/>
                  </a:lnTo>
                  <a:lnTo>
                    <a:pt x="15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48"/>
                  </a:lnTo>
                  <a:lnTo>
                    <a:pt x="22" y="48"/>
                  </a:lnTo>
                  <a:lnTo>
                    <a:pt x="29" y="48"/>
                  </a:lnTo>
                  <a:lnTo>
                    <a:pt x="33" y="44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0" name="Freeform 173"/>
            <p:cNvSpPr/>
            <p:nvPr/>
          </p:nvSpPr>
          <p:spPr bwMode="auto">
            <a:xfrm>
              <a:off x="2410678" y="2895484"/>
              <a:ext cx="52752" cy="28306"/>
            </a:xfrm>
            <a:custGeom>
              <a:avLst/>
              <a:gdLst>
                <a:gd name="T0" fmla="*/ 15 w 41"/>
                <a:gd name="T1" fmla="*/ 0 h 22"/>
                <a:gd name="T2" fmla="*/ 19 w 41"/>
                <a:gd name="T3" fmla="*/ 0 h 22"/>
                <a:gd name="T4" fmla="*/ 19 w 41"/>
                <a:gd name="T5" fmla="*/ 3 h 22"/>
                <a:gd name="T6" fmla="*/ 19 w 41"/>
                <a:gd name="T7" fmla="*/ 3 h 22"/>
                <a:gd name="T8" fmla="*/ 23 w 41"/>
                <a:gd name="T9" fmla="*/ 3 h 22"/>
                <a:gd name="T10" fmla="*/ 26 w 41"/>
                <a:gd name="T11" fmla="*/ 3 h 22"/>
                <a:gd name="T12" fmla="*/ 26 w 41"/>
                <a:gd name="T13" fmla="*/ 3 h 22"/>
                <a:gd name="T14" fmla="*/ 30 w 41"/>
                <a:gd name="T15" fmla="*/ 7 h 22"/>
                <a:gd name="T16" fmla="*/ 30 w 41"/>
                <a:gd name="T17" fmla="*/ 7 h 22"/>
                <a:gd name="T18" fmla="*/ 34 w 41"/>
                <a:gd name="T19" fmla="*/ 11 h 22"/>
                <a:gd name="T20" fmla="*/ 34 w 41"/>
                <a:gd name="T21" fmla="*/ 7 h 22"/>
                <a:gd name="T22" fmla="*/ 34 w 41"/>
                <a:gd name="T23" fmla="*/ 7 h 22"/>
                <a:gd name="T24" fmla="*/ 37 w 41"/>
                <a:gd name="T25" fmla="*/ 7 h 22"/>
                <a:gd name="T26" fmla="*/ 37 w 41"/>
                <a:gd name="T27" fmla="*/ 7 h 22"/>
                <a:gd name="T28" fmla="*/ 41 w 41"/>
                <a:gd name="T29" fmla="*/ 7 h 22"/>
                <a:gd name="T30" fmla="*/ 41 w 41"/>
                <a:gd name="T31" fmla="*/ 11 h 22"/>
                <a:gd name="T32" fmla="*/ 41 w 41"/>
                <a:gd name="T33" fmla="*/ 11 h 22"/>
                <a:gd name="T34" fmla="*/ 41 w 41"/>
                <a:gd name="T35" fmla="*/ 14 h 22"/>
                <a:gd name="T36" fmla="*/ 37 w 41"/>
                <a:gd name="T37" fmla="*/ 14 h 22"/>
                <a:gd name="T38" fmla="*/ 41 w 41"/>
                <a:gd name="T39" fmla="*/ 18 h 22"/>
                <a:gd name="T40" fmla="*/ 37 w 41"/>
                <a:gd name="T41" fmla="*/ 18 h 22"/>
                <a:gd name="T42" fmla="*/ 41 w 41"/>
                <a:gd name="T43" fmla="*/ 18 h 22"/>
                <a:gd name="T44" fmla="*/ 37 w 41"/>
                <a:gd name="T45" fmla="*/ 22 h 22"/>
                <a:gd name="T46" fmla="*/ 30 w 41"/>
                <a:gd name="T47" fmla="*/ 22 h 22"/>
                <a:gd name="T48" fmla="*/ 26 w 41"/>
                <a:gd name="T49" fmla="*/ 22 h 22"/>
                <a:gd name="T50" fmla="*/ 26 w 41"/>
                <a:gd name="T51" fmla="*/ 18 h 22"/>
                <a:gd name="T52" fmla="*/ 23 w 41"/>
                <a:gd name="T53" fmla="*/ 18 h 22"/>
                <a:gd name="T54" fmla="*/ 23 w 41"/>
                <a:gd name="T55" fmla="*/ 18 h 22"/>
                <a:gd name="T56" fmla="*/ 23 w 41"/>
                <a:gd name="T57" fmla="*/ 18 h 22"/>
                <a:gd name="T58" fmla="*/ 23 w 41"/>
                <a:gd name="T59" fmla="*/ 22 h 22"/>
                <a:gd name="T60" fmla="*/ 19 w 41"/>
                <a:gd name="T61" fmla="*/ 18 h 22"/>
                <a:gd name="T62" fmla="*/ 12 w 41"/>
                <a:gd name="T63" fmla="*/ 14 h 22"/>
                <a:gd name="T64" fmla="*/ 12 w 41"/>
                <a:gd name="T65" fmla="*/ 14 h 22"/>
                <a:gd name="T66" fmla="*/ 8 w 41"/>
                <a:gd name="T67" fmla="*/ 14 h 22"/>
                <a:gd name="T68" fmla="*/ 4 w 41"/>
                <a:gd name="T69" fmla="*/ 14 h 22"/>
                <a:gd name="T70" fmla="*/ 0 w 41"/>
                <a:gd name="T71" fmla="*/ 14 h 22"/>
                <a:gd name="T72" fmla="*/ 0 w 41"/>
                <a:gd name="T73" fmla="*/ 11 h 22"/>
                <a:gd name="T74" fmla="*/ 0 w 41"/>
                <a:gd name="T75" fmla="*/ 11 h 22"/>
                <a:gd name="T76" fmla="*/ 0 w 41"/>
                <a:gd name="T77" fmla="*/ 11 h 22"/>
                <a:gd name="T78" fmla="*/ 4 w 41"/>
                <a:gd name="T79" fmla="*/ 7 h 22"/>
                <a:gd name="T80" fmla="*/ 8 w 41"/>
                <a:gd name="T81" fmla="*/ 7 h 22"/>
                <a:gd name="T82" fmla="*/ 12 w 41"/>
                <a:gd name="T83" fmla="*/ 3 h 22"/>
                <a:gd name="T84" fmla="*/ 12 w 41"/>
                <a:gd name="T85" fmla="*/ 3 h 22"/>
                <a:gd name="T86" fmla="*/ 15 w 41"/>
                <a:gd name="T8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1" h="22">
                  <a:moveTo>
                    <a:pt x="15" y="0"/>
                  </a:moveTo>
                  <a:lnTo>
                    <a:pt x="19" y="0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1" y="14"/>
                  </a:lnTo>
                  <a:lnTo>
                    <a:pt x="37" y="14"/>
                  </a:lnTo>
                  <a:lnTo>
                    <a:pt x="41" y="18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22"/>
                  </a:lnTo>
                  <a:lnTo>
                    <a:pt x="19" y="18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8" y="14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1" name="Freeform 174"/>
            <p:cNvSpPr/>
            <p:nvPr/>
          </p:nvSpPr>
          <p:spPr bwMode="auto">
            <a:xfrm>
              <a:off x="2435126" y="2818286"/>
              <a:ext cx="23159" cy="47606"/>
            </a:xfrm>
            <a:custGeom>
              <a:avLst/>
              <a:gdLst>
                <a:gd name="T0" fmla="*/ 0 w 18"/>
                <a:gd name="T1" fmla="*/ 8 h 37"/>
                <a:gd name="T2" fmla="*/ 0 w 18"/>
                <a:gd name="T3" fmla="*/ 8 h 37"/>
                <a:gd name="T4" fmla="*/ 0 w 18"/>
                <a:gd name="T5" fmla="*/ 8 h 37"/>
                <a:gd name="T6" fmla="*/ 0 w 18"/>
                <a:gd name="T7" fmla="*/ 4 h 37"/>
                <a:gd name="T8" fmla="*/ 4 w 18"/>
                <a:gd name="T9" fmla="*/ 4 h 37"/>
                <a:gd name="T10" fmla="*/ 4 w 18"/>
                <a:gd name="T11" fmla="*/ 8 h 37"/>
                <a:gd name="T12" fmla="*/ 4 w 18"/>
                <a:gd name="T13" fmla="*/ 8 h 37"/>
                <a:gd name="T14" fmla="*/ 4 w 18"/>
                <a:gd name="T15" fmla="*/ 8 h 37"/>
                <a:gd name="T16" fmla="*/ 7 w 18"/>
                <a:gd name="T17" fmla="*/ 8 h 37"/>
                <a:gd name="T18" fmla="*/ 7 w 18"/>
                <a:gd name="T19" fmla="*/ 4 h 37"/>
                <a:gd name="T20" fmla="*/ 7 w 18"/>
                <a:gd name="T21" fmla="*/ 4 h 37"/>
                <a:gd name="T22" fmla="*/ 11 w 18"/>
                <a:gd name="T23" fmla="*/ 0 h 37"/>
                <a:gd name="T24" fmla="*/ 11 w 18"/>
                <a:gd name="T25" fmla="*/ 0 h 37"/>
                <a:gd name="T26" fmla="*/ 11 w 18"/>
                <a:gd name="T27" fmla="*/ 0 h 37"/>
                <a:gd name="T28" fmla="*/ 15 w 18"/>
                <a:gd name="T29" fmla="*/ 0 h 37"/>
                <a:gd name="T30" fmla="*/ 15 w 18"/>
                <a:gd name="T31" fmla="*/ 0 h 37"/>
                <a:gd name="T32" fmla="*/ 15 w 18"/>
                <a:gd name="T33" fmla="*/ 0 h 37"/>
                <a:gd name="T34" fmla="*/ 18 w 18"/>
                <a:gd name="T35" fmla="*/ 0 h 37"/>
                <a:gd name="T36" fmla="*/ 18 w 18"/>
                <a:gd name="T37" fmla="*/ 0 h 37"/>
                <a:gd name="T38" fmla="*/ 18 w 18"/>
                <a:gd name="T39" fmla="*/ 0 h 37"/>
                <a:gd name="T40" fmla="*/ 18 w 18"/>
                <a:gd name="T41" fmla="*/ 8 h 37"/>
                <a:gd name="T42" fmla="*/ 15 w 18"/>
                <a:gd name="T43" fmla="*/ 11 h 37"/>
                <a:gd name="T44" fmla="*/ 15 w 18"/>
                <a:gd name="T45" fmla="*/ 15 h 37"/>
                <a:gd name="T46" fmla="*/ 15 w 18"/>
                <a:gd name="T47" fmla="*/ 19 h 37"/>
                <a:gd name="T48" fmla="*/ 15 w 18"/>
                <a:gd name="T49" fmla="*/ 22 h 37"/>
                <a:gd name="T50" fmla="*/ 15 w 18"/>
                <a:gd name="T51" fmla="*/ 26 h 37"/>
                <a:gd name="T52" fmla="*/ 11 w 18"/>
                <a:gd name="T53" fmla="*/ 34 h 37"/>
                <a:gd name="T54" fmla="*/ 7 w 18"/>
                <a:gd name="T55" fmla="*/ 30 h 37"/>
                <a:gd name="T56" fmla="*/ 4 w 18"/>
                <a:gd name="T57" fmla="*/ 34 h 37"/>
                <a:gd name="T58" fmla="*/ 4 w 18"/>
                <a:gd name="T59" fmla="*/ 37 h 37"/>
                <a:gd name="T60" fmla="*/ 4 w 18"/>
                <a:gd name="T61" fmla="*/ 37 h 37"/>
                <a:gd name="T62" fmla="*/ 4 w 18"/>
                <a:gd name="T63" fmla="*/ 37 h 37"/>
                <a:gd name="T64" fmla="*/ 0 w 18"/>
                <a:gd name="T65" fmla="*/ 37 h 37"/>
                <a:gd name="T66" fmla="*/ 0 w 18"/>
                <a:gd name="T67" fmla="*/ 37 h 37"/>
                <a:gd name="T68" fmla="*/ 0 w 18"/>
                <a:gd name="T69" fmla="*/ 8 h 37"/>
                <a:gd name="T70" fmla="*/ 0 w 18"/>
                <a:gd name="T71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" h="37">
                  <a:moveTo>
                    <a:pt x="0" y="8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8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19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4" y="34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2" name="Freeform 175"/>
            <p:cNvSpPr/>
            <p:nvPr/>
          </p:nvSpPr>
          <p:spPr bwMode="auto">
            <a:xfrm>
              <a:off x="2368222" y="2828579"/>
              <a:ext cx="86205" cy="81058"/>
            </a:xfrm>
            <a:custGeom>
              <a:avLst/>
              <a:gdLst>
                <a:gd name="T0" fmla="*/ 33 w 67"/>
                <a:gd name="T1" fmla="*/ 63 h 63"/>
                <a:gd name="T2" fmla="*/ 33 w 67"/>
                <a:gd name="T3" fmla="*/ 63 h 63"/>
                <a:gd name="T4" fmla="*/ 33 w 67"/>
                <a:gd name="T5" fmla="*/ 63 h 63"/>
                <a:gd name="T6" fmla="*/ 37 w 67"/>
                <a:gd name="T7" fmla="*/ 59 h 63"/>
                <a:gd name="T8" fmla="*/ 41 w 67"/>
                <a:gd name="T9" fmla="*/ 59 h 63"/>
                <a:gd name="T10" fmla="*/ 45 w 67"/>
                <a:gd name="T11" fmla="*/ 55 h 63"/>
                <a:gd name="T12" fmla="*/ 45 w 67"/>
                <a:gd name="T13" fmla="*/ 55 h 63"/>
                <a:gd name="T14" fmla="*/ 48 w 67"/>
                <a:gd name="T15" fmla="*/ 52 h 63"/>
                <a:gd name="T16" fmla="*/ 52 w 67"/>
                <a:gd name="T17" fmla="*/ 48 h 63"/>
                <a:gd name="T18" fmla="*/ 48 w 67"/>
                <a:gd name="T19" fmla="*/ 44 h 63"/>
                <a:gd name="T20" fmla="*/ 52 w 67"/>
                <a:gd name="T21" fmla="*/ 44 h 63"/>
                <a:gd name="T22" fmla="*/ 56 w 67"/>
                <a:gd name="T23" fmla="*/ 40 h 63"/>
                <a:gd name="T24" fmla="*/ 59 w 67"/>
                <a:gd name="T25" fmla="*/ 40 h 63"/>
                <a:gd name="T26" fmla="*/ 63 w 67"/>
                <a:gd name="T27" fmla="*/ 37 h 63"/>
                <a:gd name="T28" fmla="*/ 63 w 67"/>
                <a:gd name="T29" fmla="*/ 33 h 63"/>
                <a:gd name="T30" fmla="*/ 67 w 67"/>
                <a:gd name="T31" fmla="*/ 33 h 63"/>
                <a:gd name="T32" fmla="*/ 67 w 67"/>
                <a:gd name="T33" fmla="*/ 33 h 63"/>
                <a:gd name="T34" fmla="*/ 67 w 67"/>
                <a:gd name="T35" fmla="*/ 29 h 63"/>
                <a:gd name="T36" fmla="*/ 63 w 67"/>
                <a:gd name="T37" fmla="*/ 29 h 63"/>
                <a:gd name="T38" fmla="*/ 63 w 67"/>
                <a:gd name="T39" fmla="*/ 33 h 63"/>
                <a:gd name="T40" fmla="*/ 59 w 67"/>
                <a:gd name="T41" fmla="*/ 29 h 63"/>
                <a:gd name="T42" fmla="*/ 56 w 67"/>
                <a:gd name="T43" fmla="*/ 29 h 63"/>
                <a:gd name="T44" fmla="*/ 56 w 67"/>
                <a:gd name="T45" fmla="*/ 29 h 63"/>
                <a:gd name="T46" fmla="*/ 56 w 67"/>
                <a:gd name="T47" fmla="*/ 29 h 63"/>
                <a:gd name="T48" fmla="*/ 52 w 67"/>
                <a:gd name="T49" fmla="*/ 29 h 63"/>
                <a:gd name="T50" fmla="*/ 52 w 67"/>
                <a:gd name="T51" fmla="*/ 29 h 63"/>
                <a:gd name="T52" fmla="*/ 52 w 67"/>
                <a:gd name="T53" fmla="*/ 0 h 63"/>
                <a:gd name="T54" fmla="*/ 52 w 67"/>
                <a:gd name="T55" fmla="*/ 0 h 63"/>
                <a:gd name="T56" fmla="*/ 22 w 67"/>
                <a:gd name="T57" fmla="*/ 0 h 63"/>
                <a:gd name="T58" fmla="*/ 22 w 67"/>
                <a:gd name="T59" fmla="*/ 7 h 63"/>
                <a:gd name="T60" fmla="*/ 15 w 67"/>
                <a:gd name="T61" fmla="*/ 7 h 63"/>
                <a:gd name="T62" fmla="*/ 19 w 67"/>
                <a:gd name="T63" fmla="*/ 11 h 63"/>
                <a:gd name="T64" fmla="*/ 19 w 67"/>
                <a:gd name="T65" fmla="*/ 11 h 63"/>
                <a:gd name="T66" fmla="*/ 22 w 67"/>
                <a:gd name="T67" fmla="*/ 14 h 63"/>
                <a:gd name="T68" fmla="*/ 22 w 67"/>
                <a:gd name="T69" fmla="*/ 14 h 63"/>
                <a:gd name="T70" fmla="*/ 26 w 67"/>
                <a:gd name="T71" fmla="*/ 14 h 63"/>
                <a:gd name="T72" fmla="*/ 26 w 67"/>
                <a:gd name="T73" fmla="*/ 18 h 63"/>
                <a:gd name="T74" fmla="*/ 26 w 67"/>
                <a:gd name="T75" fmla="*/ 22 h 63"/>
                <a:gd name="T76" fmla="*/ 30 w 67"/>
                <a:gd name="T77" fmla="*/ 22 h 63"/>
                <a:gd name="T78" fmla="*/ 30 w 67"/>
                <a:gd name="T79" fmla="*/ 22 h 63"/>
                <a:gd name="T80" fmla="*/ 33 w 67"/>
                <a:gd name="T81" fmla="*/ 22 h 63"/>
                <a:gd name="T82" fmla="*/ 33 w 67"/>
                <a:gd name="T83" fmla="*/ 26 h 63"/>
                <a:gd name="T84" fmla="*/ 30 w 67"/>
                <a:gd name="T85" fmla="*/ 26 h 63"/>
                <a:gd name="T86" fmla="*/ 11 w 67"/>
                <a:gd name="T87" fmla="*/ 26 h 63"/>
                <a:gd name="T88" fmla="*/ 0 w 67"/>
                <a:gd name="T89" fmla="*/ 40 h 63"/>
                <a:gd name="T90" fmla="*/ 0 w 67"/>
                <a:gd name="T91" fmla="*/ 44 h 63"/>
                <a:gd name="T92" fmla="*/ 0 w 67"/>
                <a:gd name="T93" fmla="*/ 44 h 63"/>
                <a:gd name="T94" fmla="*/ 0 w 67"/>
                <a:gd name="T95" fmla="*/ 44 h 63"/>
                <a:gd name="T96" fmla="*/ 0 w 67"/>
                <a:gd name="T97" fmla="*/ 48 h 63"/>
                <a:gd name="T98" fmla="*/ 4 w 67"/>
                <a:gd name="T99" fmla="*/ 48 h 63"/>
                <a:gd name="T100" fmla="*/ 0 w 67"/>
                <a:gd name="T101" fmla="*/ 48 h 63"/>
                <a:gd name="T102" fmla="*/ 0 w 67"/>
                <a:gd name="T103" fmla="*/ 48 h 63"/>
                <a:gd name="T104" fmla="*/ 0 w 67"/>
                <a:gd name="T105" fmla="*/ 52 h 63"/>
                <a:gd name="T106" fmla="*/ 0 w 67"/>
                <a:gd name="T107" fmla="*/ 52 h 63"/>
                <a:gd name="T108" fmla="*/ 0 w 67"/>
                <a:gd name="T109" fmla="*/ 55 h 63"/>
                <a:gd name="T110" fmla="*/ 4 w 67"/>
                <a:gd name="T111" fmla="*/ 55 h 63"/>
                <a:gd name="T112" fmla="*/ 8 w 67"/>
                <a:gd name="T113" fmla="*/ 55 h 63"/>
                <a:gd name="T114" fmla="*/ 8 w 67"/>
                <a:gd name="T115" fmla="*/ 59 h 63"/>
                <a:gd name="T116" fmla="*/ 19 w 67"/>
                <a:gd name="T117" fmla="*/ 63 h 63"/>
                <a:gd name="T118" fmla="*/ 22 w 67"/>
                <a:gd name="T119" fmla="*/ 63 h 63"/>
                <a:gd name="T120" fmla="*/ 26 w 67"/>
                <a:gd name="T121" fmla="*/ 63 h 63"/>
                <a:gd name="T122" fmla="*/ 33 w 67"/>
                <a:gd name="T12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" h="63">
                  <a:moveTo>
                    <a:pt x="33" y="63"/>
                  </a:moveTo>
                  <a:lnTo>
                    <a:pt x="33" y="63"/>
                  </a:lnTo>
                  <a:lnTo>
                    <a:pt x="33" y="63"/>
                  </a:lnTo>
                  <a:lnTo>
                    <a:pt x="37" y="59"/>
                  </a:lnTo>
                  <a:lnTo>
                    <a:pt x="41" y="59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8" y="52"/>
                  </a:lnTo>
                  <a:lnTo>
                    <a:pt x="52" y="48"/>
                  </a:lnTo>
                  <a:lnTo>
                    <a:pt x="48" y="44"/>
                  </a:lnTo>
                  <a:lnTo>
                    <a:pt x="52" y="44"/>
                  </a:lnTo>
                  <a:lnTo>
                    <a:pt x="56" y="40"/>
                  </a:lnTo>
                  <a:lnTo>
                    <a:pt x="59" y="40"/>
                  </a:lnTo>
                  <a:lnTo>
                    <a:pt x="63" y="37"/>
                  </a:lnTo>
                  <a:lnTo>
                    <a:pt x="63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29"/>
                  </a:lnTo>
                  <a:lnTo>
                    <a:pt x="63" y="29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7"/>
                  </a:lnTo>
                  <a:lnTo>
                    <a:pt x="15" y="7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6" y="14"/>
                  </a:lnTo>
                  <a:lnTo>
                    <a:pt x="26" y="18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3" y="22"/>
                  </a:lnTo>
                  <a:lnTo>
                    <a:pt x="33" y="26"/>
                  </a:lnTo>
                  <a:lnTo>
                    <a:pt x="30" y="26"/>
                  </a:lnTo>
                  <a:lnTo>
                    <a:pt x="11" y="26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8"/>
                  </a:lnTo>
                  <a:lnTo>
                    <a:pt x="4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4" y="55"/>
                  </a:lnTo>
                  <a:lnTo>
                    <a:pt x="8" y="55"/>
                  </a:lnTo>
                  <a:lnTo>
                    <a:pt x="8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33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1892168" y="2488908"/>
              <a:ext cx="604717" cy="406575"/>
            </a:xfrm>
            <a:custGeom>
              <a:avLst/>
              <a:gdLst>
                <a:gd name="T0" fmla="*/ 174 w 470"/>
                <a:gd name="T1" fmla="*/ 30 h 316"/>
                <a:gd name="T2" fmla="*/ 189 w 470"/>
                <a:gd name="T3" fmla="*/ 41 h 316"/>
                <a:gd name="T4" fmla="*/ 196 w 470"/>
                <a:gd name="T5" fmla="*/ 60 h 316"/>
                <a:gd name="T6" fmla="*/ 207 w 470"/>
                <a:gd name="T7" fmla="*/ 71 h 316"/>
                <a:gd name="T8" fmla="*/ 222 w 470"/>
                <a:gd name="T9" fmla="*/ 67 h 316"/>
                <a:gd name="T10" fmla="*/ 244 w 470"/>
                <a:gd name="T11" fmla="*/ 60 h 316"/>
                <a:gd name="T12" fmla="*/ 259 w 470"/>
                <a:gd name="T13" fmla="*/ 78 h 316"/>
                <a:gd name="T14" fmla="*/ 274 w 470"/>
                <a:gd name="T15" fmla="*/ 104 h 316"/>
                <a:gd name="T16" fmla="*/ 292 w 470"/>
                <a:gd name="T17" fmla="*/ 126 h 316"/>
                <a:gd name="T18" fmla="*/ 303 w 470"/>
                <a:gd name="T19" fmla="*/ 134 h 316"/>
                <a:gd name="T20" fmla="*/ 296 w 470"/>
                <a:gd name="T21" fmla="*/ 149 h 316"/>
                <a:gd name="T22" fmla="*/ 289 w 470"/>
                <a:gd name="T23" fmla="*/ 186 h 316"/>
                <a:gd name="T24" fmla="*/ 292 w 470"/>
                <a:gd name="T25" fmla="*/ 212 h 316"/>
                <a:gd name="T26" fmla="*/ 318 w 470"/>
                <a:gd name="T27" fmla="*/ 249 h 316"/>
                <a:gd name="T28" fmla="*/ 355 w 470"/>
                <a:gd name="T29" fmla="*/ 252 h 316"/>
                <a:gd name="T30" fmla="*/ 385 w 470"/>
                <a:gd name="T31" fmla="*/ 256 h 316"/>
                <a:gd name="T32" fmla="*/ 400 w 470"/>
                <a:gd name="T33" fmla="*/ 234 h 316"/>
                <a:gd name="T34" fmla="*/ 440 w 470"/>
                <a:gd name="T35" fmla="*/ 204 h 316"/>
                <a:gd name="T36" fmla="*/ 463 w 470"/>
                <a:gd name="T37" fmla="*/ 219 h 316"/>
                <a:gd name="T38" fmla="*/ 452 w 470"/>
                <a:gd name="T39" fmla="*/ 241 h 316"/>
                <a:gd name="T40" fmla="*/ 444 w 470"/>
                <a:gd name="T41" fmla="*/ 249 h 316"/>
                <a:gd name="T42" fmla="*/ 426 w 470"/>
                <a:gd name="T43" fmla="*/ 264 h 316"/>
                <a:gd name="T44" fmla="*/ 389 w 470"/>
                <a:gd name="T45" fmla="*/ 275 h 316"/>
                <a:gd name="T46" fmla="*/ 381 w 470"/>
                <a:gd name="T47" fmla="*/ 290 h 316"/>
                <a:gd name="T48" fmla="*/ 366 w 470"/>
                <a:gd name="T49" fmla="*/ 312 h 316"/>
                <a:gd name="T50" fmla="*/ 333 w 470"/>
                <a:gd name="T51" fmla="*/ 290 h 316"/>
                <a:gd name="T52" fmla="*/ 333 w 470"/>
                <a:gd name="T53" fmla="*/ 290 h 316"/>
                <a:gd name="T54" fmla="*/ 329 w 470"/>
                <a:gd name="T55" fmla="*/ 290 h 316"/>
                <a:gd name="T56" fmla="*/ 274 w 470"/>
                <a:gd name="T57" fmla="*/ 290 h 316"/>
                <a:gd name="T58" fmla="*/ 237 w 470"/>
                <a:gd name="T59" fmla="*/ 275 h 316"/>
                <a:gd name="T60" fmla="*/ 196 w 470"/>
                <a:gd name="T61" fmla="*/ 256 h 316"/>
                <a:gd name="T62" fmla="*/ 170 w 470"/>
                <a:gd name="T63" fmla="*/ 241 h 316"/>
                <a:gd name="T64" fmla="*/ 163 w 470"/>
                <a:gd name="T65" fmla="*/ 219 h 316"/>
                <a:gd name="T66" fmla="*/ 159 w 470"/>
                <a:gd name="T67" fmla="*/ 189 h 316"/>
                <a:gd name="T68" fmla="*/ 126 w 470"/>
                <a:gd name="T69" fmla="*/ 149 h 316"/>
                <a:gd name="T70" fmla="*/ 107 w 470"/>
                <a:gd name="T71" fmla="*/ 130 h 316"/>
                <a:gd name="T72" fmla="*/ 111 w 470"/>
                <a:gd name="T73" fmla="*/ 115 h 316"/>
                <a:gd name="T74" fmla="*/ 92 w 470"/>
                <a:gd name="T75" fmla="*/ 93 h 316"/>
                <a:gd name="T76" fmla="*/ 74 w 470"/>
                <a:gd name="T77" fmla="*/ 78 h 316"/>
                <a:gd name="T78" fmla="*/ 63 w 470"/>
                <a:gd name="T79" fmla="*/ 52 h 316"/>
                <a:gd name="T80" fmla="*/ 52 w 470"/>
                <a:gd name="T81" fmla="*/ 26 h 316"/>
                <a:gd name="T82" fmla="*/ 33 w 470"/>
                <a:gd name="T83" fmla="*/ 30 h 316"/>
                <a:gd name="T84" fmla="*/ 44 w 470"/>
                <a:gd name="T85" fmla="*/ 67 h 316"/>
                <a:gd name="T86" fmla="*/ 63 w 470"/>
                <a:gd name="T87" fmla="*/ 93 h 316"/>
                <a:gd name="T88" fmla="*/ 70 w 470"/>
                <a:gd name="T89" fmla="*/ 108 h 316"/>
                <a:gd name="T90" fmla="*/ 81 w 470"/>
                <a:gd name="T91" fmla="*/ 137 h 316"/>
                <a:gd name="T92" fmla="*/ 89 w 470"/>
                <a:gd name="T93" fmla="*/ 152 h 316"/>
                <a:gd name="T94" fmla="*/ 92 w 470"/>
                <a:gd name="T95" fmla="*/ 178 h 316"/>
                <a:gd name="T96" fmla="*/ 70 w 470"/>
                <a:gd name="T97" fmla="*/ 152 h 316"/>
                <a:gd name="T98" fmla="*/ 59 w 470"/>
                <a:gd name="T99" fmla="*/ 119 h 316"/>
                <a:gd name="T100" fmla="*/ 41 w 470"/>
                <a:gd name="T101" fmla="*/ 104 h 316"/>
                <a:gd name="T102" fmla="*/ 26 w 470"/>
                <a:gd name="T103" fmla="*/ 89 h 316"/>
                <a:gd name="T104" fmla="*/ 37 w 470"/>
                <a:gd name="T105" fmla="*/ 82 h 316"/>
                <a:gd name="T106" fmla="*/ 15 w 470"/>
                <a:gd name="T107" fmla="*/ 56 h 316"/>
                <a:gd name="T108" fmla="*/ 11 w 470"/>
                <a:gd name="T109" fmla="*/ 26 h 316"/>
                <a:gd name="T110" fmla="*/ 85 w 470"/>
                <a:gd name="T111" fmla="*/ 141 h 316"/>
                <a:gd name="T112" fmla="*/ 89 w 470"/>
                <a:gd name="T113" fmla="*/ 149 h 316"/>
                <a:gd name="T114" fmla="*/ 296 w 470"/>
                <a:gd name="T115" fmla="*/ 149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70" h="316">
                  <a:moveTo>
                    <a:pt x="0" y="0"/>
                  </a:moveTo>
                  <a:lnTo>
                    <a:pt x="37" y="0"/>
                  </a:lnTo>
                  <a:lnTo>
                    <a:pt x="41" y="0"/>
                  </a:lnTo>
                  <a:lnTo>
                    <a:pt x="37" y="4"/>
                  </a:lnTo>
                  <a:lnTo>
                    <a:pt x="96" y="26"/>
                  </a:lnTo>
                  <a:lnTo>
                    <a:pt x="141" y="26"/>
                  </a:lnTo>
                  <a:lnTo>
                    <a:pt x="141" y="22"/>
                  </a:lnTo>
                  <a:lnTo>
                    <a:pt x="166" y="22"/>
                  </a:lnTo>
                  <a:lnTo>
                    <a:pt x="170" y="22"/>
                  </a:lnTo>
                  <a:lnTo>
                    <a:pt x="174" y="26"/>
                  </a:lnTo>
                  <a:lnTo>
                    <a:pt x="174" y="30"/>
                  </a:lnTo>
                  <a:lnTo>
                    <a:pt x="178" y="30"/>
                  </a:lnTo>
                  <a:lnTo>
                    <a:pt x="178" y="30"/>
                  </a:lnTo>
                  <a:lnTo>
                    <a:pt x="178" y="34"/>
                  </a:lnTo>
                  <a:lnTo>
                    <a:pt x="178" y="34"/>
                  </a:lnTo>
                  <a:lnTo>
                    <a:pt x="181" y="34"/>
                  </a:lnTo>
                  <a:lnTo>
                    <a:pt x="185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85" y="41"/>
                  </a:lnTo>
                  <a:lnTo>
                    <a:pt x="185" y="41"/>
                  </a:lnTo>
                  <a:lnTo>
                    <a:pt x="189" y="41"/>
                  </a:lnTo>
                  <a:lnTo>
                    <a:pt x="189" y="45"/>
                  </a:lnTo>
                  <a:lnTo>
                    <a:pt x="189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52"/>
                  </a:lnTo>
                  <a:lnTo>
                    <a:pt x="192" y="52"/>
                  </a:lnTo>
                  <a:lnTo>
                    <a:pt x="189" y="52"/>
                  </a:lnTo>
                  <a:lnTo>
                    <a:pt x="189" y="56"/>
                  </a:lnTo>
                  <a:lnTo>
                    <a:pt x="192" y="60"/>
                  </a:lnTo>
                  <a:lnTo>
                    <a:pt x="196" y="60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7" y="71"/>
                  </a:lnTo>
                  <a:lnTo>
                    <a:pt x="207" y="71"/>
                  </a:lnTo>
                  <a:lnTo>
                    <a:pt x="211" y="71"/>
                  </a:lnTo>
                  <a:lnTo>
                    <a:pt x="215" y="74"/>
                  </a:lnTo>
                  <a:lnTo>
                    <a:pt x="215" y="74"/>
                  </a:lnTo>
                  <a:lnTo>
                    <a:pt x="218" y="74"/>
                  </a:lnTo>
                  <a:lnTo>
                    <a:pt x="218" y="74"/>
                  </a:lnTo>
                  <a:lnTo>
                    <a:pt x="218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67"/>
                  </a:lnTo>
                  <a:lnTo>
                    <a:pt x="226" y="67"/>
                  </a:lnTo>
                  <a:lnTo>
                    <a:pt x="226" y="63"/>
                  </a:lnTo>
                  <a:lnTo>
                    <a:pt x="229" y="60"/>
                  </a:lnTo>
                  <a:lnTo>
                    <a:pt x="229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7" y="60"/>
                  </a:lnTo>
                  <a:lnTo>
                    <a:pt x="241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8" y="60"/>
                  </a:lnTo>
                  <a:lnTo>
                    <a:pt x="248" y="63"/>
                  </a:lnTo>
                  <a:lnTo>
                    <a:pt x="252" y="63"/>
                  </a:lnTo>
                  <a:lnTo>
                    <a:pt x="255" y="67"/>
                  </a:lnTo>
                  <a:lnTo>
                    <a:pt x="255" y="71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8"/>
                  </a:lnTo>
                  <a:lnTo>
                    <a:pt x="259" y="78"/>
                  </a:lnTo>
                  <a:lnTo>
                    <a:pt x="259" y="82"/>
                  </a:lnTo>
                  <a:lnTo>
                    <a:pt x="263" y="82"/>
                  </a:lnTo>
                  <a:lnTo>
                    <a:pt x="263" y="89"/>
                  </a:lnTo>
                  <a:lnTo>
                    <a:pt x="266" y="89"/>
                  </a:lnTo>
                  <a:lnTo>
                    <a:pt x="266" y="89"/>
                  </a:lnTo>
                  <a:lnTo>
                    <a:pt x="270" y="93"/>
                  </a:lnTo>
                  <a:lnTo>
                    <a:pt x="270" y="97"/>
                  </a:lnTo>
                  <a:lnTo>
                    <a:pt x="270" y="97"/>
                  </a:lnTo>
                  <a:lnTo>
                    <a:pt x="274" y="100"/>
                  </a:lnTo>
                  <a:lnTo>
                    <a:pt x="274" y="104"/>
                  </a:lnTo>
                  <a:lnTo>
                    <a:pt x="274" y="104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8" y="115"/>
                  </a:lnTo>
                  <a:lnTo>
                    <a:pt x="278" y="119"/>
                  </a:lnTo>
                  <a:lnTo>
                    <a:pt x="278" y="123"/>
                  </a:lnTo>
                  <a:lnTo>
                    <a:pt x="278" y="123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5" y="123"/>
                  </a:lnTo>
                  <a:lnTo>
                    <a:pt x="285" y="126"/>
                  </a:lnTo>
                  <a:lnTo>
                    <a:pt x="292" y="126"/>
                  </a:lnTo>
                  <a:lnTo>
                    <a:pt x="296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4"/>
                  </a:lnTo>
                  <a:lnTo>
                    <a:pt x="303" y="130"/>
                  </a:lnTo>
                  <a:lnTo>
                    <a:pt x="303" y="126"/>
                  </a:lnTo>
                  <a:lnTo>
                    <a:pt x="307" y="126"/>
                  </a:lnTo>
                  <a:lnTo>
                    <a:pt x="307" y="126"/>
                  </a:lnTo>
                  <a:lnTo>
                    <a:pt x="303" y="130"/>
                  </a:lnTo>
                  <a:lnTo>
                    <a:pt x="303" y="134"/>
                  </a:lnTo>
                  <a:lnTo>
                    <a:pt x="303" y="137"/>
                  </a:lnTo>
                  <a:lnTo>
                    <a:pt x="300" y="137"/>
                  </a:lnTo>
                  <a:lnTo>
                    <a:pt x="300" y="141"/>
                  </a:lnTo>
                  <a:lnTo>
                    <a:pt x="296" y="141"/>
                  </a:lnTo>
                  <a:lnTo>
                    <a:pt x="300" y="141"/>
                  </a:lnTo>
                  <a:lnTo>
                    <a:pt x="300" y="137"/>
                  </a:lnTo>
                  <a:lnTo>
                    <a:pt x="296" y="137"/>
                  </a:lnTo>
                  <a:lnTo>
                    <a:pt x="296" y="141"/>
                  </a:lnTo>
                  <a:lnTo>
                    <a:pt x="292" y="145"/>
                  </a:lnTo>
                  <a:lnTo>
                    <a:pt x="296" y="145"/>
                  </a:lnTo>
                  <a:lnTo>
                    <a:pt x="296" y="149"/>
                  </a:lnTo>
                  <a:lnTo>
                    <a:pt x="296" y="152"/>
                  </a:lnTo>
                  <a:lnTo>
                    <a:pt x="292" y="152"/>
                  </a:lnTo>
                  <a:lnTo>
                    <a:pt x="292" y="156"/>
                  </a:lnTo>
                  <a:lnTo>
                    <a:pt x="292" y="156"/>
                  </a:lnTo>
                  <a:lnTo>
                    <a:pt x="292" y="160"/>
                  </a:lnTo>
                  <a:lnTo>
                    <a:pt x="292" y="160"/>
                  </a:lnTo>
                  <a:lnTo>
                    <a:pt x="292" y="167"/>
                  </a:lnTo>
                  <a:lnTo>
                    <a:pt x="292" y="175"/>
                  </a:lnTo>
                  <a:lnTo>
                    <a:pt x="292" y="182"/>
                  </a:lnTo>
                  <a:lnTo>
                    <a:pt x="289" y="182"/>
                  </a:lnTo>
                  <a:lnTo>
                    <a:pt x="289" y="186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96" y="201"/>
                  </a:lnTo>
                  <a:lnTo>
                    <a:pt x="296" y="204"/>
                  </a:lnTo>
                  <a:lnTo>
                    <a:pt x="292" y="208"/>
                  </a:lnTo>
                  <a:lnTo>
                    <a:pt x="292" y="201"/>
                  </a:lnTo>
                  <a:lnTo>
                    <a:pt x="289" y="197"/>
                  </a:lnTo>
                  <a:lnTo>
                    <a:pt x="289" y="201"/>
                  </a:lnTo>
                  <a:lnTo>
                    <a:pt x="292" y="201"/>
                  </a:lnTo>
                  <a:lnTo>
                    <a:pt x="292" y="208"/>
                  </a:lnTo>
                  <a:lnTo>
                    <a:pt x="292" y="212"/>
                  </a:lnTo>
                  <a:lnTo>
                    <a:pt x="292" y="212"/>
                  </a:lnTo>
                  <a:lnTo>
                    <a:pt x="296" y="215"/>
                  </a:lnTo>
                  <a:lnTo>
                    <a:pt x="296" y="219"/>
                  </a:lnTo>
                  <a:lnTo>
                    <a:pt x="303" y="226"/>
                  </a:lnTo>
                  <a:lnTo>
                    <a:pt x="307" y="230"/>
                  </a:lnTo>
                  <a:lnTo>
                    <a:pt x="307" y="234"/>
                  </a:lnTo>
                  <a:lnTo>
                    <a:pt x="307" y="238"/>
                  </a:lnTo>
                  <a:lnTo>
                    <a:pt x="311" y="238"/>
                  </a:lnTo>
                  <a:lnTo>
                    <a:pt x="315" y="245"/>
                  </a:lnTo>
                  <a:lnTo>
                    <a:pt x="318" y="249"/>
                  </a:lnTo>
                  <a:lnTo>
                    <a:pt x="318" y="249"/>
                  </a:lnTo>
                  <a:lnTo>
                    <a:pt x="326" y="249"/>
                  </a:lnTo>
                  <a:lnTo>
                    <a:pt x="326" y="249"/>
                  </a:lnTo>
                  <a:lnTo>
                    <a:pt x="329" y="249"/>
                  </a:lnTo>
                  <a:lnTo>
                    <a:pt x="333" y="256"/>
                  </a:lnTo>
                  <a:lnTo>
                    <a:pt x="337" y="260"/>
                  </a:lnTo>
                  <a:lnTo>
                    <a:pt x="340" y="256"/>
                  </a:lnTo>
                  <a:lnTo>
                    <a:pt x="344" y="256"/>
                  </a:lnTo>
                  <a:lnTo>
                    <a:pt x="348" y="256"/>
                  </a:lnTo>
                  <a:lnTo>
                    <a:pt x="348" y="256"/>
                  </a:lnTo>
                  <a:lnTo>
                    <a:pt x="355" y="252"/>
                  </a:lnTo>
                  <a:lnTo>
                    <a:pt x="355" y="252"/>
                  </a:lnTo>
                  <a:lnTo>
                    <a:pt x="363" y="252"/>
                  </a:lnTo>
                  <a:lnTo>
                    <a:pt x="366" y="252"/>
                  </a:lnTo>
                  <a:lnTo>
                    <a:pt x="370" y="249"/>
                  </a:lnTo>
                  <a:lnTo>
                    <a:pt x="374" y="249"/>
                  </a:lnTo>
                  <a:lnTo>
                    <a:pt x="378" y="252"/>
                  </a:lnTo>
                  <a:lnTo>
                    <a:pt x="378" y="249"/>
                  </a:lnTo>
                  <a:lnTo>
                    <a:pt x="381" y="249"/>
                  </a:lnTo>
                  <a:lnTo>
                    <a:pt x="378" y="252"/>
                  </a:lnTo>
                  <a:lnTo>
                    <a:pt x="378" y="252"/>
                  </a:lnTo>
                  <a:lnTo>
                    <a:pt x="381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9" y="252"/>
                  </a:lnTo>
                  <a:lnTo>
                    <a:pt x="389" y="249"/>
                  </a:lnTo>
                  <a:lnTo>
                    <a:pt x="392" y="245"/>
                  </a:lnTo>
                  <a:lnTo>
                    <a:pt x="389" y="249"/>
                  </a:lnTo>
                  <a:lnTo>
                    <a:pt x="389" y="245"/>
                  </a:lnTo>
                  <a:lnTo>
                    <a:pt x="396" y="241"/>
                  </a:lnTo>
                  <a:lnTo>
                    <a:pt x="396" y="241"/>
                  </a:lnTo>
                  <a:lnTo>
                    <a:pt x="400" y="238"/>
                  </a:lnTo>
                  <a:lnTo>
                    <a:pt x="400" y="234"/>
                  </a:lnTo>
                  <a:lnTo>
                    <a:pt x="407" y="226"/>
                  </a:lnTo>
                  <a:lnTo>
                    <a:pt x="407" y="226"/>
                  </a:lnTo>
                  <a:lnTo>
                    <a:pt x="407" y="219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08"/>
                  </a:lnTo>
                  <a:lnTo>
                    <a:pt x="422" y="208"/>
                  </a:lnTo>
                  <a:lnTo>
                    <a:pt x="433" y="208"/>
                  </a:lnTo>
                  <a:lnTo>
                    <a:pt x="437" y="204"/>
                  </a:lnTo>
                  <a:lnTo>
                    <a:pt x="440" y="204"/>
                  </a:lnTo>
                  <a:lnTo>
                    <a:pt x="440" y="204"/>
                  </a:lnTo>
                  <a:lnTo>
                    <a:pt x="444" y="204"/>
                  </a:lnTo>
                  <a:lnTo>
                    <a:pt x="444" y="201"/>
                  </a:lnTo>
                  <a:lnTo>
                    <a:pt x="452" y="201"/>
                  </a:lnTo>
                  <a:lnTo>
                    <a:pt x="459" y="204"/>
                  </a:lnTo>
                  <a:lnTo>
                    <a:pt x="463" y="204"/>
                  </a:lnTo>
                  <a:lnTo>
                    <a:pt x="463" y="201"/>
                  </a:lnTo>
                  <a:lnTo>
                    <a:pt x="463" y="201"/>
                  </a:lnTo>
                  <a:lnTo>
                    <a:pt x="470" y="204"/>
                  </a:lnTo>
                  <a:lnTo>
                    <a:pt x="470" y="208"/>
                  </a:lnTo>
                  <a:lnTo>
                    <a:pt x="466" y="212"/>
                  </a:lnTo>
                  <a:lnTo>
                    <a:pt x="463" y="219"/>
                  </a:lnTo>
                  <a:lnTo>
                    <a:pt x="455" y="223"/>
                  </a:lnTo>
                  <a:lnTo>
                    <a:pt x="455" y="226"/>
                  </a:lnTo>
                  <a:lnTo>
                    <a:pt x="455" y="230"/>
                  </a:lnTo>
                  <a:lnTo>
                    <a:pt x="452" y="234"/>
                  </a:lnTo>
                  <a:lnTo>
                    <a:pt x="448" y="234"/>
                  </a:lnTo>
                  <a:lnTo>
                    <a:pt x="452" y="234"/>
                  </a:lnTo>
                  <a:lnTo>
                    <a:pt x="455" y="234"/>
                  </a:lnTo>
                  <a:lnTo>
                    <a:pt x="455" y="238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5" y="241"/>
                  </a:lnTo>
                  <a:lnTo>
                    <a:pt x="452" y="245"/>
                  </a:lnTo>
                  <a:lnTo>
                    <a:pt x="452" y="252"/>
                  </a:lnTo>
                  <a:lnTo>
                    <a:pt x="448" y="256"/>
                  </a:lnTo>
                  <a:lnTo>
                    <a:pt x="448" y="260"/>
                  </a:lnTo>
                  <a:lnTo>
                    <a:pt x="444" y="256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4" y="252"/>
                  </a:lnTo>
                  <a:lnTo>
                    <a:pt x="444" y="249"/>
                  </a:lnTo>
                  <a:lnTo>
                    <a:pt x="440" y="249"/>
                  </a:lnTo>
                  <a:lnTo>
                    <a:pt x="437" y="252"/>
                  </a:lnTo>
                  <a:lnTo>
                    <a:pt x="437" y="256"/>
                  </a:lnTo>
                  <a:lnTo>
                    <a:pt x="437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29" y="260"/>
                  </a:lnTo>
                  <a:lnTo>
                    <a:pt x="429" y="260"/>
                  </a:lnTo>
                  <a:lnTo>
                    <a:pt x="429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0"/>
                  </a:lnTo>
                  <a:lnTo>
                    <a:pt x="422" y="260"/>
                  </a:lnTo>
                  <a:lnTo>
                    <a:pt x="422" y="264"/>
                  </a:lnTo>
                  <a:lnTo>
                    <a:pt x="422" y="264"/>
                  </a:lnTo>
                  <a:lnTo>
                    <a:pt x="392" y="264"/>
                  </a:lnTo>
                  <a:lnTo>
                    <a:pt x="392" y="271"/>
                  </a:lnTo>
                  <a:lnTo>
                    <a:pt x="385" y="271"/>
                  </a:lnTo>
                  <a:lnTo>
                    <a:pt x="389" y="275"/>
                  </a:lnTo>
                  <a:lnTo>
                    <a:pt x="389" y="275"/>
                  </a:lnTo>
                  <a:lnTo>
                    <a:pt x="392" y="278"/>
                  </a:lnTo>
                  <a:lnTo>
                    <a:pt x="392" y="278"/>
                  </a:lnTo>
                  <a:lnTo>
                    <a:pt x="396" y="278"/>
                  </a:lnTo>
                  <a:lnTo>
                    <a:pt x="396" y="282"/>
                  </a:lnTo>
                  <a:lnTo>
                    <a:pt x="396" y="286"/>
                  </a:lnTo>
                  <a:lnTo>
                    <a:pt x="400" y="286"/>
                  </a:lnTo>
                  <a:lnTo>
                    <a:pt x="400" y="286"/>
                  </a:lnTo>
                  <a:lnTo>
                    <a:pt x="403" y="286"/>
                  </a:lnTo>
                  <a:lnTo>
                    <a:pt x="403" y="290"/>
                  </a:lnTo>
                  <a:lnTo>
                    <a:pt x="400" y="290"/>
                  </a:lnTo>
                  <a:lnTo>
                    <a:pt x="381" y="290"/>
                  </a:lnTo>
                  <a:lnTo>
                    <a:pt x="370" y="304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12"/>
                  </a:lnTo>
                  <a:lnTo>
                    <a:pt x="374" y="312"/>
                  </a:lnTo>
                  <a:lnTo>
                    <a:pt x="370" y="312"/>
                  </a:lnTo>
                  <a:lnTo>
                    <a:pt x="370" y="312"/>
                  </a:lnTo>
                  <a:lnTo>
                    <a:pt x="370" y="316"/>
                  </a:lnTo>
                  <a:lnTo>
                    <a:pt x="370" y="316"/>
                  </a:lnTo>
                  <a:lnTo>
                    <a:pt x="366" y="312"/>
                  </a:lnTo>
                  <a:lnTo>
                    <a:pt x="363" y="308"/>
                  </a:lnTo>
                  <a:lnTo>
                    <a:pt x="363" y="308"/>
                  </a:lnTo>
                  <a:lnTo>
                    <a:pt x="359" y="304"/>
                  </a:lnTo>
                  <a:lnTo>
                    <a:pt x="348" y="297"/>
                  </a:lnTo>
                  <a:lnTo>
                    <a:pt x="344" y="297"/>
                  </a:lnTo>
                  <a:lnTo>
                    <a:pt x="344" y="293"/>
                  </a:lnTo>
                  <a:lnTo>
                    <a:pt x="344" y="290"/>
                  </a:lnTo>
                  <a:lnTo>
                    <a:pt x="340" y="290"/>
                  </a:lnTo>
                  <a:lnTo>
                    <a:pt x="337" y="290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40" y="290"/>
                  </a:lnTo>
                  <a:lnTo>
                    <a:pt x="344" y="293"/>
                  </a:lnTo>
                  <a:lnTo>
                    <a:pt x="344" y="297"/>
                  </a:lnTo>
                  <a:lnTo>
                    <a:pt x="340" y="293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33" y="290"/>
                  </a:lnTo>
                  <a:lnTo>
                    <a:pt x="333" y="286"/>
                  </a:lnTo>
                  <a:lnTo>
                    <a:pt x="329" y="286"/>
                  </a:lnTo>
                  <a:lnTo>
                    <a:pt x="329" y="290"/>
                  </a:lnTo>
                  <a:lnTo>
                    <a:pt x="329" y="286"/>
                  </a:lnTo>
                  <a:lnTo>
                    <a:pt x="326" y="286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26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15" y="293"/>
                  </a:lnTo>
                  <a:lnTo>
                    <a:pt x="311" y="293"/>
                  </a:lnTo>
                  <a:lnTo>
                    <a:pt x="303" y="297"/>
                  </a:lnTo>
                  <a:lnTo>
                    <a:pt x="300" y="297"/>
                  </a:lnTo>
                  <a:lnTo>
                    <a:pt x="292" y="293"/>
                  </a:lnTo>
                  <a:lnTo>
                    <a:pt x="289" y="293"/>
                  </a:lnTo>
                  <a:lnTo>
                    <a:pt x="281" y="293"/>
                  </a:lnTo>
                  <a:lnTo>
                    <a:pt x="278" y="290"/>
                  </a:lnTo>
                  <a:lnTo>
                    <a:pt x="274" y="290"/>
                  </a:lnTo>
                  <a:lnTo>
                    <a:pt x="270" y="290"/>
                  </a:lnTo>
                  <a:lnTo>
                    <a:pt x="270" y="290"/>
                  </a:lnTo>
                  <a:lnTo>
                    <a:pt x="266" y="286"/>
                  </a:lnTo>
                  <a:lnTo>
                    <a:pt x="263" y="286"/>
                  </a:lnTo>
                  <a:lnTo>
                    <a:pt x="263" y="282"/>
                  </a:lnTo>
                  <a:lnTo>
                    <a:pt x="259" y="286"/>
                  </a:lnTo>
                  <a:lnTo>
                    <a:pt x="255" y="282"/>
                  </a:lnTo>
                  <a:lnTo>
                    <a:pt x="252" y="282"/>
                  </a:lnTo>
                  <a:lnTo>
                    <a:pt x="248" y="278"/>
                  </a:lnTo>
                  <a:lnTo>
                    <a:pt x="244" y="278"/>
                  </a:lnTo>
                  <a:lnTo>
                    <a:pt x="237" y="275"/>
                  </a:lnTo>
                  <a:lnTo>
                    <a:pt x="229" y="275"/>
                  </a:lnTo>
                  <a:lnTo>
                    <a:pt x="226" y="271"/>
                  </a:lnTo>
                  <a:lnTo>
                    <a:pt x="222" y="267"/>
                  </a:lnTo>
                  <a:lnTo>
                    <a:pt x="215" y="264"/>
                  </a:lnTo>
                  <a:lnTo>
                    <a:pt x="215" y="260"/>
                  </a:lnTo>
                  <a:lnTo>
                    <a:pt x="211" y="260"/>
                  </a:lnTo>
                  <a:lnTo>
                    <a:pt x="211" y="260"/>
                  </a:lnTo>
                  <a:lnTo>
                    <a:pt x="207" y="260"/>
                  </a:lnTo>
                  <a:lnTo>
                    <a:pt x="200" y="260"/>
                  </a:lnTo>
                  <a:lnTo>
                    <a:pt x="200" y="260"/>
                  </a:lnTo>
                  <a:lnTo>
                    <a:pt x="196" y="256"/>
                  </a:lnTo>
                  <a:lnTo>
                    <a:pt x="196" y="260"/>
                  </a:lnTo>
                  <a:lnTo>
                    <a:pt x="192" y="256"/>
                  </a:lnTo>
                  <a:lnTo>
                    <a:pt x="189" y="252"/>
                  </a:lnTo>
                  <a:lnTo>
                    <a:pt x="185" y="249"/>
                  </a:lnTo>
                  <a:lnTo>
                    <a:pt x="181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1"/>
                  </a:lnTo>
                  <a:lnTo>
                    <a:pt x="166" y="238"/>
                  </a:lnTo>
                  <a:lnTo>
                    <a:pt x="166" y="238"/>
                  </a:lnTo>
                  <a:lnTo>
                    <a:pt x="163" y="238"/>
                  </a:lnTo>
                  <a:lnTo>
                    <a:pt x="163" y="234"/>
                  </a:lnTo>
                  <a:lnTo>
                    <a:pt x="159" y="230"/>
                  </a:lnTo>
                  <a:lnTo>
                    <a:pt x="159" y="230"/>
                  </a:lnTo>
                  <a:lnTo>
                    <a:pt x="159" y="226"/>
                  </a:lnTo>
                  <a:lnTo>
                    <a:pt x="155" y="223"/>
                  </a:lnTo>
                  <a:lnTo>
                    <a:pt x="155" y="219"/>
                  </a:lnTo>
                  <a:lnTo>
                    <a:pt x="159" y="219"/>
                  </a:lnTo>
                  <a:lnTo>
                    <a:pt x="163" y="219"/>
                  </a:lnTo>
                  <a:lnTo>
                    <a:pt x="163" y="21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12"/>
                  </a:lnTo>
                  <a:lnTo>
                    <a:pt x="166" y="208"/>
                  </a:lnTo>
                  <a:lnTo>
                    <a:pt x="166" y="204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9" y="189"/>
                  </a:lnTo>
                  <a:lnTo>
                    <a:pt x="159" y="186"/>
                  </a:lnTo>
                  <a:lnTo>
                    <a:pt x="152" y="178"/>
                  </a:lnTo>
                  <a:lnTo>
                    <a:pt x="152" y="175"/>
                  </a:lnTo>
                  <a:lnTo>
                    <a:pt x="148" y="171"/>
                  </a:lnTo>
                  <a:lnTo>
                    <a:pt x="144" y="163"/>
                  </a:lnTo>
                  <a:lnTo>
                    <a:pt x="141" y="160"/>
                  </a:lnTo>
                  <a:lnTo>
                    <a:pt x="133" y="156"/>
                  </a:lnTo>
                  <a:lnTo>
                    <a:pt x="133" y="152"/>
                  </a:lnTo>
                  <a:lnTo>
                    <a:pt x="133" y="152"/>
                  </a:lnTo>
                  <a:lnTo>
                    <a:pt x="129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9" y="145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6" y="137"/>
                  </a:lnTo>
                  <a:lnTo>
                    <a:pt x="122" y="137"/>
                  </a:lnTo>
                  <a:lnTo>
                    <a:pt x="118" y="137"/>
                  </a:lnTo>
                  <a:lnTo>
                    <a:pt x="111" y="134"/>
                  </a:lnTo>
                  <a:lnTo>
                    <a:pt x="111" y="130"/>
                  </a:lnTo>
                  <a:lnTo>
                    <a:pt x="107" y="130"/>
                  </a:lnTo>
                  <a:lnTo>
                    <a:pt x="104" y="130"/>
                  </a:lnTo>
                  <a:lnTo>
                    <a:pt x="104" y="126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11" y="119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5" y="115"/>
                  </a:lnTo>
                  <a:lnTo>
                    <a:pt x="115" y="115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100" y="108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89" y="100"/>
                  </a:lnTo>
                  <a:lnTo>
                    <a:pt x="89" y="97"/>
                  </a:lnTo>
                  <a:lnTo>
                    <a:pt x="92" y="93"/>
                  </a:lnTo>
                  <a:lnTo>
                    <a:pt x="92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1" y="89"/>
                  </a:lnTo>
                  <a:lnTo>
                    <a:pt x="81" y="86"/>
                  </a:lnTo>
                  <a:lnTo>
                    <a:pt x="81" y="82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74" y="78"/>
                  </a:lnTo>
                  <a:lnTo>
                    <a:pt x="74" y="74"/>
                  </a:lnTo>
                  <a:lnTo>
                    <a:pt x="74" y="71"/>
                  </a:lnTo>
                  <a:lnTo>
                    <a:pt x="70" y="71"/>
                  </a:lnTo>
                  <a:lnTo>
                    <a:pt x="70" y="67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0"/>
                  </a:lnTo>
                  <a:lnTo>
                    <a:pt x="63" y="56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59" y="45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3" y="15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3" y="26"/>
                  </a:lnTo>
                  <a:lnTo>
                    <a:pt x="33" y="30"/>
                  </a:lnTo>
                  <a:lnTo>
                    <a:pt x="33" y="34"/>
                  </a:lnTo>
                  <a:lnTo>
                    <a:pt x="33" y="45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52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44" y="63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4" y="71"/>
                  </a:lnTo>
                  <a:lnTo>
                    <a:pt x="48" y="71"/>
                  </a:lnTo>
                  <a:lnTo>
                    <a:pt x="52" y="74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5" y="78"/>
                  </a:lnTo>
                  <a:lnTo>
                    <a:pt x="59" y="82"/>
                  </a:lnTo>
                  <a:lnTo>
                    <a:pt x="55" y="86"/>
                  </a:lnTo>
                  <a:lnTo>
                    <a:pt x="55" y="89"/>
                  </a:lnTo>
                  <a:lnTo>
                    <a:pt x="59" y="93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8"/>
                  </a:lnTo>
                  <a:lnTo>
                    <a:pt x="70" y="111"/>
                  </a:lnTo>
                  <a:lnTo>
                    <a:pt x="70" y="111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4" y="111"/>
                  </a:lnTo>
                  <a:lnTo>
                    <a:pt x="74" y="111"/>
                  </a:lnTo>
                  <a:lnTo>
                    <a:pt x="78" y="119"/>
                  </a:lnTo>
                  <a:lnTo>
                    <a:pt x="74" y="123"/>
                  </a:lnTo>
                  <a:lnTo>
                    <a:pt x="74" y="126"/>
                  </a:lnTo>
                  <a:lnTo>
                    <a:pt x="78" y="126"/>
                  </a:lnTo>
                  <a:lnTo>
                    <a:pt x="78" y="130"/>
                  </a:lnTo>
                  <a:lnTo>
                    <a:pt x="78" y="130"/>
                  </a:lnTo>
                  <a:lnTo>
                    <a:pt x="78" y="134"/>
                  </a:lnTo>
                  <a:lnTo>
                    <a:pt x="81" y="134"/>
                  </a:lnTo>
                  <a:lnTo>
                    <a:pt x="81" y="137"/>
                  </a:lnTo>
                  <a:lnTo>
                    <a:pt x="78" y="137"/>
                  </a:lnTo>
                  <a:lnTo>
                    <a:pt x="81" y="141"/>
                  </a:lnTo>
                  <a:lnTo>
                    <a:pt x="81" y="145"/>
                  </a:lnTo>
                  <a:lnTo>
                    <a:pt x="81" y="149"/>
                  </a:lnTo>
                  <a:lnTo>
                    <a:pt x="81" y="149"/>
                  </a:lnTo>
                  <a:lnTo>
                    <a:pt x="85" y="152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9" y="156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96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71"/>
                  </a:lnTo>
                  <a:lnTo>
                    <a:pt x="96" y="175"/>
                  </a:lnTo>
                  <a:lnTo>
                    <a:pt x="92" y="178"/>
                  </a:lnTo>
                  <a:lnTo>
                    <a:pt x="89" y="175"/>
                  </a:lnTo>
                  <a:lnTo>
                    <a:pt x="89" y="175"/>
                  </a:lnTo>
                  <a:lnTo>
                    <a:pt x="89" y="171"/>
                  </a:lnTo>
                  <a:lnTo>
                    <a:pt x="89" y="171"/>
                  </a:lnTo>
                  <a:lnTo>
                    <a:pt x="85" y="167"/>
                  </a:lnTo>
                  <a:lnTo>
                    <a:pt x="85" y="163"/>
                  </a:lnTo>
                  <a:lnTo>
                    <a:pt x="81" y="163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4" y="156"/>
                  </a:lnTo>
                  <a:lnTo>
                    <a:pt x="70" y="152"/>
                  </a:lnTo>
                  <a:lnTo>
                    <a:pt x="66" y="149"/>
                  </a:lnTo>
                  <a:lnTo>
                    <a:pt x="63" y="149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59" y="145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59" y="119"/>
                  </a:lnTo>
                  <a:lnTo>
                    <a:pt x="59" y="119"/>
                  </a:lnTo>
                  <a:lnTo>
                    <a:pt x="55" y="119"/>
                  </a:lnTo>
                  <a:lnTo>
                    <a:pt x="55" y="119"/>
                  </a:lnTo>
                  <a:lnTo>
                    <a:pt x="48" y="111"/>
                  </a:lnTo>
                  <a:lnTo>
                    <a:pt x="48" y="108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4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7" y="108"/>
                  </a:lnTo>
                  <a:lnTo>
                    <a:pt x="41" y="104"/>
                  </a:lnTo>
                  <a:lnTo>
                    <a:pt x="37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2" y="93"/>
                  </a:lnTo>
                  <a:lnTo>
                    <a:pt x="18" y="89"/>
                  </a:lnTo>
                  <a:lnTo>
                    <a:pt x="22" y="89"/>
                  </a:lnTo>
                  <a:lnTo>
                    <a:pt x="26" y="89"/>
                  </a:lnTo>
                  <a:lnTo>
                    <a:pt x="26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33" y="86"/>
                  </a:lnTo>
                  <a:lnTo>
                    <a:pt x="33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3" y="74"/>
                  </a:lnTo>
                  <a:lnTo>
                    <a:pt x="33" y="71"/>
                  </a:lnTo>
                  <a:lnTo>
                    <a:pt x="29" y="67"/>
                  </a:lnTo>
                  <a:lnTo>
                    <a:pt x="29" y="63"/>
                  </a:lnTo>
                  <a:lnTo>
                    <a:pt x="26" y="60"/>
                  </a:lnTo>
                  <a:lnTo>
                    <a:pt x="22" y="56"/>
                  </a:lnTo>
                  <a:lnTo>
                    <a:pt x="18" y="56"/>
                  </a:lnTo>
                  <a:lnTo>
                    <a:pt x="15" y="56"/>
                  </a:lnTo>
                  <a:lnTo>
                    <a:pt x="15" y="52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11" y="26"/>
                  </a:lnTo>
                  <a:lnTo>
                    <a:pt x="4" y="22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85" y="145"/>
                  </a:moveTo>
                  <a:lnTo>
                    <a:pt x="85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1" y="137"/>
                  </a:lnTo>
                  <a:lnTo>
                    <a:pt x="85" y="141"/>
                  </a:lnTo>
                  <a:lnTo>
                    <a:pt x="85" y="145"/>
                  </a:lnTo>
                  <a:lnTo>
                    <a:pt x="85" y="145"/>
                  </a:lnTo>
                  <a:close/>
                  <a:moveTo>
                    <a:pt x="89" y="149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9" y="149"/>
                  </a:lnTo>
                  <a:close/>
                  <a:moveTo>
                    <a:pt x="296" y="145"/>
                  </a:moveTo>
                  <a:lnTo>
                    <a:pt x="300" y="145"/>
                  </a:lnTo>
                  <a:lnTo>
                    <a:pt x="300" y="145"/>
                  </a:lnTo>
                  <a:lnTo>
                    <a:pt x="296" y="145"/>
                  </a:lnTo>
                  <a:lnTo>
                    <a:pt x="296" y="145"/>
                  </a:lnTo>
                  <a:lnTo>
                    <a:pt x="296" y="145"/>
                  </a:lnTo>
                  <a:close/>
                  <a:moveTo>
                    <a:pt x="296" y="149"/>
                  </a:move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close/>
                  <a:moveTo>
                    <a:pt x="296" y="156"/>
                  </a:moveTo>
                  <a:lnTo>
                    <a:pt x="296" y="152"/>
                  </a:lnTo>
                  <a:lnTo>
                    <a:pt x="296" y="152"/>
                  </a:lnTo>
                  <a:lnTo>
                    <a:pt x="296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" name="Freeform 177"/>
            <p:cNvSpPr>
              <a:spLocks noEditPoints="1"/>
            </p:cNvSpPr>
            <p:nvPr/>
          </p:nvSpPr>
          <p:spPr bwMode="auto">
            <a:xfrm>
              <a:off x="2749063" y="3075611"/>
              <a:ext cx="829877" cy="788705"/>
            </a:xfrm>
            <a:custGeom>
              <a:avLst/>
              <a:gdLst>
                <a:gd name="T0" fmla="*/ 103 w 174"/>
                <a:gd name="T1" fmla="*/ 22 h 165"/>
                <a:gd name="T2" fmla="*/ 105 w 174"/>
                <a:gd name="T3" fmla="*/ 21 h 165"/>
                <a:gd name="T4" fmla="*/ 106 w 174"/>
                <a:gd name="T5" fmla="*/ 21 h 165"/>
                <a:gd name="T6" fmla="*/ 109 w 174"/>
                <a:gd name="T7" fmla="*/ 22 h 165"/>
                <a:gd name="T8" fmla="*/ 100 w 174"/>
                <a:gd name="T9" fmla="*/ 5 h 165"/>
                <a:gd name="T10" fmla="*/ 94 w 174"/>
                <a:gd name="T11" fmla="*/ 12 h 165"/>
                <a:gd name="T12" fmla="*/ 88 w 174"/>
                <a:gd name="T13" fmla="*/ 13 h 165"/>
                <a:gd name="T14" fmla="*/ 79 w 174"/>
                <a:gd name="T15" fmla="*/ 12 h 165"/>
                <a:gd name="T16" fmla="*/ 75 w 174"/>
                <a:gd name="T17" fmla="*/ 13 h 165"/>
                <a:gd name="T18" fmla="*/ 64 w 174"/>
                <a:gd name="T19" fmla="*/ 15 h 165"/>
                <a:gd name="T20" fmla="*/ 64 w 174"/>
                <a:gd name="T21" fmla="*/ 5 h 165"/>
                <a:gd name="T22" fmla="*/ 59 w 174"/>
                <a:gd name="T23" fmla="*/ 0 h 165"/>
                <a:gd name="T24" fmla="*/ 44 w 174"/>
                <a:gd name="T25" fmla="*/ 6 h 165"/>
                <a:gd name="T26" fmla="*/ 47 w 174"/>
                <a:gd name="T27" fmla="*/ 12 h 165"/>
                <a:gd name="T28" fmla="*/ 30 w 174"/>
                <a:gd name="T29" fmla="*/ 17 h 165"/>
                <a:gd name="T30" fmla="*/ 18 w 174"/>
                <a:gd name="T31" fmla="*/ 16 h 165"/>
                <a:gd name="T32" fmla="*/ 20 w 174"/>
                <a:gd name="T33" fmla="*/ 28 h 165"/>
                <a:gd name="T34" fmla="*/ 10 w 174"/>
                <a:gd name="T35" fmla="*/ 40 h 165"/>
                <a:gd name="T36" fmla="*/ 3 w 174"/>
                <a:gd name="T37" fmla="*/ 49 h 165"/>
                <a:gd name="T38" fmla="*/ 5 w 174"/>
                <a:gd name="T39" fmla="*/ 60 h 165"/>
                <a:gd name="T40" fmla="*/ 16 w 174"/>
                <a:gd name="T41" fmla="*/ 67 h 165"/>
                <a:gd name="T42" fmla="*/ 27 w 174"/>
                <a:gd name="T43" fmla="*/ 66 h 165"/>
                <a:gd name="T44" fmla="*/ 38 w 174"/>
                <a:gd name="T45" fmla="*/ 65 h 165"/>
                <a:gd name="T46" fmla="*/ 50 w 174"/>
                <a:gd name="T47" fmla="*/ 75 h 165"/>
                <a:gd name="T48" fmla="*/ 62 w 174"/>
                <a:gd name="T49" fmla="*/ 86 h 165"/>
                <a:gd name="T50" fmla="*/ 74 w 174"/>
                <a:gd name="T51" fmla="*/ 106 h 165"/>
                <a:gd name="T52" fmla="*/ 84 w 174"/>
                <a:gd name="T53" fmla="*/ 114 h 165"/>
                <a:gd name="T54" fmla="*/ 90 w 174"/>
                <a:gd name="T55" fmla="*/ 127 h 165"/>
                <a:gd name="T56" fmla="*/ 92 w 174"/>
                <a:gd name="T57" fmla="*/ 136 h 165"/>
                <a:gd name="T58" fmla="*/ 83 w 174"/>
                <a:gd name="T59" fmla="*/ 143 h 165"/>
                <a:gd name="T60" fmla="*/ 84 w 174"/>
                <a:gd name="T61" fmla="*/ 150 h 165"/>
                <a:gd name="T62" fmla="*/ 95 w 174"/>
                <a:gd name="T63" fmla="*/ 157 h 165"/>
                <a:gd name="T64" fmla="*/ 102 w 174"/>
                <a:gd name="T65" fmla="*/ 159 h 165"/>
                <a:gd name="T66" fmla="*/ 105 w 174"/>
                <a:gd name="T67" fmla="*/ 152 h 165"/>
                <a:gd name="T68" fmla="*/ 108 w 174"/>
                <a:gd name="T69" fmla="*/ 149 h 165"/>
                <a:gd name="T70" fmla="*/ 104 w 174"/>
                <a:gd name="T71" fmla="*/ 156 h 165"/>
                <a:gd name="T72" fmla="*/ 116 w 174"/>
                <a:gd name="T73" fmla="*/ 140 h 165"/>
                <a:gd name="T74" fmla="*/ 116 w 174"/>
                <a:gd name="T75" fmla="*/ 133 h 165"/>
                <a:gd name="T76" fmla="*/ 119 w 174"/>
                <a:gd name="T77" fmla="*/ 126 h 165"/>
                <a:gd name="T78" fmla="*/ 131 w 174"/>
                <a:gd name="T79" fmla="*/ 119 h 165"/>
                <a:gd name="T80" fmla="*/ 136 w 174"/>
                <a:gd name="T81" fmla="*/ 115 h 165"/>
                <a:gd name="T82" fmla="*/ 141 w 174"/>
                <a:gd name="T83" fmla="*/ 116 h 165"/>
                <a:gd name="T84" fmla="*/ 149 w 174"/>
                <a:gd name="T85" fmla="*/ 109 h 165"/>
                <a:gd name="T86" fmla="*/ 154 w 174"/>
                <a:gd name="T87" fmla="*/ 96 h 165"/>
                <a:gd name="T88" fmla="*/ 156 w 174"/>
                <a:gd name="T89" fmla="*/ 78 h 165"/>
                <a:gd name="T90" fmla="*/ 155 w 174"/>
                <a:gd name="T91" fmla="*/ 73 h 165"/>
                <a:gd name="T92" fmla="*/ 161 w 174"/>
                <a:gd name="T93" fmla="*/ 71 h 165"/>
                <a:gd name="T94" fmla="*/ 173 w 174"/>
                <a:gd name="T95" fmla="*/ 56 h 165"/>
                <a:gd name="T96" fmla="*/ 168 w 174"/>
                <a:gd name="T97" fmla="*/ 42 h 165"/>
                <a:gd name="T98" fmla="*/ 151 w 174"/>
                <a:gd name="T99" fmla="*/ 33 h 165"/>
                <a:gd name="T100" fmla="*/ 142 w 174"/>
                <a:gd name="T101" fmla="*/ 33 h 165"/>
                <a:gd name="T102" fmla="*/ 134 w 174"/>
                <a:gd name="T103" fmla="*/ 32 h 165"/>
                <a:gd name="T104" fmla="*/ 130 w 174"/>
                <a:gd name="T105" fmla="*/ 35 h 165"/>
                <a:gd name="T106" fmla="*/ 126 w 174"/>
                <a:gd name="T107" fmla="*/ 29 h 165"/>
                <a:gd name="T108" fmla="*/ 120 w 174"/>
                <a:gd name="T109" fmla="*/ 25 h 165"/>
                <a:gd name="T110" fmla="*/ 113 w 174"/>
                <a:gd name="T111" fmla="*/ 27 h 165"/>
                <a:gd name="T112" fmla="*/ 107 w 174"/>
                <a:gd name="T113" fmla="*/ 33 h 165"/>
                <a:gd name="T114" fmla="*/ 105 w 174"/>
                <a:gd name="T115" fmla="*/ 29 h 165"/>
                <a:gd name="T116" fmla="*/ 113 w 174"/>
                <a:gd name="T117" fmla="*/ 24 h 165"/>
                <a:gd name="T118" fmla="*/ 104 w 174"/>
                <a:gd name="T119" fmla="*/ 25 h 165"/>
                <a:gd name="T120" fmla="*/ 99 w 174"/>
                <a:gd name="T121" fmla="*/ 25 h 165"/>
                <a:gd name="T122" fmla="*/ 106 w 174"/>
                <a:gd name="T123" fmla="*/ 17 h 165"/>
                <a:gd name="T124" fmla="*/ 102 w 174"/>
                <a:gd name="T125" fmla="*/ 9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4" h="165">
                  <a:moveTo>
                    <a:pt x="102" y="24"/>
                  </a:moveTo>
                  <a:cubicBezTo>
                    <a:pt x="102" y="24"/>
                    <a:pt x="102" y="24"/>
                    <a:pt x="102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4"/>
                    <a:pt x="102" y="24"/>
                    <a:pt x="102" y="24"/>
                  </a:cubicBezTo>
                  <a:close/>
                  <a:moveTo>
                    <a:pt x="101" y="24"/>
                  </a:move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4"/>
                    <a:pt x="101" y="24"/>
                    <a:pt x="101" y="24"/>
                  </a:cubicBezTo>
                  <a:close/>
                  <a:moveTo>
                    <a:pt x="105" y="21"/>
                  </a:move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7" y="22"/>
                  </a:moveTo>
                  <a:cubicBezTo>
                    <a:pt x="108" y="22"/>
                    <a:pt x="108" y="22"/>
                    <a:pt x="108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lose/>
                  <a:moveTo>
                    <a:pt x="105" y="14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5" y="12"/>
                    <a:pt x="105" y="12"/>
                    <a:pt x="105" y="12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lose/>
                  <a:moveTo>
                    <a:pt x="101" y="6"/>
                  </a:moveTo>
                  <a:cubicBezTo>
                    <a:pt x="100" y="5"/>
                    <a:pt x="100" y="5"/>
                    <a:pt x="100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9" y="78"/>
                    <a:pt x="59" y="78"/>
                    <a:pt x="59" y="78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81"/>
                    <a:pt x="61" y="81"/>
                    <a:pt x="61" y="81"/>
                  </a:cubicBezTo>
                  <a:cubicBezTo>
                    <a:pt x="61" y="83"/>
                    <a:pt x="61" y="83"/>
                    <a:pt x="61" y="83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70" y="88"/>
                    <a:pt x="70" y="88"/>
                    <a:pt x="70" y="88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0" y="92"/>
                    <a:pt x="70" y="92"/>
                    <a:pt x="70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5" y="98"/>
                    <a:pt x="75" y="98"/>
                    <a:pt x="75" y="98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3"/>
                    <a:pt x="73" y="103"/>
                    <a:pt x="73" y="103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4" y="106"/>
                    <a:pt x="74" y="106"/>
                    <a:pt x="74" y="106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75" y="113"/>
                    <a:pt x="75" y="113"/>
                    <a:pt x="75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80" y="114"/>
                    <a:pt x="80" y="114"/>
                    <a:pt x="80" y="114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5"/>
                    <a:pt x="84" y="115"/>
                    <a:pt x="84" y="115"/>
                  </a:cubicBezTo>
                  <a:cubicBezTo>
                    <a:pt x="86" y="119"/>
                    <a:pt x="86" y="119"/>
                    <a:pt x="86" y="119"/>
                  </a:cubicBezTo>
                  <a:cubicBezTo>
                    <a:pt x="86" y="121"/>
                    <a:pt x="86" y="121"/>
                    <a:pt x="86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90" y="120"/>
                    <a:pt x="90" y="120"/>
                    <a:pt x="90" y="120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2"/>
                    <a:pt x="91" y="122"/>
                    <a:pt x="91" y="122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0" y="126"/>
                    <a:pt x="90" y="126"/>
                    <a:pt x="90" y="126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28"/>
                    <a:pt x="93" y="128"/>
                    <a:pt x="93" y="128"/>
                  </a:cubicBezTo>
                  <a:cubicBezTo>
                    <a:pt x="94" y="130"/>
                    <a:pt x="94" y="130"/>
                    <a:pt x="94" y="130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3"/>
                    <a:pt x="94" y="133"/>
                    <a:pt x="94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89" y="137"/>
                    <a:pt x="89" y="137"/>
                    <a:pt x="89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3"/>
                    <a:pt x="83" y="143"/>
                    <a:pt x="83" y="143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4"/>
                    <a:pt x="82" y="144"/>
                    <a:pt x="82" y="144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0" y="146"/>
                    <a:pt x="80" y="146"/>
                    <a:pt x="80" y="146"/>
                  </a:cubicBezTo>
                  <a:cubicBezTo>
                    <a:pt x="80" y="147"/>
                    <a:pt x="80" y="147"/>
                    <a:pt x="80" y="147"/>
                  </a:cubicBezTo>
                  <a:cubicBezTo>
                    <a:pt x="80" y="148"/>
                    <a:pt x="80" y="148"/>
                    <a:pt x="80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2" y="148"/>
                    <a:pt x="82" y="148"/>
                    <a:pt x="82" y="148"/>
                  </a:cubicBezTo>
                  <a:cubicBezTo>
                    <a:pt x="83" y="149"/>
                    <a:pt x="83" y="149"/>
                    <a:pt x="83" y="149"/>
                  </a:cubicBezTo>
                  <a:cubicBezTo>
                    <a:pt x="84" y="150"/>
                    <a:pt x="84" y="150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9" y="154"/>
                    <a:pt x="89" y="154"/>
                    <a:pt x="89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95" y="157"/>
                    <a:pt x="95" y="157"/>
                    <a:pt x="95" y="157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9"/>
                    <a:pt x="97" y="159"/>
                    <a:pt x="97" y="159"/>
                  </a:cubicBezTo>
                  <a:cubicBezTo>
                    <a:pt x="98" y="160"/>
                    <a:pt x="98" y="160"/>
                    <a:pt x="98" y="160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2"/>
                    <a:pt x="101" y="162"/>
                    <a:pt x="101" y="162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2" y="157"/>
                    <a:pt x="102" y="157"/>
                    <a:pt x="102" y="157"/>
                  </a:cubicBezTo>
                  <a:cubicBezTo>
                    <a:pt x="102" y="156"/>
                    <a:pt x="102" y="156"/>
                    <a:pt x="102" y="156"/>
                  </a:cubicBezTo>
                  <a:cubicBezTo>
                    <a:pt x="102" y="155"/>
                    <a:pt x="102" y="155"/>
                    <a:pt x="102" y="155"/>
                  </a:cubicBezTo>
                  <a:cubicBezTo>
                    <a:pt x="103" y="155"/>
                    <a:pt x="103" y="155"/>
                    <a:pt x="103" y="155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2"/>
                    <a:pt x="105" y="152"/>
                    <a:pt x="105" y="152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1"/>
                    <a:pt x="108" y="151"/>
                    <a:pt x="108" y="151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5"/>
                    <a:pt x="104" y="155"/>
                    <a:pt x="104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7" y="155"/>
                    <a:pt x="107" y="155"/>
                    <a:pt x="107" y="155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48"/>
                    <a:pt x="111" y="148"/>
                    <a:pt x="111" y="148"/>
                  </a:cubicBezTo>
                  <a:cubicBezTo>
                    <a:pt x="112" y="146"/>
                    <a:pt x="112" y="146"/>
                    <a:pt x="112" y="146"/>
                  </a:cubicBezTo>
                  <a:cubicBezTo>
                    <a:pt x="114" y="143"/>
                    <a:pt x="114" y="143"/>
                    <a:pt x="114" y="143"/>
                  </a:cubicBezTo>
                  <a:cubicBezTo>
                    <a:pt x="116" y="141"/>
                    <a:pt x="116" y="141"/>
                    <a:pt x="116" y="141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5" y="130"/>
                    <a:pt x="115" y="130"/>
                    <a:pt x="115" y="130"/>
                  </a:cubicBezTo>
                  <a:cubicBezTo>
                    <a:pt x="116" y="130"/>
                    <a:pt x="116" y="130"/>
                    <a:pt x="116" y="130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8"/>
                    <a:pt x="117" y="128"/>
                    <a:pt x="117" y="128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7"/>
                    <a:pt x="118" y="127"/>
                    <a:pt x="118" y="127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7" y="120"/>
                    <a:pt x="127" y="120"/>
                    <a:pt x="127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2" y="116"/>
                    <a:pt x="132" y="116"/>
                    <a:pt x="132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6"/>
                    <a:pt x="139" y="116"/>
                  </a:cubicBezTo>
                  <a:cubicBezTo>
                    <a:pt x="139" y="116"/>
                    <a:pt x="140" y="116"/>
                    <a:pt x="140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4" y="116"/>
                    <a:pt x="144" y="116"/>
                    <a:pt x="144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54" y="101"/>
                    <a:pt x="154" y="101"/>
                    <a:pt x="154" y="101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6"/>
                    <a:pt x="153" y="96"/>
                    <a:pt x="153" y="96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2"/>
                    <a:pt x="155" y="92"/>
                    <a:pt x="155" y="92"/>
                  </a:cubicBezTo>
                  <a:cubicBezTo>
                    <a:pt x="156" y="91"/>
                    <a:pt x="156" y="91"/>
                    <a:pt x="156" y="91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6"/>
                    <a:pt x="156" y="86"/>
                    <a:pt x="156" y="86"/>
                  </a:cubicBezTo>
                  <a:cubicBezTo>
                    <a:pt x="156" y="81"/>
                    <a:pt x="156" y="81"/>
                    <a:pt x="156" y="81"/>
                  </a:cubicBezTo>
                  <a:cubicBezTo>
                    <a:pt x="156" y="80"/>
                    <a:pt x="156" y="80"/>
                    <a:pt x="156" y="80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6" y="78"/>
                    <a:pt x="156" y="78"/>
                    <a:pt x="156" y="78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9" y="73"/>
                    <a:pt x="159" y="73"/>
                    <a:pt x="159" y="73"/>
                  </a:cubicBezTo>
                  <a:cubicBezTo>
                    <a:pt x="161" y="71"/>
                    <a:pt x="161" y="71"/>
                    <a:pt x="161" y="71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162" y="68"/>
                    <a:pt x="162" y="68"/>
                    <a:pt x="162" y="68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4" y="66"/>
                    <a:pt x="164" y="66"/>
                    <a:pt x="164" y="66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3"/>
                    <a:pt x="167" y="63"/>
                    <a:pt x="167" y="63"/>
                  </a:cubicBezTo>
                  <a:cubicBezTo>
                    <a:pt x="169" y="61"/>
                    <a:pt x="169" y="61"/>
                    <a:pt x="169" y="61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2" y="58"/>
                    <a:pt x="172" y="58"/>
                    <a:pt x="172" y="58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0"/>
                    <a:pt x="174" y="50"/>
                    <a:pt x="174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1" y="46"/>
                    <a:pt x="171" y="46"/>
                    <a:pt x="171" y="46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1" y="43"/>
                    <a:pt x="171" y="43"/>
                    <a:pt x="171" y="43"/>
                  </a:cubicBezTo>
                  <a:cubicBezTo>
                    <a:pt x="168" y="42"/>
                    <a:pt x="168" y="42"/>
                    <a:pt x="168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4" y="42"/>
                    <a:pt x="164" y="42"/>
                    <a:pt x="164" y="42"/>
                  </a:cubicBezTo>
                  <a:cubicBezTo>
                    <a:pt x="164" y="41"/>
                    <a:pt x="164" y="41"/>
                    <a:pt x="164" y="41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1" y="40"/>
                    <a:pt x="161" y="40"/>
                    <a:pt x="161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8" y="38"/>
                    <a:pt x="158" y="38"/>
                    <a:pt x="158" y="38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1" y="33"/>
                    <a:pt x="151" y="33"/>
                    <a:pt x="151" y="33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8" y="32"/>
                    <a:pt x="138" y="32"/>
                    <a:pt x="138" y="32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6" y="29"/>
                    <a:pt x="126" y="29"/>
                    <a:pt x="126" y="29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4"/>
                    <a:pt x="108" y="34"/>
                    <a:pt x="108" y="34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101" y="7"/>
                    <a:pt x="101" y="7"/>
                    <a:pt x="101" y="7"/>
                  </a:cubicBezTo>
                  <a:lnTo>
                    <a:pt x="101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5" name="Freeform 178"/>
            <p:cNvSpPr/>
            <p:nvPr/>
          </p:nvSpPr>
          <p:spPr bwMode="auto">
            <a:xfrm>
              <a:off x="3159498" y="3066605"/>
              <a:ext cx="61758" cy="81058"/>
            </a:xfrm>
            <a:custGeom>
              <a:avLst/>
              <a:gdLst>
                <a:gd name="T0" fmla="*/ 3 w 48"/>
                <a:gd name="T1" fmla="*/ 48 h 63"/>
                <a:gd name="T2" fmla="*/ 3 w 48"/>
                <a:gd name="T3" fmla="*/ 52 h 63"/>
                <a:gd name="T4" fmla="*/ 3 w 48"/>
                <a:gd name="T5" fmla="*/ 52 h 63"/>
                <a:gd name="T6" fmla="*/ 3 w 48"/>
                <a:gd name="T7" fmla="*/ 52 h 63"/>
                <a:gd name="T8" fmla="*/ 3 w 48"/>
                <a:gd name="T9" fmla="*/ 56 h 63"/>
                <a:gd name="T10" fmla="*/ 7 w 48"/>
                <a:gd name="T11" fmla="*/ 56 h 63"/>
                <a:gd name="T12" fmla="*/ 11 w 48"/>
                <a:gd name="T13" fmla="*/ 59 h 63"/>
                <a:gd name="T14" fmla="*/ 11 w 48"/>
                <a:gd name="T15" fmla="*/ 56 h 63"/>
                <a:gd name="T16" fmla="*/ 15 w 48"/>
                <a:gd name="T17" fmla="*/ 56 h 63"/>
                <a:gd name="T18" fmla="*/ 15 w 48"/>
                <a:gd name="T19" fmla="*/ 56 h 63"/>
                <a:gd name="T20" fmla="*/ 15 w 48"/>
                <a:gd name="T21" fmla="*/ 56 h 63"/>
                <a:gd name="T22" fmla="*/ 18 w 48"/>
                <a:gd name="T23" fmla="*/ 56 h 63"/>
                <a:gd name="T24" fmla="*/ 18 w 48"/>
                <a:gd name="T25" fmla="*/ 59 h 63"/>
                <a:gd name="T26" fmla="*/ 18 w 48"/>
                <a:gd name="T27" fmla="*/ 63 h 63"/>
                <a:gd name="T28" fmla="*/ 22 w 48"/>
                <a:gd name="T29" fmla="*/ 59 h 63"/>
                <a:gd name="T30" fmla="*/ 22 w 48"/>
                <a:gd name="T31" fmla="*/ 56 h 63"/>
                <a:gd name="T32" fmla="*/ 26 w 48"/>
                <a:gd name="T33" fmla="*/ 56 h 63"/>
                <a:gd name="T34" fmla="*/ 26 w 48"/>
                <a:gd name="T35" fmla="*/ 56 h 63"/>
                <a:gd name="T36" fmla="*/ 29 w 48"/>
                <a:gd name="T37" fmla="*/ 52 h 63"/>
                <a:gd name="T38" fmla="*/ 33 w 48"/>
                <a:gd name="T39" fmla="*/ 48 h 63"/>
                <a:gd name="T40" fmla="*/ 37 w 48"/>
                <a:gd name="T41" fmla="*/ 41 h 63"/>
                <a:gd name="T42" fmla="*/ 37 w 48"/>
                <a:gd name="T43" fmla="*/ 41 h 63"/>
                <a:gd name="T44" fmla="*/ 40 w 48"/>
                <a:gd name="T45" fmla="*/ 33 h 63"/>
                <a:gd name="T46" fmla="*/ 44 w 48"/>
                <a:gd name="T47" fmla="*/ 30 h 63"/>
                <a:gd name="T48" fmla="*/ 44 w 48"/>
                <a:gd name="T49" fmla="*/ 30 h 63"/>
                <a:gd name="T50" fmla="*/ 44 w 48"/>
                <a:gd name="T51" fmla="*/ 30 h 63"/>
                <a:gd name="T52" fmla="*/ 48 w 48"/>
                <a:gd name="T53" fmla="*/ 26 h 63"/>
                <a:gd name="T54" fmla="*/ 48 w 48"/>
                <a:gd name="T55" fmla="*/ 22 h 63"/>
                <a:gd name="T56" fmla="*/ 44 w 48"/>
                <a:gd name="T57" fmla="*/ 19 h 63"/>
                <a:gd name="T58" fmla="*/ 44 w 48"/>
                <a:gd name="T59" fmla="*/ 19 h 63"/>
                <a:gd name="T60" fmla="*/ 40 w 48"/>
                <a:gd name="T61" fmla="*/ 19 h 63"/>
                <a:gd name="T62" fmla="*/ 40 w 48"/>
                <a:gd name="T63" fmla="*/ 15 h 63"/>
                <a:gd name="T64" fmla="*/ 33 w 48"/>
                <a:gd name="T65" fmla="*/ 11 h 63"/>
                <a:gd name="T66" fmla="*/ 33 w 48"/>
                <a:gd name="T67" fmla="*/ 7 h 63"/>
                <a:gd name="T68" fmla="*/ 29 w 48"/>
                <a:gd name="T69" fmla="*/ 7 h 63"/>
                <a:gd name="T70" fmla="*/ 22 w 48"/>
                <a:gd name="T71" fmla="*/ 4 h 63"/>
                <a:gd name="T72" fmla="*/ 15 w 48"/>
                <a:gd name="T73" fmla="*/ 0 h 63"/>
                <a:gd name="T74" fmla="*/ 11 w 48"/>
                <a:gd name="T75" fmla="*/ 0 h 63"/>
                <a:gd name="T76" fmla="*/ 7 w 48"/>
                <a:gd name="T77" fmla="*/ 4 h 63"/>
                <a:gd name="T78" fmla="*/ 7 w 48"/>
                <a:gd name="T79" fmla="*/ 4 h 63"/>
                <a:gd name="T80" fmla="*/ 7 w 48"/>
                <a:gd name="T81" fmla="*/ 4 h 63"/>
                <a:gd name="T82" fmla="*/ 3 w 48"/>
                <a:gd name="T83" fmla="*/ 4 h 63"/>
                <a:gd name="T84" fmla="*/ 3 w 48"/>
                <a:gd name="T85" fmla="*/ 7 h 63"/>
                <a:gd name="T86" fmla="*/ 0 w 48"/>
                <a:gd name="T87" fmla="*/ 7 h 63"/>
                <a:gd name="T88" fmla="*/ 3 w 48"/>
                <a:gd name="T89" fmla="*/ 15 h 63"/>
                <a:gd name="T90" fmla="*/ 3 w 48"/>
                <a:gd name="T91" fmla="*/ 15 h 63"/>
                <a:gd name="T92" fmla="*/ 3 w 48"/>
                <a:gd name="T93" fmla="*/ 19 h 63"/>
                <a:gd name="T94" fmla="*/ 3 w 48"/>
                <a:gd name="T95" fmla="*/ 22 h 63"/>
                <a:gd name="T96" fmla="*/ 7 w 48"/>
                <a:gd name="T97" fmla="*/ 22 h 63"/>
                <a:gd name="T98" fmla="*/ 7 w 48"/>
                <a:gd name="T99" fmla="*/ 26 h 63"/>
                <a:gd name="T100" fmla="*/ 7 w 48"/>
                <a:gd name="T101" fmla="*/ 30 h 63"/>
                <a:gd name="T102" fmla="*/ 11 w 48"/>
                <a:gd name="T103" fmla="*/ 33 h 63"/>
                <a:gd name="T104" fmla="*/ 11 w 48"/>
                <a:gd name="T105" fmla="*/ 33 h 63"/>
                <a:gd name="T106" fmla="*/ 11 w 48"/>
                <a:gd name="T107" fmla="*/ 37 h 63"/>
                <a:gd name="T108" fmla="*/ 7 w 48"/>
                <a:gd name="T109" fmla="*/ 37 h 63"/>
                <a:gd name="T110" fmla="*/ 7 w 48"/>
                <a:gd name="T111" fmla="*/ 41 h 63"/>
                <a:gd name="T112" fmla="*/ 7 w 48"/>
                <a:gd name="T113" fmla="*/ 45 h 63"/>
                <a:gd name="T114" fmla="*/ 7 w 48"/>
                <a:gd name="T115" fmla="*/ 48 h 63"/>
                <a:gd name="T116" fmla="*/ 3 w 48"/>
                <a:gd name="T117" fmla="*/ 48 h 63"/>
                <a:gd name="T118" fmla="*/ 3 w 48"/>
                <a:gd name="T119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" h="63">
                  <a:moveTo>
                    <a:pt x="3" y="48"/>
                  </a:move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6"/>
                  </a:lnTo>
                  <a:lnTo>
                    <a:pt x="7" y="56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9" y="52"/>
                  </a:lnTo>
                  <a:lnTo>
                    <a:pt x="33" y="48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40" y="33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8" y="26"/>
                  </a:lnTo>
                  <a:lnTo>
                    <a:pt x="48" y="22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0" y="19"/>
                  </a:lnTo>
                  <a:lnTo>
                    <a:pt x="40" y="15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29" y="7"/>
                  </a:lnTo>
                  <a:lnTo>
                    <a:pt x="22" y="4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0" y="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37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3" y="48"/>
                  </a:lnTo>
                  <a:lnTo>
                    <a:pt x="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6" name="Freeform 179"/>
            <p:cNvSpPr/>
            <p:nvPr/>
          </p:nvSpPr>
          <p:spPr bwMode="auto">
            <a:xfrm>
              <a:off x="3087448" y="3061459"/>
              <a:ext cx="86205" cy="81058"/>
            </a:xfrm>
            <a:custGeom>
              <a:avLst/>
              <a:gdLst>
                <a:gd name="T0" fmla="*/ 26 w 67"/>
                <a:gd name="T1" fmla="*/ 63 h 63"/>
                <a:gd name="T2" fmla="*/ 30 w 67"/>
                <a:gd name="T3" fmla="*/ 63 h 63"/>
                <a:gd name="T4" fmla="*/ 37 w 67"/>
                <a:gd name="T5" fmla="*/ 63 h 63"/>
                <a:gd name="T6" fmla="*/ 34 w 67"/>
                <a:gd name="T7" fmla="*/ 60 h 63"/>
                <a:gd name="T8" fmla="*/ 30 w 67"/>
                <a:gd name="T9" fmla="*/ 56 h 63"/>
                <a:gd name="T10" fmla="*/ 34 w 67"/>
                <a:gd name="T11" fmla="*/ 52 h 63"/>
                <a:gd name="T12" fmla="*/ 45 w 67"/>
                <a:gd name="T13" fmla="*/ 52 h 63"/>
                <a:gd name="T14" fmla="*/ 52 w 67"/>
                <a:gd name="T15" fmla="*/ 49 h 63"/>
                <a:gd name="T16" fmla="*/ 59 w 67"/>
                <a:gd name="T17" fmla="*/ 52 h 63"/>
                <a:gd name="T18" fmla="*/ 63 w 67"/>
                <a:gd name="T19" fmla="*/ 49 h 63"/>
                <a:gd name="T20" fmla="*/ 63 w 67"/>
                <a:gd name="T21" fmla="*/ 41 h 63"/>
                <a:gd name="T22" fmla="*/ 67 w 67"/>
                <a:gd name="T23" fmla="*/ 37 h 63"/>
                <a:gd name="T24" fmla="*/ 63 w 67"/>
                <a:gd name="T25" fmla="*/ 34 h 63"/>
                <a:gd name="T26" fmla="*/ 63 w 67"/>
                <a:gd name="T27" fmla="*/ 26 h 63"/>
                <a:gd name="T28" fmla="*/ 59 w 67"/>
                <a:gd name="T29" fmla="*/ 23 h 63"/>
                <a:gd name="T30" fmla="*/ 59 w 67"/>
                <a:gd name="T31" fmla="*/ 19 h 63"/>
                <a:gd name="T32" fmla="*/ 59 w 67"/>
                <a:gd name="T33" fmla="*/ 11 h 63"/>
                <a:gd name="T34" fmla="*/ 63 w 67"/>
                <a:gd name="T35" fmla="*/ 8 h 63"/>
                <a:gd name="T36" fmla="*/ 63 w 67"/>
                <a:gd name="T37" fmla="*/ 4 h 63"/>
                <a:gd name="T38" fmla="*/ 56 w 67"/>
                <a:gd name="T39" fmla="*/ 0 h 63"/>
                <a:gd name="T40" fmla="*/ 48 w 67"/>
                <a:gd name="T41" fmla="*/ 0 h 63"/>
                <a:gd name="T42" fmla="*/ 37 w 67"/>
                <a:gd name="T43" fmla="*/ 0 h 63"/>
                <a:gd name="T44" fmla="*/ 26 w 67"/>
                <a:gd name="T45" fmla="*/ 0 h 63"/>
                <a:gd name="T46" fmla="*/ 15 w 67"/>
                <a:gd name="T47" fmla="*/ 0 h 63"/>
                <a:gd name="T48" fmla="*/ 15 w 67"/>
                <a:gd name="T49" fmla="*/ 4 h 63"/>
                <a:gd name="T50" fmla="*/ 15 w 67"/>
                <a:gd name="T51" fmla="*/ 8 h 63"/>
                <a:gd name="T52" fmla="*/ 8 w 67"/>
                <a:gd name="T53" fmla="*/ 15 h 63"/>
                <a:gd name="T54" fmla="*/ 4 w 67"/>
                <a:gd name="T55" fmla="*/ 19 h 63"/>
                <a:gd name="T56" fmla="*/ 0 w 67"/>
                <a:gd name="T57" fmla="*/ 26 h 63"/>
                <a:gd name="T58" fmla="*/ 4 w 67"/>
                <a:gd name="T59" fmla="*/ 30 h 63"/>
                <a:gd name="T60" fmla="*/ 4 w 67"/>
                <a:gd name="T61" fmla="*/ 34 h 63"/>
                <a:gd name="T62" fmla="*/ 8 w 67"/>
                <a:gd name="T63" fmla="*/ 37 h 63"/>
                <a:gd name="T64" fmla="*/ 11 w 67"/>
                <a:gd name="T65" fmla="*/ 37 h 63"/>
                <a:gd name="T66" fmla="*/ 15 w 67"/>
                <a:gd name="T67" fmla="*/ 41 h 63"/>
                <a:gd name="T68" fmla="*/ 15 w 67"/>
                <a:gd name="T69" fmla="*/ 49 h 63"/>
                <a:gd name="T70" fmla="*/ 19 w 67"/>
                <a:gd name="T71" fmla="*/ 52 h 63"/>
                <a:gd name="T72" fmla="*/ 22 w 67"/>
                <a:gd name="T73" fmla="*/ 56 h 63"/>
                <a:gd name="T74" fmla="*/ 22 w 67"/>
                <a:gd name="T75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7" h="63">
                  <a:moveTo>
                    <a:pt x="26" y="63"/>
                  </a:move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63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0" y="56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5" y="52"/>
                  </a:lnTo>
                  <a:lnTo>
                    <a:pt x="48" y="49"/>
                  </a:lnTo>
                  <a:lnTo>
                    <a:pt x="52" y="49"/>
                  </a:lnTo>
                  <a:lnTo>
                    <a:pt x="56" y="52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9" y="23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6" y="11"/>
                  </a:lnTo>
                  <a:lnTo>
                    <a:pt x="59" y="11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1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5" y="41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2"/>
                  </a:lnTo>
                  <a:lnTo>
                    <a:pt x="19" y="52"/>
                  </a:lnTo>
                  <a:lnTo>
                    <a:pt x="19" y="56"/>
                  </a:lnTo>
                  <a:lnTo>
                    <a:pt x="22" y="56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26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7" name="Freeform 180"/>
            <p:cNvSpPr/>
            <p:nvPr/>
          </p:nvSpPr>
          <p:spPr bwMode="auto">
            <a:xfrm>
              <a:off x="3016682" y="3013854"/>
              <a:ext cx="104218" cy="144103"/>
            </a:xfrm>
            <a:custGeom>
              <a:avLst/>
              <a:gdLst>
                <a:gd name="T0" fmla="*/ 11 w 81"/>
                <a:gd name="T1" fmla="*/ 48 h 112"/>
                <a:gd name="T2" fmla="*/ 14 w 81"/>
                <a:gd name="T3" fmla="*/ 48 h 112"/>
                <a:gd name="T4" fmla="*/ 22 w 81"/>
                <a:gd name="T5" fmla="*/ 52 h 112"/>
                <a:gd name="T6" fmla="*/ 18 w 81"/>
                <a:gd name="T7" fmla="*/ 60 h 112"/>
                <a:gd name="T8" fmla="*/ 22 w 81"/>
                <a:gd name="T9" fmla="*/ 63 h 112"/>
                <a:gd name="T10" fmla="*/ 26 w 81"/>
                <a:gd name="T11" fmla="*/ 63 h 112"/>
                <a:gd name="T12" fmla="*/ 29 w 81"/>
                <a:gd name="T13" fmla="*/ 67 h 112"/>
                <a:gd name="T14" fmla="*/ 26 w 81"/>
                <a:gd name="T15" fmla="*/ 71 h 112"/>
                <a:gd name="T16" fmla="*/ 22 w 81"/>
                <a:gd name="T17" fmla="*/ 82 h 112"/>
                <a:gd name="T18" fmla="*/ 22 w 81"/>
                <a:gd name="T19" fmla="*/ 86 h 112"/>
                <a:gd name="T20" fmla="*/ 22 w 81"/>
                <a:gd name="T21" fmla="*/ 89 h 112"/>
                <a:gd name="T22" fmla="*/ 22 w 81"/>
                <a:gd name="T23" fmla="*/ 93 h 112"/>
                <a:gd name="T24" fmla="*/ 29 w 81"/>
                <a:gd name="T25" fmla="*/ 100 h 112"/>
                <a:gd name="T26" fmla="*/ 29 w 81"/>
                <a:gd name="T27" fmla="*/ 104 h 112"/>
                <a:gd name="T28" fmla="*/ 40 w 81"/>
                <a:gd name="T29" fmla="*/ 112 h 112"/>
                <a:gd name="T30" fmla="*/ 44 w 81"/>
                <a:gd name="T31" fmla="*/ 108 h 112"/>
                <a:gd name="T32" fmla="*/ 48 w 81"/>
                <a:gd name="T33" fmla="*/ 108 h 112"/>
                <a:gd name="T34" fmla="*/ 52 w 81"/>
                <a:gd name="T35" fmla="*/ 104 h 112"/>
                <a:gd name="T36" fmla="*/ 63 w 81"/>
                <a:gd name="T37" fmla="*/ 104 h 112"/>
                <a:gd name="T38" fmla="*/ 66 w 81"/>
                <a:gd name="T39" fmla="*/ 100 h 112"/>
                <a:gd name="T40" fmla="*/ 74 w 81"/>
                <a:gd name="T41" fmla="*/ 100 h 112"/>
                <a:gd name="T42" fmla="*/ 81 w 81"/>
                <a:gd name="T43" fmla="*/ 100 h 112"/>
                <a:gd name="T44" fmla="*/ 77 w 81"/>
                <a:gd name="T45" fmla="*/ 97 h 112"/>
                <a:gd name="T46" fmla="*/ 74 w 81"/>
                <a:gd name="T47" fmla="*/ 93 h 112"/>
                <a:gd name="T48" fmla="*/ 70 w 81"/>
                <a:gd name="T49" fmla="*/ 89 h 112"/>
                <a:gd name="T50" fmla="*/ 70 w 81"/>
                <a:gd name="T51" fmla="*/ 86 h 112"/>
                <a:gd name="T52" fmla="*/ 66 w 81"/>
                <a:gd name="T53" fmla="*/ 78 h 112"/>
                <a:gd name="T54" fmla="*/ 63 w 81"/>
                <a:gd name="T55" fmla="*/ 74 h 112"/>
                <a:gd name="T56" fmla="*/ 63 w 81"/>
                <a:gd name="T57" fmla="*/ 74 h 112"/>
                <a:gd name="T58" fmla="*/ 59 w 81"/>
                <a:gd name="T59" fmla="*/ 67 h 112"/>
                <a:gd name="T60" fmla="*/ 55 w 81"/>
                <a:gd name="T61" fmla="*/ 67 h 112"/>
                <a:gd name="T62" fmla="*/ 59 w 81"/>
                <a:gd name="T63" fmla="*/ 56 h 112"/>
                <a:gd name="T64" fmla="*/ 59 w 81"/>
                <a:gd name="T65" fmla="*/ 52 h 112"/>
                <a:gd name="T66" fmla="*/ 66 w 81"/>
                <a:gd name="T67" fmla="*/ 48 h 112"/>
                <a:gd name="T68" fmla="*/ 70 w 81"/>
                <a:gd name="T69" fmla="*/ 45 h 112"/>
                <a:gd name="T70" fmla="*/ 70 w 81"/>
                <a:gd name="T71" fmla="*/ 41 h 112"/>
                <a:gd name="T72" fmla="*/ 70 w 81"/>
                <a:gd name="T73" fmla="*/ 37 h 112"/>
                <a:gd name="T74" fmla="*/ 66 w 81"/>
                <a:gd name="T75" fmla="*/ 34 h 112"/>
                <a:gd name="T76" fmla="*/ 55 w 81"/>
                <a:gd name="T77" fmla="*/ 26 h 112"/>
                <a:gd name="T78" fmla="*/ 52 w 81"/>
                <a:gd name="T79" fmla="*/ 26 h 112"/>
                <a:gd name="T80" fmla="*/ 44 w 81"/>
                <a:gd name="T81" fmla="*/ 26 h 112"/>
                <a:gd name="T82" fmla="*/ 44 w 81"/>
                <a:gd name="T83" fmla="*/ 26 h 112"/>
                <a:gd name="T84" fmla="*/ 48 w 81"/>
                <a:gd name="T85" fmla="*/ 19 h 112"/>
                <a:gd name="T86" fmla="*/ 40 w 81"/>
                <a:gd name="T87" fmla="*/ 11 h 112"/>
                <a:gd name="T88" fmla="*/ 33 w 81"/>
                <a:gd name="T89" fmla="*/ 4 h 112"/>
                <a:gd name="T90" fmla="*/ 29 w 81"/>
                <a:gd name="T91" fmla="*/ 0 h 112"/>
                <a:gd name="T92" fmla="*/ 22 w 81"/>
                <a:gd name="T93" fmla="*/ 0 h 112"/>
                <a:gd name="T94" fmla="*/ 18 w 81"/>
                <a:gd name="T95" fmla="*/ 4 h 112"/>
                <a:gd name="T96" fmla="*/ 11 w 81"/>
                <a:gd name="T97" fmla="*/ 8 h 112"/>
                <a:gd name="T98" fmla="*/ 11 w 81"/>
                <a:gd name="T99" fmla="*/ 15 h 112"/>
                <a:gd name="T100" fmla="*/ 14 w 81"/>
                <a:gd name="T101" fmla="*/ 19 h 112"/>
                <a:gd name="T102" fmla="*/ 18 w 81"/>
                <a:gd name="T103" fmla="*/ 23 h 112"/>
                <a:gd name="T104" fmla="*/ 11 w 81"/>
                <a:gd name="T105" fmla="*/ 26 h 112"/>
                <a:gd name="T106" fmla="*/ 3 w 81"/>
                <a:gd name="T107" fmla="*/ 26 h 112"/>
                <a:gd name="T108" fmla="*/ 3 w 81"/>
                <a:gd name="T109" fmla="*/ 30 h 112"/>
                <a:gd name="T110" fmla="*/ 0 w 81"/>
                <a:gd name="T111" fmla="*/ 37 h 112"/>
                <a:gd name="T112" fmla="*/ 11 w 81"/>
                <a:gd name="T113" fmla="*/ 4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1" h="112">
                  <a:moveTo>
                    <a:pt x="11" y="48"/>
                  </a:moveTo>
                  <a:lnTo>
                    <a:pt x="11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8" y="48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93"/>
                  </a:lnTo>
                  <a:lnTo>
                    <a:pt x="22" y="93"/>
                  </a:lnTo>
                  <a:lnTo>
                    <a:pt x="26" y="97"/>
                  </a:lnTo>
                  <a:lnTo>
                    <a:pt x="29" y="100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37" y="112"/>
                  </a:lnTo>
                  <a:lnTo>
                    <a:pt x="40" y="112"/>
                  </a:lnTo>
                  <a:lnTo>
                    <a:pt x="40" y="108"/>
                  </a:lnTo>
                  <a:lnTo>
                    <a:pt x="44" y="108"/>
                  </a:lnTo>
                  <a:lnTo>
                    <a:pt x="44" y="108"/>
                  </a:lnTo>
                  <a:lnTo>
                    <a:pt x="48" y="108"/>
                  </a:lnTo>
                  <a:lnTo>
                    <a:pt x="52" y="108"/>
                  </a:lnTo>
                  <a:lnTo>
                    <a:pt x="52" y="104"/>
                  </a:lnTo>
                  <a:lnTo>
                    <a:pt x="55" y="104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70" y="97"/>
                  </a:lnTo>
                  <a:lnTo>
                    <a:pt x="74" y="100"/>
                  </a:lnTo>
                  <a:lnTo>
                    <a:pt x="77" y="100"/>
                  </a:lnTo>
                  <a:lnTo>
                    <a:pt x="81" y="10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77" y="93"/>
                  </a:lnTo>
                  <a:lnTo>
                    <a:pt x="74" y="93"/>
                  </a:lnTo>
                  <a:lnTo>
                    <a:pt x="74" y="89"/>
                  </a:lnTo>
                  <a:lnTo>
                    <a:pt x="70" y="89"/>
                  </a:lnTo>
                  <a:lnTo>
                    <a:pt x="70" y="86"/>
                  </a:lnTo>
                  <a:lnTo>
                    <a:pt x="70" y="86"/>
                  </a:lnTo>
                  <a:lnTo>
                    <a:pt x="70" y="78"/>
                  </a:lnTo>
                  <a:lnTo>
                    <a:pt x="66" y="78"/>
                  </a:lnTo>
                  <a:lnTo>
                    <a:pt x="66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59" y="71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5" y="67"/>
                  </a:lnTo>
                  <a:lnTo>
                    <a:pt x="55" y="63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6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37"/>
                  </a:lnTo>
                  <a:lnTo>
                    <a:pt x="70" y="34"/>
                  </a:lnTo>
                  <a:lnTo>
                    <a:pt x="66" y="34"/>
                  </a:lnTo>
                  <a:lnTo>
                    <a:pt x="63" y="30"/>
                  </a:lnTo>
                  <a:lnTo>
                    <a:pt x="55" y="26"/>
                  </a:lnTo>
                  <a:lnTo>
                    <a:pt x="52" y="23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30"/>
                  </a:lnTo>
                  <a:lnTo>
                    <a:pt x="44" y="26"/>
                  </a:lnTo>
                  <a:lnTo>
                    <a:pt x="44" y="23"/>
                  </a:lnTo>
                  <a:lnTo>
                    <a:pt x="48" y="19"/>
                  </a:lnTo>
                  <a:lnTo>
                    <a:pt x="44" y="15"/>
                  </a:lnTo>
                  <a:lnTo>
                    <a:pt x="40" y="11"/>
                  </a:lnTo>
                  <a:lnTo>
                    <a:pt x="37" y="11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4"/>
                  </a:lnTo>
                  <a:lnTo>
                    <a:pt x="14" y="8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4" y="19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0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3" y="45"/>
                  </a:lnTo>
                  <a:lnTo>
                    <a:pt x="11" y="48"/>
                  </a:lnTo>
                  <a:lnTo>
                    <a:pt x="11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8" name="Freeform 181"/>
            <p:cNvSpPr>
              <a:spLocks noEditPoints="1"/>
            </p:cNvSpPr>
            <p:nvPr/>
          </p:nvSpPr>
          <p:spPr bwMode="auto">
            <a:xfrm>
              <a:off x="2763217" y="2932796"/>
              <a:ext cx="281773" cy="234167"/>
            </a:xfrm>
            <a:custGeom>
              <a:avLst/>
              <a:gdLst>
                <a:gd name="T0" fmla="*/ 34 w 59"/>
                <a:gd name="T1" fmla="*/ 49 h 49"/>
                <a:gd name="T2" fmla="*/ 40 w 59"/>
                <a:gd name="T3" fmla="*/ 44 h 49"/>
                <a:gd name="T4" fmla="*/ 42 w 59"/>
                <a:gd name="T5" fmla="*/ 41 h 49"/>
                <a:gd name="T6" fmla="*/ 40 w 59"/>
                <a:gd name="T7" fmla="*/ 37 h 49"/>
                <a:gd name="T8" fmla="*/ 38 w 59"/>
                <a:gd name="T9" fmla="*/ 35 h 49"/>
                <a:gd name="T10" fmla="*/ 45 w 59"/>
                <a:gd name="T11" fmla="*/ 35 h 49"/>
                <a:gd name="T12" fmla="*/ 52 w 59"/>
                <a:gd name="T13" fmla="*/ 33 h 49"/>
                <a:gd name="T14" fmla="*/ 54 w 59"/>
                <a:gd name="T15" fmla="*/ 29 h 49"/>
                <a:gd name="T16" fmla="*/ 54 w 59"/>
                <a:gd name="T17" fmla="*/ 24 h 49"/>
                <a:gd name="T18" fmla="*/ 58 w 59"/>
                <a:gd name="T19" fmla="*/ 22 h 49"/>
                <a:gd name="T20" fmla="*/ 56 w 59"/>
                <a:gd name="T21" fmla="*/ 19 h 49"/>
                <a:gd name="T22" fmla="*/ 59 w 59"/>
                <a:gd name="T23" fmla="*/ 17 h 49"/>
                <a:gd name="T24" fmla="*/ 55 w 59"/>
                <a:gd name="T25" fmla="*/ 16 h 49"/>
                <a:gd name="T26" fmla="*/ 52 w 59"/>
                <a:gd name="T27" fmla="*/ 16 h 49"/>
                <a:gd name="T28" fmla="*/ 55 w 59"/>
                <a:gd name="T29" fmla="*/ 14 h 49"/>
                <a:gd name="T30" fmla="*/ 51 w 59"/>
                <a:gd name="T31" fmla="*/ 12 h 49"/>
                <a:gd name="T32" fmla="*/ 48 w 59"/>
                <a:gd name="T33" fmla="*/ 10 h 49"/>
                <a:gd name="T34" fmla="*/ 46 w 59"/>
                <a:gd name="T35" fmla="*/ 9 h 49"/>
                <a:gd name="T36" fmla="*/ 50 w 59"/>
                <a:gd name="T37" fmla="*/ 8 h 49"/>
                <a:gd name="T38" fmla="*/ 45 w 59"/>
                <a:gd name="T39" fmla="*/ 7 h 49"/>
                <a:gd name="T40" fmla="*/ 39 w 59"/>
                <a:gd name="T41" fmla="*/ 9 h 49"/>
                <a:gd name="T42" fmla="*/ 35 w 59"/>
                <a:gd name="T43" fmla="*/ 10 h 49"/>
                <a:gd name="T44" fmla="*/ 26 w 59"/>
                <a:gd name="T45" fmla="*/ 9 h 49"/>
                <a:gd name="T46" fmla="*/ 23 w 59"/>
                <a:gd name="T47" fmla="*/ 7 h 49"/>
                <a:gd name="T48" fmla="*/ 18 w 59"/>
                <a:gd name="T49" fmla="*/ 5 h 49"/>
                <a:gd name="T50" fmla="*/ 16 w 59"/>
                <a:gd name="T51" fmla="*/ 1 h 49"/>
                <a:gd name="T52" fmla="*/ 14 w 59"/>
                <a:gd name="T53" fmla="*/ 4 h 49"/>
                <a:gd name="T54" fmla="*/ 15 w 59"/>
                <a:gd name="T55" fmla="*/ 5 h 49"/>
                <a:gd name="T56" fmla="*/ 13 w 59"/>
                <a:gd name="T57" fmla="*/ 6 h 49"/>
                <a:gd name="T58" fmla="*/ 9 w 59"/>
                <a:gd name="T59" fmla="*/ 9 h 49"/>
                <a:gd name="T60" fmla="*/ 7 w 59"/>
                <a:gd name="T61" fmla="*/ 14 h 49"/>
                <a:gd name="T62" fmla="*/ 6 w 59"/>
                <a:gd name="T63" fmla="*/ 11 h 49"/>
                <a:gd name="T64" fmla="*/ 7 w 59"/>
                <a:gd name="T65" fmla="*/ 6 h 49"/>
                <a:gd name="T66" fmla="*/ 8 w 59"/>
                <a:gd name="T67" fmla="*/ 4 h 49"/>
                <a:gd name="T68" fmla="*/ 7 w 59"/>
                <a:gd name="T69" fmla="*/ 4 h 49"/>
                <a:gd name="T70" fmla="*/ 3 w 59"/>
                <a:gd name="T71" fmla="*/ 8 h 49"/>
                <a:gd name="T72" fmla="*/ 0 w 59"/>
                <a:gd name="T73" fmla="*/ 13 h 49"/>
                <a:gd name="T74" fmla="*/ 4 w 59"/>
                <a:gd name="T75" fmla="*/ 18 h 49"/>
                <a:gd name="T76" fmla="*/ 4 w 59"/>
                <a:gd name="T77" fmla="*/ 21 h 49"/>
                <a:gd name="T78" fmla="*/ 8 w 59"/>
                <a:gd name="T79" fmla="*/ 22 h 49"/>
                <a:gd name="T80" fmla="*/ 14 w 59"/>
                <a:gd name="T81" fmla="*/ 23 h 49"/>
                <a:gd name="T82" fmla="*/ 20 w 59"/>
                <a:gd name="T83" fmla="*/ 26 h 49"/>
                <a:gd name="T84" fmla="*/ 24 w 59"/>
                <a:gd name="T85" fmla="*/ 26 h 49"/>
                <a:gd name="T86" fmla="*/ 26 w 59"/>
                <a:gd name="T87" fmla="*/ 28 h 49"/>
                <a:gd name="T88" fmla="*/ 24 w 59"/>
                <a:gd name="T89" fmla="*/ 32 h 49"/>
                <a:gd name="T90" fmla="*/ 24 w 59"/>
                <a:gd name="T91" fmla="*/ 36 h 49"/>
                <a:gd name="T92" fmla="*/ 25 w 59"/>
                <a:gd name="T93" fmla="*/ 41 h 49"/>
                <a:gd name="T94" fmla="*/ 26 w 59"/>
                <a:gd name="T95" fmla="*/ 43 h 49"/>
                <a:gd name="T96" fmla="*/ 22 w 59"/>
                <a:gd name="T97" fmla="*/ 1 h 49"/>
                <a:gd name="T98" fmla="*/ 22 w 59"/>
                <a:gd name="T99" fmla="*/ 2 h 49"/>
                <a:gd name="T100" fmla="*/ 20 w 59"/>
                <a:gd name="T101" fmla="*/ 2 h 49"/>
                <a:gd name="T102" fmla="*/ 15 w 59"/>
                <a:gd name="T103" fmla="*/ 0 h 49"/>
                <a:gd name="T104" fmla="*/ 40 w 59"/>
                <a:gd name="T105" fmla="*/ 6 h 49"/>
                <a:gd name="T106" fmla="*/ 41 w 59"/>
                <a:gd name="T107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49">
                  <a:moveTo>
                    <a:pt x="27" y="47"/>
                  </a:moveTo>
                  <a:cubicBezTo>
                    <a:pt x="29" y="48"/>
                    <a:pt x="29" y="48"/>
                    <a:pt x="29" y="48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7" y="47"/>
                    <a:pt x="27" y="47"/>
                    <a:pt x="27" y="47"/>
                  </a:cubicBezTo>
                  <a:close/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1"/>
                    <a:pt x="22" y="1"/>
                    <a:pt x="22" y="1"/>
                  </a:cubicBezTo>
                  <a:close/>
                  <a:moveTo>
                    <a:pt x="19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19" y="1"/>
                    <a:pt x="19" y="1"/>
                  </a:cubicBezTo>
                  <a:close/>
                  <a:moveTo>
                    <a:pt x="14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lose/>
                  <a:moveTo>
                    <a:pt x="39" y="7"/>
                  </a:move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39" y="7"/>
                    <a:pt x="39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9" name="Freeform 182"/>
            <p:cNvSpPr/>
            <p:nvPr/>
          </p:nvSpPr>
          <p:spPr bwMode="auto">
            <a:xfrm>
              <a:off x="2639699" y="2932795"/>
              <a:ext cx="257326" cy="329377"/>
            </a:xfrm>
            <a:custGeom>
              <a:avLst/>
              <a:gdLst>
                <a:gd name="T0" fmla="*/ 163 w 200"/>
                <a:gd name="T1" fmla="*/ 208 h 256"/>
                <a:gd name="T2" fmla="*/ 159 w 200"/>
                <a:gd name="T3" fmla="*/ 186 h 256"/>
                <a:gd name="T4" fmla="*/ 159 w 200"/>
                <a:gd name="T5" fmla="*/ 175 h 256"/>
                <a:gd name="T6" fmla="*/ 174 w 200"/>
                <a:gd name="T7" fmla="*/ 163 h 256"/>
                <a:gd name="T8" fmla="*/ 189 w 200"/>
                <a:gd name="T9" fmla="*/ 160 h 256"/>
                <a:gd name="T10" fmla="*/ 200 w 200"/>
                <a:gd name="T11" fmla="*/ 175 h 256"/>
                <a:gd name="T12" fmla="*/ 193 w 200"/>
                <a:gd name="T13" fmla="*/ 156 h 256"/>
                <a:gd name="T14" fmla="*/ 185 w 200"/>
                <a:gd name="T15" fmla="*/ 152 h 256"/>
                <a:gd name="T16" fmla="*/ 185 w 200"/>
                <a:gd name="T17" fmla="*/ 126 h 256"/>
                <a:gd name="T18" fmla="*/ 185 w 200"/>
                <a:gd name="T19" fmla="*/ 111 h 256"/>
                <a:gd name="T20" fmla="*/ 193 w 200"/>
                <a:gd name="T21" fmla="*/ 97 h 256"/>
                <a:gd name="T22" fmla="*/ 178 w 200"/>
                <a:gd name="T23" fmla="*/ 97 h 256"/>
                <a:gd name="T24" fmla="*/ 167 w 200"/>
                <a:gd name="T25" fmla="*/ 97 h 256"/>
                <a:gd name="T26" fmla="*/ 137 w 200"/>
                <a:gd name="T27" fmla="*/ 86 h 256"/>
                <a:gd name="T28" fmla="*/ 122 w 200"/>
                <a:gd name="T29" fmla="*/ 82 h 256"/>
                <a:gd name="T30" fmla="*/ 111 w 200"/>
                <a:gd name="T31" fmla="*/ 74 h 256"/>
                <a:gd name="T32" fmla="*/ 104 w 200"/>
                <a:gd name="T33" fmla="*/ 52 h 256"/>
                <a:gd name="T34" fmla="*/ 100 w 200"/>
                <a:gd name="T35" fmla="*/ 41 h 256"/>
                <a:gd name="T36" fmla="*/ 111 w 200"/>
                <a:gd name="T37" fmla="*/ 22 h 256"/>
                <a:gd name="T38" fmla="*/ 130 w 200"/>
                <a:gd name="T39" fmla="*/ 11 h 256"/>
                <a:gd name="T40" fmla="*/ 133 w 200"/>
                <a:gd name="T41" fmla="*/ 4 h 256"/>
                <a:gd name="T42" fmla="*/ 122 w 200"/>
                <a:gd name="T43" fmla="*/ 4 h 256"/>
                <a:gd name="T44" fmla="*/ 115 w 200"/>
                <a:gd name="T45" fmla="*/ 8 h 256"/>
                <a:gd name="T46" fmla="*/ 96 w 200"/>
                <a:gd name="T47" fmla="*/ 19 h 256"/>
                <a:gd name="T48" fmla="*/ 82 w 200"/>
                <a:gd name="T49" fmla="*/ 22 h 256"/>
                <a:gd name="T50" fmla="*/ 78 w 200"/>
                <a:gd name="T51" fmla="*/ 26 h 256"/>
                <a:gd name="T52" fmla="*/ 67 w 200"/>
                <a:gd name="T53" fmla="*/ 26 h 256"/>
                <a:gd name="T54" fmla="*/ 59 w 200"/>
                <a:gd name="T55" fmla="*/ 41 h 256"/>
                <a:gd name="T56" fmla="*/ 52 w 200"/>
                <a:gd name="T57" fmla="*/ 48 h 256"/>
                <a:gd name="T58" fmla="*/ 41 w 200"/>
                <a:gd name="T59" fmla="*/ 60 h 256"/>
                <a:gd name="T60" fmla="*/ 37 w 200"/>
                <a:gd name="T61" fmla="*/ 71 h 256"/>
                <a:gd name="T62" fmla="*/ 33 w 200"/>
                <a:gd name="T63" fmla="*/ 63 h 256"/>
                <a:gd name="T64" fmla="*/ 30 w 200"/>
                <a:gd name="T65" fmla="*/ 67 h 256"/>
                <a:gd name="T66" fmla="*/ 19 w 200"/>
                <a:gd name="T67" fmla="*/ 82 h 256"/>
                <a:gd name="T68" fmla="*/ 26 w 200"/>
                <a:gd name="T69" fmla="*/ 93 h 256"/>
                <a:gd name="T70" fmla="*/ 26 w 200"/>
                <a:gd name="T71" fmla="*/ 100 h 256"/>
                <a:gd name="T72" fmla="*/ 26 w 200"/>
                <a:gd name="T73" fmla="*/ 108 h 256"/>
                <a:gd name="T74" fmla="*/ 26 w 200"/>
                <a:gd name="T75" fmla="*/ 126 h 256"/>
                <a:gd name="T76" fmla="*/ 33 w 200"/>
                <a:gd name="T77" fmla="*/ 134 h 256"/>
                <a:gd name="T78" fmla="*/ 22 w 200"/>
                <a:gd name="T79" fmla="*/ 149 h 256"/>
                <a:gd name="T80" fmla="*/ 4 w 200"/>
                <a:gd name="T81" fmla="*/ 167 h 256"/>
                <a:gd name="T82" fmla="*/ 22 w 200"/>
                <a:gd name="T83" fmla="*/ 178 h 256"/>
                <a:gd name="T84" fmla="*/ 37 w 200"/>
                <a:gd name="T85" fmla="*/ 189 h 256"/>
                <a:gd name="T86" fmla="*/ 48 w 200"/>
                <a:gd name="T87" fmla="*/ 186 h 256"/>
                <a:gd name="T88" fmla="*/ 59 w 200"/>
                <a:gd name="T89" fmla="*/ 193 h 256"/>
                <a:gd name="T90" fmla="*/ 74 w 200"/>
                <a:gd name="T91" fmla="*/ 197 h 256"/>
                <a:gd name="T92" fmla="*/ 82 w 200"/>
                <a:gd name="T93" fmla="*/ 208 h 256"/>
                <a:gd name="T94" fmla="*/ 96 w 200"/>
                <a:gd name="T95" fmla="*/ 223 h 256"/>
                <a:gd name="T96" fmla="*/ 104 w 200"/>
                <a:gd name="T97" fmla="*/ 230 h 256"/>
                <a:gd name="T98" fmla="*/ 122 w 200"/>
                <a:gd name="T99" fmla="*/ 226 h 256"/>
                <a:gd name="T100" fmla="*/ 141 w 200"/>
                <a:gd name="T101" fmla="*/ 226 h 256"/>
                <a:gd name="T102" fmla="*/ 137 w 200"/>
                <a:gd name="T103" fmla="*/ 249 h 256"/>
                <a:gd name="T104" fmla="*/ 148 w 200"/>
                <a:gd name="T105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0" h="256">
                  <a:moveTo>
                    <a:pt x="148" y="256"/>
                  </a:moveTo>
                  <a:lnTo>
                    <a:pt x="152" y="24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08"/>
                  </a:lnTo>
                  <a:lnTo>
                    <a:pt x="156" y="204"/>
                  </a:lnTo>
                  <a:lnTo>
                    <a:pt x="152" y="201"/>
                  </a:lnTo>
                  <a:lnTo>
                    <a:pt x="148" y="197"/>
                  </a:lnTo>
                  <a:lnTo>
                    <a:pt x="148" y="186"/>
                  </a:lnTo>
                  <a:lnTo>
                    <a:pt x="159" y="186"/>
                  </a:lnTo>
                  <a:lnTo>
                    <a:pt x="163" y="186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59" y="175"/>
                  </a:lnTo>
                  <a:lnTo>
                    <a:pt x="156" y="175"/>
                  </a:lnTo>
                  <a:lnTo>
                    <a:pt x="152" y="171"/>
                  </a:lnTo>
                  <a:lnTo>
                    <a:pt x="156" y="167"/>
                  </a:lnTo>
                  <a:lnTo>
                    <a:pt x="174" y="167"/>
                  </a:lnTo>
                  <a:lnTo>
                    <a:pt x="174" y="163"/>
                  </a:lnTo>
                  <a:lnTo>
                    <a:pt x="178" y="163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5" y="163"/>
                  </a:lnTo>
                  <a:lnTo>
                    <a:pt x="189" y="160"/>
                  </a:lnTo>
                  <a:lnTo>
                    <a:pt x="189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93" y="175"/>
                  </a:lnTo>
                  <a:lnTo>
                    <a:pt x="200" y="175"/>
                  </a:lnTo>
                  <a:lnTo>
                    <a:pt x="196" y="171"/>
                  </a:lnTo>
                  <a:lnTo>
                    <a:pt x="196" y="163"/>
                  </a:lnTo>
                  <a:lnTo>
                    <a:pt x="193" y="160"/>
                  </a:lnTo>
                  <a:lnTo>
                    <a:pt x="193" y="156"/>
                  </a:lnTo>
                  <a:lnTo>
                    <a:pt x="193" y="156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5" y="152"/>
                  </a:lnTo>
                  <a:lnTo>
                    <a:pt x="185" y="149"/>
                  </a:lnTo>
                  <a:lnTo>
                    <a:pt x="189" y="141"/>
                  </a:lnTo>
                  <a:lnTo>
                    <a:pt x="185" y="134"/>
                  </a:lnTo>
                  <a:lnTo>
                    <a:pt x="185" y="130"/>
                  </a:lnTo>
                  <a:lnTo>
                    <a:pt x="185" y="126"/>
                  </a:lnTo>
                  <a:lnTo>
                    <a:pt x="185" y="123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5" y="111"/>
                  </a:lnTo>
                  <a:lnTo>
                    <a:pt x="185" y="111"/>
                  </a:lnTo>
                  <a:lnTo>
                    <a:pt x="189" y="108"/>
                  </a:lnTo>
                  <a:lnTo>
                    <a:pt x="193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97"/>
                  </a:lnTo>
                  <a:lnTo>
                    <a:pt x="189" y="97"/>
                  </a:lnTo>
                  <a:lnTo>
                    <a:pt x="185" y="97"/>
                  </a:lnTo>
                  <a:lnTo>
                    <a:pt x="185" y="97"/>
                  </a:lnTo>
                  <a:lnTo>
                    <a:pt x="182" y="97"/>
                  </a:lnTo>
                  <a:lnTo>
                    <a:pt x="178" y="97"/>
                  </a:lnTo>
                  <a:lnTo>
                    <a:pt x="174" y="97"/>
                  </a:lnTo>
                  <a:lnTo>
                    <a:pt x="174" y="97"/>
                  </a:lnTo>
                  <a:lnTo>
                    <a:pt x="170" y="97"/>
                  </a:lnTo>
                  <a:lnTo>
                    <a:pt x="167" y="97"/>
                  </a:lnTo>
                  <a:lnTo>
                    <a:pt x="167" y="97"/>
                  </a:lnTo>
                  <a:lnTo>
                    <a:pt x="163" y="97"/>
                  </a:lnTo>
                  <a:lnTo>
                    <a:pt x="148" y="86"/>
                  </a:lnTo>
                  <a:lnTo>
                    <a:pt x="148" y="86"/>
                  </a:lnTo>
                  <a:lnTo>
                    <a:pt x="141" y="82"/>
                  </a:lnTo>
                  <a:lnTo>
                    <a:pt x="137" y="86"/>
                  </a:lnTo>
                  <a:lnTo>
                    <a:pt x="137" y="86"/>
                  </a:lnTo>
                  <a:lnTo>
                    <a:pt x="133" y="82"/>
                  </a:lnTo>
                  <a:lnTo>
                    <a:pt x="126" y="82"/>
                  </a:lnTo>
                  <a:lnTo>
                    <a:pt x="126" y="86"/>
                  </a:lnTo>
                  <a:lnTo>
                    <a:pt x="122" y="82"/>
                  </a:lnTo>
                  <a:lnTo>
                    <a:pt x="119" y="82"/>
                  </a:lnTo>
                  <a:lnTo>
                    <a:pt x="115" y="82"/>
                  </a:lnTo>
                  <a:lnTo>
                    <a:pt x="111" y="78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11" y="67"/>
                  </a:lnTo>
                  <a:lnTo>
                    <a:pt x="108" y="63"/>
                  </a:lnTo>
                  <a:lnTo>
                    <a:pt x="104" y="52"/>
                  </a:lnTo>
                  <a:lnTo>
                    <a:pt x="100" y="52"/>
                  </a:lnTo>
                  <a:lnTo>
                    <a:pt x="96" y="52"/>
                  </a:lnTo>
                  <a:lnTo>
                    <a:pt x="96" y="48"/>
                  </a:lnTo>
                  <a:lnTo>
                    <a:pt x="100" y="45"/>
                  </a:lnTo>
                  <a:lnTo>
                    <a:pt x="100" y="41"/>
                  </a:lnTo>
                  <a:lnTo>
                    <a:pt x="100" y="37"/>
                  </a:lnTo>
                  <a:lnTo>
                    <a:pt x="100" y="34"/>
                  </a:lnTo>
                  <a:lnTo>
                    <a:pt x="108" y="30"/>
                  </a:lnTo>
                  <a:lnTo>
                    <a:pt x="108" y="26"/>
                  </a:lnTo>
                  <a:lnTo>
                    <a:pt x="111" y="22"/>
                  </a:lnTo>
                  <a:lnTo>
                    <a:pt x="115" y="22"/>
                  </a:lnTo>
                  <a:lnTo>
                    <a:pt x="115" y="19"/>
                  </a:lnTo>
                  <a:lnTo>
                    <a:pt x="122" y="15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3" y="8"/>
                  </a:lnTo>
                  <a:lnTo>
                    <a:pt x="133" y="8"/>
                  </a:lnTo>
                  <a:lnTo>
                    <a:pt x="133" y="4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11"/>
                  </a:lnTo>
                  <a:lnTo>
                    <a:pt x="108" y="11"/>
                  </a:lnTo>
                  <a:lnTo>
                    <a:pt x="104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89" y="19"/>
                  </a:lnTo>
                  <a:lnTo>
                    <a:pt x="85" y="19"/>
                  </a:lnTo>
                  <a:lnTo>
                    <a:pt x="82" y="19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2" y="30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82" y="22"/>
                  </a:lnTo>
                  <a:lnTo>
                    <a:pt x="78" y="22"/>
                  </a:lnTo>
                  <a:lnTo>
                    <a:pt x="74" y="22"/>
                  </a:lnTo>
                  <a:lnTo>
                    <a:pt x="71" y="22"/>
                  </a:lnTo>
                  <a:lnTo>
                    <a:pt x="67" y="26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56" y="37"/>
                  </a:lnTo>
                  <a:lnTo>
                    <a:pt x="56" y="41"/>
                  </a:lnTo>
                  <a:lnTo>
                    <a:pt x="59" y="41"/>
                  </a:lnTo>
                  <a:lnTo>
                    <a:pt x="59" y="41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6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7" y="60"/>
                  </a:lnTo>
                  <a:lnTo>
                    <a:pt x="41" y="63"/>
                  </a:lnTo>
                  <a:lnTo>
                    <a:pt x="41" y="67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0" y="60"/>
                  </a:lnTo>
                  <a:lnTo>
                    <a:pt x="26" y="60"/>
                  </a:lnTo>
                  <a:lnTo>
                    <a:pt x="30" y="63"/>
                  </a:lnTo>
                  <a:lnTo>
                    <a:pt x="30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19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30" y="89"/>
                  </a:lnTo>
                  <a:lnTo>
                    <a:pt x="30" y="93"/>
                  </a:lnTo>
                  <a:lnTo>
                    <a:pt x="30" y="97"/>
                  </a:lnTo>
                  <a:lnTo>
                    <a:pt x="26" y="97"/>
                  </a:lnTo>
                  <a:lnTo>
                    <a:pt x="26" y="100"/>
                  </a:lnTo>
                  <a:lnTo>
                    <a:pt x="30" y="100"/>
                  </a:lnTo>
                  <a:lnTo>
                    <a:pt x="30" y="104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0" y="123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7"/>
                  </a:lnTo>
                  <a:lnTo>
                    <a:pt x="30" y="141"/>
                  </a:lnTo>
                  <a:lnTo>
                    <a:pt x="26" y="145"/>
                  </a:lnTo>
                  <a:lnTo>
                    <a:pt x="22" y="149"/>
                  </a:lnTo>
                  <a:lnTo>
                    <a:pt x="19" y="152"/>
                  </a:lnTo>
                  <a:lnTo>
                    <a:pt x="11" y="152"/>
                  </a:lnTo>
                  <a:lnTo>
                    <a:pt x="8" y="156"/>
                  </a:lnTo>
                  <a:lnTo>
                    <a:pt x="4" y="163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8" y="171"/>
                  </a:lnTo>
                  <a:lnTo>
                    <a:pt x="11" y="175"/>
                  </a:lnTo>
                  <a:lnTo>
                    <a:pt x="19" y="178"/>
                  </a:lnTo>
                  <a:lnTo>
                    <a:pt x="22" y="178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26" y="189"/>
                  </a:lnTo>
                  <a:lnTo>
                    <a:pt x="30" y="189"/>
                  </a:lnTo>
                  <a:lnTo>
                    <a:pt x="37" y="189"/>
                  </a:lnTo>
                  <a:lnTo>
                    <a:pt x="37" y="193"/>
                  </a:lnTo>
                  <a:lnTo>
                    <a:pt x="45" y="193"/>
                  </a:lnTo>
                  <a:lnTo>
                    <a:pt x="45" y="193"/>
                  </a:lnTo>
                  <a:lnTo>
                    <a:pt x="45" y="189"/>
                  </a:lnTo>
                  <a:lnTo>
                    <a:pt x="48" y="186"/>
                  </a:lnTo>
                  <a:lnTo>
                    <a:pt x="48" y="186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63" y="193"/>
                  </a:lnTo>
                  <a:lnTo>
                    <a:pt x="71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8" y="201"/>
                  </a:lnTo>
                  <a:lnTo>
                    <a:pt x="78" y="204"/>
                  </a:lnTo>
                  <a:lnTo>
                    <a:pt x="82" y="208"/>
                  </a:lnTo>
                  <a:lnTo>
                    <a:pt x="82" y="208"/>
                  </a:lnTo>
                  <a:lnTo>
                    <a:pt x="89" y="212"/>
                  </a:lnTo>
                  <a:lnTo>
                    <a:pt x="93" y="215"/>
                  </a:lnTo>
                  <a:lnTo>
                    <a:pt x="93" y="219"/>
                  </a:lnTo>
                  <a:lnTo>
                    <a:pt x="96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96" y="226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9" y="226"/>
                  </a:lnTo>
                  <a:lnTo>
                    <a:pt x="122" y="226"/>
                  </a:lnTo>
                  <a:lnTo>
                    <a:pt x="126" y="230"/>
                  </a:lnTo>
                  <a:lnTo>
                    <a:pt x="133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41" y="226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8" y="230"/>
                  </a:lnTo>
                  <a:lnTo>
                    <a:pt x="148" y="234"/>
                  </a:lnTo>
                  <a:lnTo>
                    <a:pt x="137" y="249"/>
                  </a:lnTo>
                  <a:lnTo>
                    <a:pt x="137" y="252"/>
                  </a:lnTo>
                  <a:lnTo>
                    <a:pt x="141" y="252"/>
                  </a:lnTo>
                  <a:lnTo>
                    <a:pt x="145" y="249"/>
                  </a:lnTo>
                  <a:lnTo>
                    <a:pt x="148" y="252"/>
                  </a:lnTo>
                  <a:lnTo>
                    <a:pt x="148" y="2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0" name="Freeform 183"/>
            <p:cNvSpPr>
              <a:spLocks noEditPoints="1"/>
            </p:cNvSpPr>
            <p:nvPr/>
          </p:nvSpPr>
          <p:spPr bwMode="auto">
            <a:xfrm>
              <a:off x="2597240" y="3152809"/>
              <a:ext cx="123517" cy="123517"/>
            </a:xfrm>
            <a:custGeom>
              <a:avLst/>
              <a:gdLst>
                <a:gd name="T0" fmla="*/ 92 w 96"/>
                <a:gd name="T1" fmla="*/ 22 h 96"/>
                <a:gd name="T2" fmla="*/ 89 w 96"/>
                <a:gd name="T3" fmla="*/ 18 h 96"/>
                <a:gd name="T4" fmla="*/ 81 w 96"/>
                <a:gd name="T5" fmla="*/ 15 h 96"/>
                <a:gd name="T6" fmla="*/ 78 w 96"/>
                <a:gd name="T7" fmla="*/ 18 h 96"/>
                <a:gd name="T8" fmla="*/ 78 w 96"/>
                <a:gd name="T9" fmla="*/ 22 h 96"/>
                <a:gd name="T10" fmla="*/ 70 w 96"/>
                <a:gd name="T11" fmla="*/ 18 h 96"/>
                <a:gd name="T12" fmla="*/ 59 w 96"/>
                <a:gd name="T13" fmla="*/ 18 h 96"/>
                <a:gd name="T14" fmla="*/ 59 w 96"/>
                <a:gd name="T15" fmla="*/ 11 h 96"/>
                <a:gd name="T16" fmla="*/ 52 w 96"/>
                <a:gd name="T17" fmla="*/ 7 h 96"/>
                <a:gd name="T18" fmla="*/ 41 w 96"/>
                <a:gd name="T19" fmla="*/ 0 h 96"/>
                <a:gd name="T20" fmla="*/ 33 w 96"/>
                <a:gd name="T21" fmla="*/ 4 h 96"/>
                <a:gd name="T22" fmla="*/ 22 w 96"/>
                <a:gd name="T23" fmla="*/ 7 h 96"/>
                <a:gd name="T24" fmla="*/ 11 w 96"/>
                <a:gd name="T25" fmla="*/ 11 h 96"/>
                <a:gd name="T26" fmla="*/ 15 w 96"/>
                <a:gd name="T27" fmla="*/ 15 h 96"/>
                <a:gd name="T28" fmla="*/ 15 w 96"/>
                <a:gd name="T29" fmla="*/ 22 h 96"/>
                <a:gd name="T30" fmla="*/ 7 w 96"/>
                <a:gd name="T31" fmla="*/ 30 h 96"/>
                <a:gd name="T32" fmla="*/ 7 w 96"/>
                <a:gd name="T33" fmla="*/ 37 h 96"/>
                <a:gd name="T34" fmla="*/ 0 w 96"/>
                <a:gd name="T35" fmla="*/ 41 h 96"/>
                <a:gd name="T36" fmla="*/ 4 w 96"/>
                <a:gd name="T37" fmla="*/ 44 h 96"/>
                <a:gd name="T38" fmla="*/ 4 w 96"/>
                <a:gd name="T39" fmla="*/ 52 h 96"/>
                <a:gd name="T40" fmla="*/ 0 w 96"/>
                <a:gd name="T41" fmla="*/ 55 h 96"/>
                <a:gd name="T42" fmla="*/ 7 w 96"/>
                <a:gd name="T43" fmla="*/ 59 h 96"/>
                <a:gd name="T44" fmla="*/ 11 w 96"/>
                <a:gd name="T45" fmla="*/ 67 h 96"/>
                <a:gd name="T46" fmla="*/ 15 w 96"/>
                <a:gd name="T47" fmla="*/ 59 h 96"/>
                <a:gd name="T48" fmla="*/ 18 w 96"/>
                <a:gd name="T49" fmla="*/ 55 h 96"/>
                <a:gd name="T50" fmla="*/ 18 w 96"/>
                <a:gd name="T51" fmla="*/ 63 h 96"/>
                <a:gd name="T52" fmla="*/ 18 w 96"/>
                <a:gd name="T53" fmla="*/ 59 h 96"/>
                <a:gd name="T54" fmla="*/ 22 w 96"/>
                <a:gd name="T55" fmla="*/ 63 h 96"/>
                <a:gd name="T56" fmla="*/ 22 w 96"/>
                <a:gd name="T57" fmla="*/ 70 h 96"/>
                <a:gd name="T58" fmla="*/ 15 w 96"/>
                <a:gd name="T59" fmla="*/ 74 h 96"/>
                <a:gd name="T60" fmla="*/ 18 w 96"/>
                <a:gd name="T61" fmla="*/ 81 h 96"/>
                <a:gd name="T62" fmla="*/ 11 w 96"/>
                <a:gd name="T63" fmla="*/ 85 h 96"/>
                <a:gd name="T64" fmla="*/ 15 w 96"/>
                <a:gd name="T65" fmla="*/ 89 h 96"/>
                <a:gd name="T66" fmla="*/ 18 w 96"/>
                <a:gd name="T67" fmla="*/ 89 h 96"/>
                <a:gd name="T68" fmla="*/ 29 w 96"/>
                <a:gd name="T69" fmla="*/ 89 h 96"/>
                <a:gd name="T70" fmla="*/ 33 w 96"/>
                <a:gd name="T71" fmla="*/ 96 h 96"/>
                <a:gd name="T72" fmla="*/ 52 w 96"/>
                <a:gd name="T73" fmla="*/ 70 h 96"/>
                <a:gd name="T74" fmla="*/ 70 w 96"/>
                <a:gd name="T75" fmla="*/ 63 h 96"/>
                <a:gd name="T76" fmla="*/ 89 w 96"/>
                <a:gd name="T77" fmla="*/ 48 h 96"/>
                <a:gd name="T78" fmla="*/ 96 w 96"/>
                <a:gd name="T79" fmla="*/ 41 h 96"/>
                <a:gd name="T80" fmla="*/ 96 w 96"/>
                <a:gd name="T81" fmla="*/ 33 h 96"/>
                <a:gd name="T82" fmla="*/ 92 w 96"/>
                <a:gd name="T83" fmla="*/ 26 h 96"/>
                <a:gd name="T84" fmla="*/ 92 w 96"/>
                <a:gd name="T85" fmla="*/ 22 h 96"/>
                <a:gd name="T86" fmla="*/ 92 w 96"/>
                <a:gd name="T87" fmla="*/ 22 h 96"/>
                <a:gd name="T88" fmla="*/ 11 w 96"/>
                <a:gd name="T89" fmla="*/ 70 h 96"/>
                <a:gd name="T90" fmla="*/ 15 w 96"/>
                <a:gd name="T91" fmla="*/ 63 h 96"/>
                <a:gd name="T92" fmla="*/ 15 w 96"/>
                <a:gd name="T93" fmla="*/ 67 h 96"/>
                <a:gd name="T94" fmla="*/ 15 w 96"/>
                <a:gd name="T95" fmla="*/ 70 h 96"/>
                <a:gd name="T96" fmla="*/ 11 w 96"/>
                <a:gd name="T97" fmla="*/ 7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6" h="96">
                  <a:moveTo>
                    <a:pt x="92" y="22"/>
                  </a:moveTo>
                  <a:lnTo>
                    <a:pt x="92" y="22"/>
                  </a:lnTo>
                  <a:lnTo>
                    <a:pt x="89" y="22"/>
                  </a:lnTo>
                  <a:lnTo>
                    <a:pt x="89" y="18"/>
                  </a:lnTo>
                  <a:lnTo>
                    <a:pt x="89" y="18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0" y="22"/>
                  </a:lnTo>
                  <a:lnTo>
                    <a:pt x="70" y="18"/>
                  </a:lnTo>
                  <a:lnTo>
                    <a:pt x="63" y="18"/>
                  </a:lnTo>
                  <a:lnTo>
                    <a:pt x="59" y="18"/>
                  </a:lnTo>
                  <a:lnTo>
                    <a:pt x="59" y="15"/>
                  </a:lnTo>
                  <a:lnTo>
                    <a:pt x="59" y="11"/>
                  </a:lnTo>
                  <a:lnTo>
                    <a:pt x="55" y="7"/>
                  </a:lnTo>
                  <a:lnTo>
                    <a:pt x="52" y="7"/>
                  </a:lnTo>
                  <a:lnTo>
                    <a:pt x="44" y="4"/>
                  </a:lnTo>
                  <a:lnTo>
                    <a:pt x="41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41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4" y="52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4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67"/>
                  </a:lnTo>
                  <a:lnTo>
                    <a:pt x="11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8" y="55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22" y="70"/>
                  </a:lnTo>
                  <a:lnTo>
                    <a:pt x="18" y="74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8" y="81"/>
                  </a:lnTo>
                  <a:lnTo>
                    <a:pt x="15" y="81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8" y="85"/>
                  </a:lnTo>
                  <a:lnTo>
                    <a:pt x="18" y="89"/>
                  </a:lnTo>
                  <a:lnTo>
                    <a:pt x="26" y="89"/>
                  </a:lnTo>
                  <a:lnTo>
                    <a:pt x="29" y="89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7" y="93"/>
                  </a:lnTo>
                  <a:lnTo>
                    <a:pt x="52" y="70"/>
                  </a:lnTo>
                  <a:lnTo>
                    <a:pt x="52" y="67"/>
                  </a:lnTo>
                  <a:lnTo>
                    <a:pt x="70" y="63"/>
                  </a:lnTo>
                  <a:lnTo>
                    <a:pt x="78" y="59"/>
                  </a:lnTo>
                  <a:lnTo>
                    <a:pt x="89" y="48"/>
                  </a:lnTo>
                  <a:lnTo>
                    <a:pt x="92" y="41"/>
                  </a:lnTo>
                  <a:lnTo>
                    <a:pt x="96" y="41"/>
                  </a:lnTo>
                  <a:lnTo>
                    <a:pt x="96" y="37"/>
                  </a:lnTo>
                  <a:lnTo>
                    <a:pt x="96" y="33"/>
                  </a:lnTo>
                  <a:lnTo>
                    <a:pt x="96" y="30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close/>
                  <a:moveTo>
                    <a:pt x="11" y="70"/>
                  </a:moveTo>
                  <a:lnTo>
                    <a:pt x="11" y="70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1" y="70"/>
                  </a:lnTo>
                  <a:lnTo>
                    <a:pt x="11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1" name="Freeform 184"/>
            <p:cNvSpPr/>
            <p:nvPr/>
          </p:nvSpPr>
          <p:spPr bwMode="auto">
            <a:xfrm>
              <a:off x="2592095" y="3181115"/>
              <a:ext cx="271480" cy="362830"/>
            </a:xfrm>
            <a:custGeom>
              <a:avLst/>
              <a:gdLst>
                <a:gd name="T0" fmla="*/ 193 w 211"/>
                <a:gd name="T1" fmla="*/ 167 h 282"/>
                <a:gd name="T2" fmla="*/ 182 w 211"/>
                <a:gd name="T3" fmla="*/ 167 h 282"/>
                <a:gd name="T4" fmla="*/ 182 w 211"/>
                <a:gd name="T5" fmla="*/ 148 h 282"/>
                <a:gd name="T6" fmla="*/ 167 w 211"/>
                <a:gd name="T7" fmla="*/ 152 h 282"/>
                <a:gd name="T8" fmla="*/ 148 w 211"/>
                <a:gd name="T9" fmla="*/ 141 h 282"/>
                <a:gd name="T10" fmla="*/ 126 w 211"/>
                <a:gd name="T11" fmla="*/ 126 h 282"/>
                <a:gd name="T12" fmla="*/ 122 w 211"/>
                <a:gd name="T13" fmla="*/ 115 h 282"/>
                <a:gd name="T14" fmla="*/ 126 w 211"/>
                <a:gd name="T15" fmla="*/ 104 h 282"/>
                <a:gd name="T16" fmla="*/ 133 w 211"/>
                <a:gd name="T17" fmla="*/ 97 h 282"/>
                <a:gd name="T18" fmla="*/ 137 w 211"/>
                <a:gd name="T19" fmla="*/ 82 h 282"/>
                <a:gd name="T20" fmla="*/ 148 w 211"/>
                <a:gd name="T21" fmla="*/ 71 h 282"/>
                <a:gd name="T22" fmla="*/ 170 w 211"/>
                <a:gd name="T23" fmla="*/ 63 h 282"/>
                <a:gd name="T24" fmla="*/ 178 w 211"/>
                <a:gd name="T25" fmla="*/ 63 h 282"/>
                <a:gd name="T26" fmla="*/ 185 w 211"/>
                <a:gd name="T27" fmla="*/ 63 h 282"/>
                <a:gd name="T28" fmla="*/ 174 w 211"/>
                <a:gd name="T29" fmla="*/ 59 h 282"/>
                <a:gd name="T30" fmla="*/ 182 w 211"/>
                <a:gd name="T31" fmla="*/ 37 h 282"/>
                <a:gd name="T32" fmla="*/ 174 w 211"/>
                <a:gd name="T33" fmla="*/ 33 h 282"/>
                <a:gd name="T34" fmla="*/ 156 w 211"/>
                <a:gd name="T35" fmla="*/ 33 h 282"/>
                <a:gd name="T36" fmla="*/ 141 w 211"/>
                <a:gd name="T37" fmla="*/ 37 h 282"/>
                <a:gd name="T38" fmla="*/ 137 w 211"/>
                <a:gd name="T39" fmla="*/ 33 h 282"/>
                <a:gd name="T40" fmla="*/ 130 w 211"/>
                <a:gd name="T41" fmla="*/ 22 h 282"/>
                <a:gd name="T42" fmla="*/ 115 w 211"/>
                <a:gd name="T43" fmla="*/ 11 h 282"/>
                <a:gd name="T44" fmla="*/ 108 w 211"/>
                <a:gd name="T45" fmla="*/ 4 h 282"/>
                <a:gd name="T46" fmla="*/ 96 w 211"/>
                <a:gd name="T47" fmla="*/ 0 h 282"/>
                <a:gd name="T48" fmla="*/ 100 w 211"/>
                <a:gd name="T49" fmla="*/ 15 h 282"/>
                <a:gd name="T50" fmla="*/ 82 w 211"/>
                <a:gd name="T51" fmla="*/ 37 h 282"/>
                <a:gd name="T52" fmla="*/ 41 w 211"/>
                <a:gd name="T53" fmla="*/ 71 h 282"/>
                <a:gd name="T54" fmla="*/ 30 w 211"/>
                <a:gd name="T55" fmla="*/ 67 h 282"/>
                <a:gd name="T56" fmla="*/ 15 w 211"/>
                <a:gd name="T57" fmla="*/ 67 h 282"/>
                <a:gd name="T58" fmla="*/ 19 w 211"/>
                <a:gd name="T59" fmla="*/ 56 h 282"/>
                <a:gd name="T60" fmla="*/ 8 w 211"/>
                <a:gd name="T61" fmla="*/ 59 h 282"/>
                <a:gd name="T62" fmla="*/ 0 w 211"/>
                <a:gd name="T63" fmla="*/ 71 h 282"/>
                <a:gd name="T64" fmla="*/ 0 w 211"/>
                <a:gd name="T65" fmla="*/ 78 h 282"/>
                <a:gd name="T66" fmla="*/ 4 w 211"/>
                <a:gd name="T67" fmla="*/ 89 h 282"/>
                <a:gd name="T68" fmla="*/ 4 w 211"/>
                <a:gd name="T69" fmla="*/ 97 h 282"/>
                <a:gd name="T70" fmla="*/ 26 w 211"/>
                <a:gd name="T71" fmla="*/ 104 h 282"/>
                <a:gd name="T72" fmla="*/ 33 w 211"/>
                <a:gd name="T73" fmla="*/ 119 h 282"/>
                <a:gd name="T74" fmla="*/ 45 w 211"/>
                <a:gd name="T75" fmla="*/ 134 h 282"/>
                <a:gd name="T76" fmla="*/ 52 w 211"/>
                <a:gd name="T77" fmla="*/ 148 h 282"/>
                <a:gd name="T78" fmla="*/ 59 w 211"/>
                <a:gd name="T79" fmla="*/ 163 h 282"/>
                <a:gd name="T80" fmla="*/ 63 w 211"/>
                <a:gd name="T81" fmla="*/ 171 h 282"/>
                <a:gd name="T82" fmla="*/ 74 w 211"/>
                <a:gd name="T83" fmla="*/ 186 h 282"/>
                <a:gd name="T84" fmla="*/ 85 w 211"/>
                <a:gd name="T85" fmla="*/ 200 h 282"/>
                <a:gd name="T86" fmla="*/ 85 w 211"/>
                <a:gd name="T87" fmla="*/ 212 h 282"/>
                <a:gd name="T88" fmla="*/ 89 w 211"/>
                <a:gd name="T89" fmla="*/ 215 h 282"/>
                <a:gd name="T90" fmla="*/ 96 w 211"/>
                <a:gd name="T91" fmla="*/ 223 h 282"/>
                <a:gd name="T92" fmla="*/ 108 w 211"/>
                <a:gd name="T93" fmla="*/ 230 h 282"/>
                <a:gd name="T94" fmla="*/ 119 w 211"/>
                <a:gd name="T95" fmla="*/ 237 h 282"/>
                <a:gd name="T96" fmla="*/ 126 w 211"/>
                <a:gd name="T97" fmla="*/ 241 h 282"/>
                <a:gd name="T98" fmla="*/ 133 w 211"/>
                <a:gd name="T99" fmla="*/ 249 h 282"/>
                <a:gd name="T100" fmla="*/ 148 w 211"/>
                <a:gd name="T101" fmla="*/ 256 h 282"/>
                <a:gd name="T102" fmla="*/ 159 w 211"/>
                <a:gd name="T103" fmla="*/ 260 h 282"/>
                <a:gd name="T104" fmla="*/ 170 w 211"/>
                <a:gd name="T105" fmla="*/ 267 h 282"/>
                <a:gd name="T106" fmla="*/ 178 w 211"/>
                <a:gd name="T107" fmla="*/ 275 h 282"/>
                <a:gd name="T108" fmla="*/ 189 w 211"/>
                <a:gd name="T109" fmla="*/ 282 h 282"/>
                <a:gd name="T110" fmla="*/ 200 w 211"/>
                <a:gd name="T111" fmla="*/ 278 h 282"/>
                <a:gd name="T112" fmla="*/ 204 w 211"/>
                <a:gd name="T113" fmla="*/ 267 h 282"/>
                <a:gd name="T114" fmla="*/ 200 w 211"/>
                <a:gd name="T115" fmla="*/ 263 h 282"/>
                <a:gd name="T116" fmla="*/ 211 w 211"/>
                <a:gd name="T117" fmla="*/ 249 h 282"/>
                <a:gd name="T118" fmla="*/ 207 w 211"/>
                <a:gd name="T119" fmla="*/ 230 h 282"/>
                <a:gd name="T120" fmla="*/ 207 w 211"/>
                <a:gd name="T121" fmla="*/ 212 h 282"/>
                <a:gd name="T122" fmla="*/ 211 w 211"/>
                <a:gd name="T123" fmla="*/ 18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1" h="282">
                  <a:moveTo>
                    <a:pt x="196" y="167"/>
                  </a:moveTo>
                  <a:lnTo>
                    <a:pt x="196" y="167"/>
                  </a:lnTo>
                  <a:lnTo>
                    <a:pt x="193" y="167"/>
                  </a:lnTo>
                  <a:lnTo>
                    <a:pt x="193" y="167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2" y="163"/>
                  </a:lnTo>
                  <a:lnTo>
                    <a:pt x="178" y="152"/>
                  </a:lnTo>
                  <a:lnTo>
                    <a:pt x="178" y="148"/>
                  </a:lnTo>
                  <a:lnTo>
                    <a:pt x="182" y="148"/>
                  </a:lnTo>
                  <a:lnTo>
                    <a:pt x="182" y="145"/>
                  </a:lnTo>
                  <a:lnTo>
                    <a:pt x="178" y="141"/>
                  </a:lnTo>
                  <a:lnTo>
                    <a:pt x="174" y="145"/>
                  </a:lnTo>
                  <a:lnTo>
                    <a:pt x="167" y="152"/>
                  </a:lnTo>
                  <a:lnTo>
                    <a:pt x="159" y="152"/>
                  </a:lnTo>
                  <a:lnTo>
                    <a:pt x="152" y="152"/>
                  </a:lnTo>
                  <a:lnTo>
                    <a:pt x="152" y="145"/>
                  </a:lnTo>
                  <a:lnTo>
                    <a:pt x="148" y="141"/>
                  </a:lnTo>
                  <a:lnTo>
                    <a:pt x="141" y="141"/>
                  </a:lnTo>
                  <a:lnTo>
                    <a:pt x="130" y="141"/>
                  </a:lnTo>
                  <a:lnTo>
                    <a:pt x="137" y="137"/>
                  </a:lnTo>
                  <a:lnTo>
                    <a:pt x="126" y="126"/>
                  </a:lnTo>
                  <a:lnTo>
                    <a:pt x="122" y="123"/>
                  </a:lnTo>
                  <a:lnTo>
                    <a:pt x="122" y="119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6" y="111"/>
                  </a:lnTo>
                  <a:lnTo>
                    <a:pt x="122" y="108"/>
                  </a:lnTo>
                  <a:lnTo>
                    <a:pt x="126" y="108"/>
                  </a:lnTo>
                  <a:lnTo>
                    <a:pt x="126" y="104"/>
                  </a:lnTo>
                  <a:lnTo>
                    <a:pt x="130" y="100"/>
                  </a:lnTo>
                  <a:lnTo>
                    <a:pt x="133" y="100"/>
                  </a:lnTo>
                  <a:lnTo>
                    <a:pt x="133" y="100"/>
                  </a:lnTo>
                  <a:lnTo>
                    <a:pt x="133" y="97"/>
                  </a:lnTo>
                  <a:lnTo>
                    <a:pt x="133" y="93"/>
                  </a:lnTo>
                  <a:lnTo>
                    <a:pt x="137" y="85"/>
                  </a:lnTo>
                  <a:lnTo>
                    <a:pt x="137" y="85"/>
                  </a:lnTo>
                  <a:lnTo>
                    <a:pt x="137" y="82"/>
                  </a:lnTo>
                  <a:lnTo>
                    <a:pt x="137" y="78"/>
                  </a:lnTo>
                  <a:lnTo>
                    <a:pt x="141" y="78"/>
                  </a:lnTo>
                  <a:lnTo>
                    <a:pt x="145" y="74"/>
                  </a:lnTo>
                  <a:lnTo>
                    <a:pt x="148" y="71"/>
                  </a:lnTo>
                  <a:lnTo>
                    <a:pt x="148" y="71"/>
                  </a:lnTo>
                  <a:lnTo>
                    <a:pt x="152" y="71"/>
                  </a:lnTo>
                  <a:lnTo>
                    <a:pt x="159" y="67"/>
                  </a:lnTo>
                  <a:lnTo>
                    <a:pt x="170" y="63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8" y="63"/>
                  </a:lnTo>
                  <a:lnTo>
                    <a:pt x="178" y="63"/>
                  </a:lnTo>
                  <a:lnTo>
                    <a:pt x="182" y="63"/>
                  </a:lnTo>
                  <a:lnTo>
                    <a:pt x="182" y="67"/>
                  </a:lnTo>
                  <a:lnTo>
                    <a:pt x="185" y="67"/>
                  </a:lnTo>
                  <a:lnTo>
                    <a:pt x="185" y="63"/>
                  </a:lnTo>
                  <a:lnTo>
                    <a:pt x="185" y="59"/>
                  </a:lnTo>
                  <a:lnTo>
                    <a:pt x="182" y="56"/>
                  </a:lnTo>
                  <a:lnTo>
                    <a:pt x="178" y="59"/>
                  </a:lnTo>
                  <a:lnTo>
                    <a:pt x="174" y="59"/>
                  </a:lnTo>
                  <a:lnTo>
                    <a:pt x="174" y="56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2" y="37"/>
                  </a:lnTo>
                  <a:lnTo>
                    <a:pt x="182" y="37"/>
                  </a:lnTo>
                  <a:lnTo>
                    <a:pt x="178" y="33"/>
                  </a:lnTo>
                  <a:lnTo>
                    <a:pt x="174" y="33"/>
                  </a:lnTo>
                  <a:lnTo>
                    <a:pt x="174" y="33"/>
                  </a:lnTo>
                  <a:lnTo>
                    <a:pt x="170" y="33"/>
                  </a:lnTo>
                  <a:lnTo>
                    <a:pt x="163" y="37"/>
                  </a:lnTo>
                  <a:lnTo>
                    <a:pt x="159" y="33"/>
                  </a:lnTo>
                  <a:lnTo>
                    <a:pt x="156" y="33"/>
                  </a:lnTo>
                  <a:lnTo>
                    <a:pt x="152" y="37"/>
                  </a:lnTo>
                  <a:lnTo>
                    <a:pt x="148" y="37"/>
                  </a:lnTo>
                  <a:lnTo>
                    <a:pt x="145" y="37"/>
                  </a:lnTo>
                  <a:lnTo>
                    <a:pt x="141" y="37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3" y="33"/>
                  </a:lnTo>
                  <a:lnTo>
                    <a:pt x="137" y="33"/>
                  </a:lnTo>
                  <a:lnTo>
                    <a:pt x="133" y="30"/>
                  </a:lnTo>
                  <a:lnTo>
                    <a:pt x="133" y="26"/>
                  </a:lnTo>
                  <a:lnTo>
                    <a:pt x="130" y="26"/>
                  </a:lnTo>
                  <a:lnTo>
                    <a:pt x="130" y="22"/>
                  </a:lnTo>
                  <a:lnTo>
                    <a:pt x="126" y="19"/>
                  </a:lnTo>
                  <a:lnTo>
                    <a:pt x="119" y="15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4"/>
                  </a:lnTo>
                  <a:lnTo>
                    <a:pt x="111" y="4"/>
                  </a:lnTo>
                  <a:lnTo>
                    <a:pt x="108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4"/>
                  </a:lnTo>
                  <a:lnTo>
                    <a:pt x="100" y="8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93" y="26"/>
                  </a:lnTo>
                  <a:lnTo>
                    <a:pt x="82" y="37"/>
                  </a:lnTo>
                  <a:lnTo>
                    <a:pt x="74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41" y="71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3" y="67"/>
                  </a:lnTo>
                  <a:lnTo>
                    <a:pt x="30" y="67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19" y="67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9" y="59"/>
                  </a:lnTo>
                  <a:lnTo>
                    <a:pt x="22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1" y="56"/>
                  </a:lnTo>
                  <a:lnTo>
                    <a:pt x="8" y="59"/>
                  </a:lnTo>
                  <a:lnTo>
                    <a:pt x="0" y="63"/>
                  </a:lnTo>
                  <a:lnTo>
                    <a:pt x="0" y="67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4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4" y="82"/>
                  </a:lnTo>
                  <a:lnTo>
                    <a:pt x="8" y="85"/>
                  </a:lnTo>
                  <a:lnTo>
                    <a:pt x="4" y="89"/>
                  </a:lnTo>
                  <a:lnTo>
                    <a:pt x="4" y="89"/>
                  </a:lnTo>
                  <a:lnTo>
                    <a:pt x="0" y="89"/>
                  </a:lnTo>
                  <a:lnTo>
                    <a:pt x="0" y="93"/>
                  </a:lnTo>
                  <a:lnTo>
                    <a:pt x="4" y="97"/>
                  </a:lnTo>
                  <a:lnTo>
                    <a:pt x="4" y="97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3" y="119"/>
                  </a:lnTo>
                  <a:lnTo>
                    <a:pt x="37" y="123"/>
                  </a:lnTo>
                  <a:lnTo>
                    <a:pt x="41" y="126"/>
                  </a:lnTo>
                  <a:lnTo>
                    <a:pt x="41" y="130"/>
                  </a:lnTo>
                  <a:lnTo>
                    <a:pt x="45" y="134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5"/>
                  </a:lnTo>
                  <a:lnTo>
                    <a:pt x="52" y="148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56" y="160"/>
                  </a:lnTo>
                  <a:lnTo>
                    <a:pt x="59" y="163"/>
                  </a:lnTo>
                  <a:lnTo>
                    <a:pt x="63" y="167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70" y="178"/>
                  </a:lnTo>
                  <a:lnTo>
                    <a:pt x="70" y="178"/>
                  </a:lnTo>
                  <a:lnTo>
                    <a:pt x="70" y="182"/>
                  </a:lnTo>
                  <a:lnTo>
                    <a:pt x="74" y="186"/>
                  </a:lnTo>
                  <a:lnTo>
                    <a:pt x="78" y="186"/>
                  </a:lnTo>
                  <a:lnTo>
                    <a:pt x="78" y="189"/>
                  </a:lnTo>
                  <a:lnTo>
                    <a:pt x="82" y="197"/>
                  </a:lnTo>
                  <a:lnTo>
                    <a:pt x="85" y="200"/>
                  </a:lnTo>
                  <a:lnTo>
                    <a:pt x="89" y="208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85" y="212"/>
                  </a:lnTo>
                  <a:lnTo>
                    <a:pt x="85" y="212"/>
                  </a:lnTo>
                  <a:lnTo>
                    <a:pt x="85" y="215"/>
                  </a:lnTo>
                  <a:lnTo>
                    <a:pt x="85" y="215"/>
                  </a:lnTo>
                  <a:lnTo>
                    <a:pt x="89" y="215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08" y="234"/>
                  </a:lnTo>
                  <a:lnTo>
                    <a:pt x="111" y="234"/>
                  </a:lnTo>
                  <a:lnTo>
                    <a:pt x="111" y="237"/>
                  </a:lnTo>
                  <a:lnTo>
                    <a:pt x="119" y="237"/>
                  </a:lnTo>
                  <a:lnTo>
                    <a:pt x="119" y="234"/>
                  </a:lnTo>
                  <a:lnTo>
                    <a:pt x="119" y="237"/>
                  </a:lnTo>
                  <a:lnTo>
                    <a:pt x="119" y="241"/>
                  </a:lnTo>
                  <a:lnTo>
                    <a:pt x="126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49"/>
                  </a:lnTo>
                  <a:lnTo>
                    <a:pt x="133" y="249"/>
                  </a:lnTo>
                  <a:lnTo>
                    <a:pt x="137" y="249"/>
                  </a:lnTo>
                  <a:lnTo>
                    <a:pt x="141" y="249"/>
                  </a:lnTo>
                  <a:lnTo>
                    <a:pt x="145" y="252"/>
                  </a:lnTo>
                  <a:lnTo>
                    <a:pt x="148" y="256"/>
                  </a:lnTo>
                  <a:lnTo>
                    <a:pt x="152" y="256"/>
                  </a:lnTo>
                  <a:lnTo>
                    <a:pt x="156" y="256"/>
                  </a:lnTo>
                  <a:lnTo>
                    <a:pt x="156" y="256"/>
                  </a:lnTo>
                  <a:lnTo>
                    <a:pt x="159" y="260"/>
                  </a:lnTo>
                  <a:lnTo>
                    <a:pt x="163" y="263"/>
                  </a:lnTo>
                  <a:lnTo>
                    <a:pt x="167" y="263"/>
                  </a:lnTo>
                  <a:lnTo>
                    <a:pt x="167" y="267"/>
                  </a:lnTo>
                  <a:lnTo>
                    <a:pt x="170" y="267"/>
                  </a:lnTo>
                  <a:lnTo>
                    <a:pt x="170" y="271"/>
                  </a:lnTo>
                  <a:lnTo>
                    <a:pt x="170" y="271"/>
                  </a:lnTo>
                  <a:lnTo>
                    <a:pt x="174" y="271"/>
                  </a:lnTo>
                  <a:lnTo>
                    <a:pt x="178" y="275"/>
                  </a:lnTo>
                  <a:lnTo>
                    <a:pt x="182" y="278"/>
                  </a:lnTo>
                  <a:lnTo>
                    <a:pt x="185" y="282"/>
                  </a:lnTo>
                  <a:lnTo>
                    <a:pt x="189" y="282"/>
                  </a:lnTo>
                  <a:lnTo>
                    <a:pt x="189" y="282"/>
                  </a:lnTo>
                  <a:lnTo>
                    <a:pt x="193" y="282"/>
                  </a:lnTo>
                  <a:lnTo>
                    <a:pt x="196" y="278"/>
                  </a:lnTo>
                  <a:lnTo>
                    <a:pt x="196" y="278"/>
                  </a:lnTo>
                  <a:lnTo>
                    <a:pt x="200" y="278"/>
                  </a:lnTo>
                  <a:lnTo>
                    <a:pt x="204" y="275"/>
                  </a:lnTo>
                  <a:lnTo>
                    <a:pt x="200" y="271"/>
                  </a:lnTo>
                  <a:lnTo>
                    <a:pt x="200" y="271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0" y="263"/>
                  </a:lnTo>
                  <a:lnTo>
                    <a:pt x="204" y="260"/>
                  </a:lnTo>
                  <a:lnTo>
                    <a:pt x="207" y="256"/>
                  </a:lnTo>
                  <a:lnTo>
                    <a:pt x="211" y="252"/>
                  </a:lnTo>
                  <a:lnTo>
                    <a:pt x="211" y="249"/>
                  </a:lnTo>
                  <a:lnTo>
                    <a:pt x="207" y="241"/>
                  </a:lnTo>
                  <a:lnTo>
                    <a:pt x="207" y="237"/>
                  </a:lnTo>
                  <a:lnTo>
                    <a:pt x="207" y="234"/>
                  </a:lnTo>
                  <a:lnTo>
                    <a:pt x="207" y="230"/>
                  </a:lnTo>
                  <a:lnTo>
                    <a:pt x="204" y="230"/>
                  </a:lnTo>
                  <a:lnTo>
                    <a:pt x="207" y="226"/>
                  </a:lnTo>
                  <a:lnTo>
                    <a:pt x="207" y="223"/>
                  </a:lnTo>
                  <a:lnTo>
                    <a:pt x="207" y="212"/>
                  </a:lnTo>
                  <a:lnTo>
                    <a:pt x="207" y="208"/>
                  </a:lnTo>
                  <a:lnTo>
                    <a:pt x="207" y="204"/>
                  </a:lnTo>
                  <a:lnTo>
                    <a:pt x="207" y="193"/>
                  </a:lnTo>
                  <a:lnTo>
                    <a:pt x="211" y="189"/>
                  </a:lnTo>
                  <a:lnTo>
                    <a:pt x="211" y="186"/>
                  </a:lnTo>
                  <a:lnTo>
                    <a:pt x="196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2" name="Freeform 185"/>
            <p:cNvSpPr/>
            <p:nvPr/>
          </p:nvSpPr>
          <p:spPr bwMode="auto">
            <a:xfrm>
              <a:off x="2844273" y="3367677"/>
              <a:ext cx="262473" cy="266333"/>
            </a:xfrm>
            <a:custGeom>
              <a:avLst/>
              <a:gdLst>
                <a:gd name="T0" fmla="*/ 197 w 204"/>
                <a:gd name="T1" fmla="*/ 152 h 207"/>
                <a:gd name="T2" fmla="*/ 197 w 204"/>
                <a:gd name="T3" fmla="*/ 118 h 207"/>
                <a:gd name="T4" fmla="*/ 186 w 204"/>
                <a:gd name="T5" fmla="*/ 100 h 207"/>
                <a:gd name="T6" fmla="*/ 152 w 204"/>
                <a:gd name="T7" fmla="*/ 85 h 207"/>
                <a:gd name="T8" fmla="*/ 152 w 204"/>
                <a:gd name="T9" fmla="*/ 67 h 207"/>
                <a:gd name="T10" fmla="*/ 134 w 204"/>
                <a:gd name="T11" fmla="*/ 63 h 207"/>
                <a:gd name="T12" fmla="*/ 126 w 204"/>
                <a:gd name="T13" fmla="*/ 55 h 207"/>
                <a:gd name="T14" fmla="*/ 111 w 204"/>
                <a:gd name="T15" fmla="*/ 52 h 207"/>
                <a:gd name="T16" fmla="*/ 97 w 204"/>
                <a:gd name="T17" fmla="*/ 41 h 207"/>
                <a:gd name="T18" fmla="*/ 86 w 204"/>
                <a:gd name="T19" fmla="*/ 41 h 207"/>
                <a:gd name="T20" fmla="*/ 74 w 204"/>
                <a:gd name="T21" fmla="*/ 33 h 207"/>
                <a:gd name="T22" fmla="*/ 71 w 204"/>
                <a:gd name="T23" fmla="*/ 22 h 207"/>
                <a:gd name="T24" fmla="*/ 67 w 204"/>
                <a:gd name="T25" fmla="*/ 7 h 207"/>
                <a:gd name="T26" fmla="*/ 63 w 204"/>
                <a:gd name="T27" fmla="*/ 3 h 207"/>
                <a:gd name="T28" fmla="*/ 52 w 204"/>
                <a:gd name="T29" fmla="*/ 3 h 207"/>
                <a:gd name="T30" fmla="*/ 34 w 204"/>
                <a:gd name="T31" fmla="*/ 15 h 207"/>
                <a:gd name="T32" fmla="*/ 23 w 204"/>
                <a:gd name="T33" fmla="*/ 18 h 207"/>
                <a:gd name="T34" fmla="*/ 11 w 204"/>
                <a:gd name="T35" fmla="*/ 22 h 207"/>
                <a:gd name="T36" fmla="*/ 15 w 204"/>
                <a:gd name="T37" fmla="*/ 44 h 207"/>
                <a:gd name="T38" fmla="*/ 11 w 204"/>
                <a:gd name="T39" fmla="*/ 63 h 207"/>
                <a:gd name="T40" fmla="*/ 11 w 204"/>
                <a:gd name="T41" fmla="*/ 81 h 207"/>
                <a:gd name="T42" fmla="*/ 11 w 204"/>
                <a:gd name="T43" fmla="*/ 89 h 207"/>
                <a:gd name="T44" fmla="*/ 15 w 204"/>
                <a:gd name="T45" fmla="*/ 104 h 207"/>
                <a:gd name="T46" fmla="*/ 8 w 204"/>
                <a:gd name="T47" fmla="*/ 115 h 207"/>
                <a:gd name="T48" fmla="*/ 8 w 204"/>
                <a:gd name="T49" fmla="*/ 122 h 207"/>
                <a:gd name="T50" fmla="*/ 11 w 204"/>
                <a:gd name="T51" fmla="*/ 126 h 207"/>
                <a:gd name="T52" fmla="*/ 15 w 204"/>
                <a:gd name="T53" fmla="*/ 133 h 207"/>
                <a:gd name="T54" fmla="*/ 15 w 204"/>
                <a:gd name="T55" fmla="*/ 144 h 207"/>
                <a:gd name="T56" fmla="*/ 26 w 204"/>
                <a:gd name="T57" fmla="*/ 156 h 207"/>
                <a:gd name="T58" fmla="*/ 23 w 204"/>
                <a:gd name="T59" fmla="*/ 170 h 207"/>
                <a:gd name="T60" fmla="*/ 45 w 204"/>
                <a:gd name="T61" fmla="*/ 207 h 207"/>
                <a:gd name="T62" fmla="*/ 52 w 204"/>
                <a:gd name="T63" fmla="*/ 207 h 207"/>
                <a:gd name="T64" fmla="*/ 56 w 204"/>
                <a:gd name="T65" fmla="*/ 200 h 207"/>
                <a:gd name="T66" fmla="*/ 71 w 204"/>
                <a:gd name="T67" fmla="*/ 196 h 207"/>
                <a:gd name="T68" fmla="*/ 82 w 204"/>
                <a:gd name="T69" fmla="*/ 193 h 207"/>
                <a:gd name="T70" fmla="*/ 93 w 204"/>
                <a:gd name="T71" fmla="*/ 196 h 207"/>
                <a:gd name="T72" fmla="*/ 97 w 204"/>
                <a:gd name="T73" fmla="*/ 204 h 207"/>
                <a:gd name="T74" fmla="*/ 100 w 204"/>
                <a:gd name="T75" fmla="*/ 196 h 207"/>
                <a:gd name="T76" fmla="*/ 119 w 204"/>
                <a:gd name="T77" fmla="*/ 193 h 207"/>
                <a:gd name="T78" fmla="*/ 130 w 204"/>
                <a:gd name="T79" fmla="*/ 182 h 207"/>
                <a:gd name="T80" fmla="*/ 126 w 204"/>
                <a:gd name="T81" fmla="*/ 170 h 207"/>
                <a:gd name="T82" fmla="*/ 134 w 204"/>
                <a:gd name="T83" fmla="*/ 156 h 207"/>
                <a:gd name="T84" fmla="*/ 178 w 204"/>
                <a:gd name="T85" fmla="*/ 148 h 207"/>
                <a:gd name="T86" fmla="*/ 197 w 204"/>
                <a:gd name="T87" fmla="*/ 15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4" h="207">
                  <a:moveTo>
                    <a:pt x="197" y="159"/>
                  </a:moveTo>
                  <a:lnTo>
                    <a:pt x="197" y="156"/>
                  </a:lnTo>
                  <a:lnTo>
                    <a:pt x="197" y="152"/>
                  </a:lnTo>
                  <a:lnTo>
                    <a:pt x="204" y="137"/>
                  </a:lnTo>
                  <a:lnTo>
                    <a:pt x="204" y="133"/>
                  </a:lnTo>
                  <a:lnTo>
                    <a:pt x="197" y="118"/>
                  </a:lnTo>
                  <a:lnTo>
                    <a:pt x="186" y="115"/>
                  </a:lnTo>
                  <a:lnTo>
                    <a:pt x="189" y="111"/>
                  </a:lnTo>
                  <a:lnTo>
                    <a:pt x="186" y="100"/>
                  </a:lnTo>
                  <a:lnTo>
                    <a:pt x="156" y="100"/>
                  </a:lnTo>
                  <a:lnTo>
                    <a:pt x="156" y="92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5" y="63"/>
                  </a:lnTo>
                  <a:lnTo>
                    <a:pt x="134" y="63"/>
                  </a:lnTo>
                  <a:lnTo>
                    <a:pt x="130" y="59"/>
                  </a:lnTo>
                  <a:lnTo>
                    <a:pt x="126" y="59"/>
                  </a:lnTo>
                  <a:lnTo>
                    <a:pt x="126" y="55"/>
                  </a:lnTo>
                  <a:lnTo>
                    <a:pt x="123" y="55"/>
                  </a:lnTo>
                  <a:lnTo>
                    <a:pt x="115" y="52"/>
                  </a:lnTo>
                  <a:lnTo>
                    <a:pt x="111" y="52"/>
                  </a:lnTo>
                  <a:lnTo>
                    <a:pt x="108" y="48"/>
                  </a:lnTo>
                  <a:lnTo>
                    <a:pt x="104" y="48"/>
                  </a:lnTo>
                  <a:lnTo>
                    <a:pt x="97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86" y="41"/>
                  </a:lnTo>
                  <a:lnTo>
                    <a:pt x="78" y="41"/>
                  </a:lnTo>
                  <a:lnTo>
                    <a:pt x="74" y="37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7" y="26"/>
                  </a:lnTo>
                  <a:lnTo>
                    <a:pt x="71" y="22"/>
                  </a:lnTo>
                  <a:lnTo>
                    <a:pt x="67" y="15"/>
                  </a:lnTo>
                  <a:lnTo>
                    <a:pt x="71" y="11"/>
                  </a:lnTo>
                  <a:lnTo>
                    <a:pt x="67" y="7"/>
                  </a:lnTo>
                  <a:lnTo>
                    <a:pt x="67" y="3"/>
                  </a:lnTo>
                  <a:lnTo>
                    <a:pt x="67" y="0"/>
                  </a:lnTo>
                  <a:lnTo>
                    <a:pt x="63" y="3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5" y="3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0" y="18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19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0" y="22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1" y="48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11" y="67"/>
                  </a:lnTo>
                  <a:lnTo>
                    <a:pt x="11" y="78"/>
                  </a:lnTo>
                  <a:lnTo>
                    <a:pt x="11" y="81"/>
                  </a:lnTo>
                  <a:lnTo>
                    <a:pt x="8" y="85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1" y="92"/>
                  </a:lnTo>
                  <a:lnTo>
                    <a:pt x="11" y="96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1" y="111"/>
                  </a:lnTo>
                  <a:lnTo>
                    <a:pt x="8" y="115"/>
                  </a:lnTo>
                  <a:lnTo>
                    <a:pt x="4" y="118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11" y="126"/>
                  </a:lnTo>
                  <a:lnTo>
                    <a:pt x="11" y="130"/>
                  </a:lnTo>
                  <a:lnTo>
                    <a:pt x="15" y="130"/>
                  </a:lnTo>
                  <a:lnTo>
                    <a:pt x="15" y="133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5" y="144"/>
                  </a:lnTo>
                  <a:lnTo>
                    <a:pt x="19" y="148"/>
                  </a:lnTo>
                  <a:lnTo>
                    <a:pt x="26" y="152"/>
                  </a:lnTo>
                  <a:lnTo>
                    <a:pt x="26" y="156"/>
                  </a:lnTo>
                  <a:lnTo>
                    <a:pt x="26" y="159"/>
                  </a:lnTo>
                  <a:lnTo>
                    <a:pt x="26" y="163"/>
                  </a:lnTo>
                  <a:lnTo>
                    <a:pt x="23" y="170"/>
                  </a:lnTo>
                  <a:lnTo>
                    <a:pt x="23" y="174"/>
                  </a:lnTo>
                  <a:lnTo>
                    <a:pt x="34" y="178"/>
                  </a:lnTo>
                  <a:lnTo>
                    <a:pt x="45" y="207"/>
                  </a:lnTo>
                  <a:lnTo>
                    <a:pt x="49" y="207"/>
                  </a:lnTo>
                  <a:lnTo>
                    <a:pt x="49" y="207"/>
                  </a:lnTo>
                  <a:lnTo>
                    <a:pt x="52" y="207"/>
                  </a:lnTo>
                  <a:lnTo>
                    <a:pt x="52" y="207"/>
                  </a:lnTo>
                  <a:lnTo>
                    <a:pt x="56" y="204"/>
                  </a:lnTo>
                  <a:lnTo>
                    <a:pt x="56" y="200"/>
                  </a:lnTo>
                  <a:lnTo>
                    <a:pt x="63" y="193"/>
                  </a:lnTo>
                  <a:lnTo>
                    <a:pt x="67" y="193"/>
                  </a:lnTo>
                  <a:lnTo>
                    <a:pt x="71" y="196"/>
                  </a:lnTo>
                  <a:lnTo>
                    <a:pt x="78" y="193"/>
                  </a:lnTo>
                  <a:lnTo>
                    <a:pt x="78" y="193"/>
                  </a:lnTo>
                  <a:lnTo>
                    <a:pt x="82" y="193"/>
                  </a:lnTo>
                  <a:lnTo>
                    <a:pt x="89" y="193"/>
                  </a:lnTo>
                  <a:lnTo>
                    <a:pt x="93" y="193"/>
                  </a:lnTo>
                  <a:lnTo>
                    <a:pt x="93" y="196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0"/>
                  </a:lnTo>
                  <a:lnTo>
                    <a:pt x="100" y="200"/>
                  </a:lnTo>
                  <a:lnTo>
                    <a:pt x="100" y="196"/>
                  </a:lnTo>
                  <a:lnTo>
                    <a:pt x="104" y="193"/>
                  </a:lnTo>
                  <a:lnTo>
                    <a:pt x="111" y="193"/>
                  </a:lnTo>
                  <a:lnTo>
                    <a:pt x="119" y="193"/>
                  </a:lnTo>
                  <a:lnTo>
                    <a:pt x="123" y="196"/>
                  </a:lnTo>
                  <a:lnTo>
                    <a:pt x="126" y="189"/>
                  </a:lnTo>
                  <a:lnTo>
                    <a:pt x="130" y="182"/>
                  </a:lnTo>
                  <a:lnTo>
                    <a:pt x="130" y="178"/>
                  </a:lnTo>
                  <a:lnTo>
                    <a:pt x="130" y="174"/>
                  </a:lnTo>
                  <a:lnTo>
                    <a:pt x="126" y="170"/>
                  </a:lnTo>
                  <a:lnTo>
                    <a:pt x="134" y="163"/>
                  </a:lnTo>
                  <a:lnTo>
                    <a:pt x="134" y="159"/>
                  </a:lnTo>
                  <a:lnTo>
                    <a:pt x="134" y="156"/>
                  </a:lnTo>
                  <a:lnTo>
                    <a:pt x="137" y="156"/>
                  </a:lnTo>
                  <a:lnTo>
                    <a:pt x="160" y="148"/>
                  </a:lnTo>
                  <a:lnTo>
                    <a:pt x="178" y="148"/>
                  </a:lnTo>
                  <a:lnTo>
                    <a:pt x="189" y="156"/>
                  </a:lnTo>
                  <a:lnTo>
                    <a:pt x="193" y="156"/>
                  </a:lnTo>
                  <a:lnTo>
                    <a:pt x="197" y="1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3" name="Freeform 186"/>
            <p:cNvSpPr/>
            <p:nvPr/>
          </p:nvSpPr>
          <p:spPr bwMode="auto">
            <a:xfrm>
              <a:off x="3002529" y="3558098"/>
              <a:ext cx="180128" cy="172409"/>
            </a:xfrm>
            <a:custGeom>
              <a:avLst/>
              <a:gdLst>
                <a:gd name="T0" fmla="*/ 3 w 140"/>
                <a:gd name="T1" fmla="*/ 41 h 134"/>
                <a:gd name="T2" fmla="*/ 7 w 140"/>
                <a:gd name="T3" fmla="*/ 30 h 134"/>
                <a:gd name="T4" fmla="*/ 3 w 140"/>
                <a:gd name="T5" fmla="*/ 22 h 134"/>
                <a:gd name="T6" fmla="*/ 11 w 140"/>
                <a:gd name="T7" fmla="*/ 11 h 134"/>
                <a:gd name="T8" fmla="*/ 14 w 140"/>
                <a:gd name="T9" fmla="*/ 8 h 134"/>
                <a:gd name="T10" fmla="*/ 55 w 140"/>
                <a:gd name="T11" fmla="*/ 0 h 134"/>
                <a:gd name="T12" fmla="*/ 70 w 140"/>
                <a:gd name="T13" fmla="*/ 8 h 134"/>
                <a:gd name="T14" fmla="*/ 74 w 140"/>
                <a:gd name="T15" fmla="*/ 15 h 134"/>
                <a:gd name="T16" fmla="*/ 77 w 140"/>
                <a:gd name="T17" fmla="*/ 22 h 134"/>
                <a:gd name="T18" fmla="*/ 77 w 140"/>
                <a:gd name="T19" fmla="*/ 37 h 134"/>
                <a:gd name="T20" fmla="*/ 77 w 140"/>
                <a:gd name="T21" fmla="*/ 41 h 134"/>
                <a:gd name="T22" fmla="*/ 85 w 140"/>
                <a:gd name="T23" fmla="*/ 45 h 134"/>
                <a:gd name="T24" fmla="*/ 96 w 140"/>
                <a:gd name="T25" fmla="*/ 45 h 134"/>
                <a:gd name="T26" fmla="*/ 107 w 140"/>
                <a:gd name="T27" fmla="*/ 45 h 134"/>
                <a:gd name="T28" fmla="*/ 114 w 140"/>
                <a:gd name="T29" fmla="*/ 48 h 134"/>
                <a:gd name="T30" fmla="*/ 122 w 140"/>
                <a:gd name="T31" fmla="*/ 67 h 134"/>
                <a:gd name="T32" fmla="*/ 125 w 140"/>
                <a:gd name="T33" fmla="*/ 74 h 134"/>
                <a:gd name="T34" fmla="*/ 137 w 140"/>
                <a:gd name="T35" fmla="*/ 71 h 134"/>
                <a:gd name="T36" fmla="*/ 140 w 140"/>
                <a:gd name="T37" fmla="*/ 74 h 134"/>
                <a:gd name="T38" fmla="*/ 140 w 140"/>
                <a:gd name="T39" fmla="*/ 93 h 134"/>
                <a:gd name="T40" fmla="*/ 137 w 140"/>
                <a:gd name="T41" fmla="*/ 93 h 134"/>
                <a:gd name="T42" fmla="*/ 137 w 140"/>
                <a:gd name="T43" fmla="*/ 97 h 134"/>
                <a:gd name="T44" fmla="*/ 137 w 140"/>
                <a:gd name="T45" fmla="*/ 100 h 134"/>
                <a:gd name="T46" fmla="*/ 137 w 140"/>
                <a:gd name="T47" fmla="*/ 104 h 134"/>
                <a:gd name="T48" fmla="*/ 133 w 140"/>
                <a:gd name="T49" fmla="*/ 111 h 134"/>
                <a:gd name="T50" fmla="*/ 129 w 140"/>
                <a:gd name="T51" fmla="*/ 119 h 134"/>
                <a:gd name="T52" fmla="*/ 122 w 140"/>
                <a:gd name="T53" fmla="*/ 126 h 134"/>
                <a:gd name="T54" fmla="*/ 114 w 140"/>
                <a:gd name="T55" fmla="*/ 130 h 134"/>
                <a:gd name="T56" fmla="*/ 111 w 140"/>
                <a:gd name="T57" fmla="*/ 134 h 134"/>
                <a:gd name="T58" fmla="*/ 107 w 140"/>
                <a:gd name="T59" fmla="*/ 134 h 134"/>
                <a:gd name="T60" fmla="*/ 96 w 140"/>
                <a:gd name="T61" fmla="*/ 130 h 134"/>
                <a:gd name="T62" fmla="*/ 74 w 140"/>
                <a:gd name="T63" fmla="*/ 130 h 134"/>
                <a:gd name="T64" fmla="*/ 74 w 140"/>
                <a:gd name="T65" fmla="*/ 126 h 134"/>
                <a:gd name="T66" fmla="*/ 81 w 140"/>
                <a:gd name="T67" fmla="*/ 115 h 134"/>
                <a:gd name="T68" fmla="*/ 81 w 140"/>
                <a:gd name="T69" fmla="*/ 111 h 134"/>
                <a:gd name="T70" fmla="*/ 85 w 140"/>
                <a:gd name="T71" fmla="*/ 104 h 134"/>
                <a:gd name="T72" fmla="*/ 85 w 140"/>
                <a:gd name="T73" fmla="*/ 97 h 134"/>
                <a:gd name="T74" fmla="*/ 77 w 140"/>
                <a:gd name="T75" fmla="*/ 89 h 134"/>
                <a:gd name="T76" fmla="*/ 59 w 140"/>
                <a:gd name="T77" fmla="*/ 85 h 134"/>
                <a:gd name="T78" fmla="*/ 48 w 140"/>
                <a:gd name="T79" fmla="*/ 82 h 134"/>
                <a:gd name="T80" fmla="*/ 33 w 140"/>
                <a:gd name="T81" fmla="*/ 74 h 134"/>
                <a:gd name="T82" fmla="*/ 25 w 140"/>
                <a:gd name="T83" fmla="*/ 67 h 134"/>
                <a:gd name="T84" fmla="*/ 11 w 140"/>
                <a:gd name="T85" fmla="*/ 59 h 134"/>
                <a:gd name="T86" fmla="*/ 3 w 140"/>
                <a:gd name="T87" fmla="*/ 52 h 134"/>
                <a:gd name="T88" fmla="*/ 0 w 140"/>
                <a:gd name="T89" fmla="*/ 4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0" h="134">
                  <a:moveTo>
                    <a:pt x="0" y="48"/>
                  </a:moveTo>
                  <a:lnTo>
                    <a:pt x="3" y="41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2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4" y="8"/>
                  </a:lnTo>
                  <a:lnTo>
                    <a:pt x="37" y="0"/>
                  </a:lnTo>
                  <a:lnTo>
                    <a:pt x="55" y="0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4" y="11"/>
                  </a:lnTo>
                  <a:lnTo>
                    <a:pt x="74" y="15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6"/>
                  </a:lnTo>
                  <a:lnTo>
                    <a:pt x="77" y="37"/>
                  </a:lnTo>
                  <a:lnTo>
                    <a:pt x="81" y="41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5" y="45"/>
                  </a:lnTo>
                  <a:lnTo>
                    <a:pt x="88" y="48"/>
                  </a:lnTo>
                  <a:lnTo>
                    <a:pt x="96" y="45"/>
                  </a:lnTo>
                  <a:lnTo>
                    <a:pt x="100" y="48"/>
                  </a:lnTo>
                  <a:lnTo>
                    <a:pt x="107" y="45"/>
                  </a:lnTo>
                  <a:lnTo>
                    <a:pt x="111" y="48"/>
                  </a:lnTo>
                  <a:lnTo>
                    <a:pt x="114" y="48"/>
                  </a:lnTo>
                  <a:lnTo>
                    <a:pt x="114" y="52"/>
                  </a:lnTo>
                  <a:lnTo>
                    <a:pt x="122" y="67"/>
                  </a:lnTo>
                  <a:lnTo>
                    <a:pt x="122" y="74"/>
                  </a:lnTo>
                  <a:lnTo>
                    <a:pt x="125" y="74"/>
                  </a:lnTo>
                  <a:lnTo>
                    <a:pt x="133" y="71"/>
                  </a:lnTo>
                  <a:lnTo>
                    <a:pt x="137" y="71"/>
                  </a:lnTo>
                  <a:lnTo>
                    <a:pt x="140" y="74"/>
                  </a:lnTo>
                  <a:lnTo>
                    <a:pt x="140" y="74"/>
                  </a:lnTo>
                  <a:lnTo>
                    <a:pt x="140" y="78"/>
                  </a:lnTo>
                  <a:lnTo>
                    <a:pt x="140" y="93"/>
                  </a:lnTo>
                  <a:lnTo>
                    <a:pt x="140" y="93"/>
                  </a:lnTo>
                  <a:lnTo>
                    <a:pt x="137" y="93"/>
                  </a:lnTo>
                  <a:lnTo>
                    <a:pt x="137" y="97"/>
                  </a:lnTo>
                  <a:lnTo>
                    <a:pt x="137" y="97"/>
                  </a:lnTo>
                  <a:lnTo>
                    <a:pt x="137" y="100"/>
                  </a:lnTo>
                  <a:lnTo>
                    <a:pt x="137" y="100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2" y="123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0"/>
                  </a:lnTo>
                  <a:lnTo>
                    <a:pt x="114" y="130"/>
                  </a:lnTo>
                  <a:lnTo>
                    <a:pt x="111" y="134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4"/>
                  </a:lnTo>
                  <a:lnTo>
                    <a:pt x="96" y="130"/>
                  </a:lnTo>
                  <a:lnTo>
                    <a:pt x="85" y="130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74" y="126"/>
                  </a:lnTo>
                  <a:lnTo>
                    <a:pt x="77" y="123"/>
                  </a:lnTo>
                  <a:lnTo>
                    <a:pt x="81" y="115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5" y="108"/>
                  </a:lnTo>
                  <a:lnTo>
                    <a:pt x="85" y="104"/>
                  </a:lnTo>
                  <a:lnTo>
                    <a:pt x="88" y="100"/>
                  </a:lnTo>
                  <a:lnTo>
                    <a:pt x="85" y="97"/>
                  </a:lnTo>
                  <a:lnTo>
                    <a:pt x="81" y="97"/>
                  </a:lnTo>
                  <a:lnTo>
                    <a:pt x="77" y="89"/>
                  </a:lnTo>
                  <a:lnTo>
                    <a:pt x="66" y="89"/>
                  </a:lnTo>
                  <a:lnTo>
                    <a:pt x="59" y="85"/>
                  </a:lnTo>
                  <a:lnTo>
                    <a:pt x="51" y="82"/>
                  </a:lnTo>
                  <a:lnTo>
                    <a:pt x="48" y="82"/>
                  </a:lnTo>
                  <a:lnTo>
                    <a:pt x="44" y="78"/>
                  </a:lnTo>
                  <a:lnTo>
                    <a:pt x="33" y="74"/>
                  </a:lnTo>
                  <a:lnTo>
                    <a:pt x="29" y="71"/>
                  </a:lnTo>
                  <a:lnTo>
                    <a:pt x="25" y="67"/>
                  </a:lnTo>
                  <a:lnTo>
                    <a:pt x="22" y="67"/>
                  </a:lnTo>
                  <a:lnTo>
                    <a:pt x="11" y="59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4" name="Freeform 187"/>
            <p:cNvSpPr/>
            <p:nvPr/>
          </p:nvSpPr>
          <p:spPr bwMode="auto">
            <a:xfrm>
              <a:off x="3111893" y="3781972"/>
              <a:ext cx="109364" cy="110650"/>
            </a:xfrm>
            <a:custGeom>
              <a:avLst/>
              <a:gdLst>
                <a:gd name="T0" fmla="*/ 11 w 85"/>
                <a:gd name="T1" fmla="*/ 0 h 86"/>
                <a:gd name="T2" fmla="*/ 22 w 85"/>
                <a:gd name="T3" fmla="*/ 0 h 86"/>
                <a:gd name="T4" fmla="*/ 29 w 85"/>
                <a:gd name="T5" fmla="*/ 8 h 86"/>
                <a:gd name="T6" fmla="*/ 37 w 85"/>
                <a:gd name="T7" fmla="*/ 12 h 86"/>
                <a:gd name="T8" fmla="*/ 40 w 85"/>
                <a:gd name="T9" fmla="*/ 19 h 86"/>
                <a:gd name="T10" fmla="*/ 44 w 85"/>
                <a:gd name="T11" fmla="*/ 15 h 86"/>
                <a:gd name="T12" fmla="*/ 55 w 85"/>
                <a:gd name="T13" fmla="*/ 23 h 86"/>
                <a:gd name="T14" fmla="*/ 63 w 85"/>
                <a:gd name="T15" fmla="*/ 26 h 86"/>
                <a:gd name="T16" fmla="*/ 66 w 85"/>
                <a:gd name="T17" fmla="*/ 30 h 86"/>
                <a:gd name="T18" fmla="*/ 74 w 85"/>
                <a:gd name="T19" fmla="*/ 38 h 86"/>
                <a:gd name="T20" fmla="*/ 81 w 85"/>
                <a:gd name="T21" fmla="*/ 45 h 86"/>
                <a:gd name="T22" fmla="*/ 77 w 85"/>
                <a:gd name="T23" fmla="*/ 52 h 86"/>
                <a:gd name="T24" fmla="*/ 81 w 85"/>
                <a:gd name="T25" fmla="*/ 60 h 86"/>
                <a:gd name="T26" fmla="*/ 85 w 85"/>
                <a:gd name="T27" fmla="*/ 64 h 86"/>
                <a:gd name="T28" fmla="*/ 85 w 85"/>
                <a:gd name="T29" fmla="*/ 64 h 86"/>
                <a:gd name="T30" fmla="*/ 81 w 85"/>
                <a:gd name="T31" fmla="*/ 71 h 86"/>
                <a:gd name="T32" fmla="*/ 77 w 85"/>
                <a:gd name="T33" fmla="*/ 75 h 86"/>
                <a:gd name="T34" fmla="*/ 74 w 85"/>
                <a:gd name="T35" fmla="*/ 78 h 86"/>
                <a:gd name="T36" fmla="*/ 66 w 85"/>
                <a:gd name="T37" fmla="*/ 82 h 86"/>
                <a:gd name="T38" fmla="*/ 63 w 85"/>
                <a:gd name="T39" fmla="*/ 82 h 86"/>
                <a:gd name="T40" fmla="*/ 63 w 85"/>
                <a:gd name="T41" fmla="*/ 86 h 86"/>
                <a:gd name="T42" fmla="*/ 55 w 85"/>
                <a:gd name="T43" fmla="*/ 86 h 86"/>
                <a:gd name="T44" fmla="*/ 52 w 85"/>
                <a:gd name="T45" fmla="*/ 86 h 86"/>
                <a:gd name="T46" fmla="*/ 44 w 85"/>
                <a:gd name="T47" fmla="*/ 86 h 86"/>
                <a:gd name="T48" fmla="*/ 37 w 85"/>
                <a:gd name="T49" fmla="*/ 86 h 86"/>
                <a:gd name="T50" fmla="*/ 37 w 85"/>
                <a:gd name="T51" fmla="*/ 82 h 86"/>
                <a:gd name="T52" fmla="*/ 33 w 85"/>
                <a:gd name="T53" fmla="*/ 82 h 86"/>
                <a:gd name="T54" fmla="*/ 29 w 85"/>
                <a:gd name="T55" fmla="*/ 78 h 86"/>
                <a:gd name="T56" fmla="*/ 18 w 85"/>
                <a:gd name="T57" fmla="*/ 78 h 86"/>
                <a:gd name="T58" fmla="*/ 11 w 85"/>
                <a:gd name="T59" fmla="*/ 75 h 86"/>
                <a:gd name="T60" fmla="*/ 3 w 85"/>
                <a:gd name="T61" fmla="*/ 67 h 86"/>
                <a:gd name="T62" fmla="*/ 0 w 85"/>
                <a:gd name="T63" fmla="*/ 56 h 86"/>
                <a:gd name="T64" fmla="*/ 3 w 85"/>
                <a:gd name="T65" fmla="*/ 56 h 86"/>
                <a:gd name="T66" fmla="*/ 3 w 85"/>
                <a:gd name="T67" fmla="*/ 52 h 86"/>
                <a:gd name="T68" fmla="*/ 3 w 85"/>
                <a:gd name="T69" fmla="*/ 41 h 86"/>
                <a:gd name="T70" fmla="*/ 3 w 85"/>
                <a:gd name="T71" fmla="*/ 34 h 86"/>
                <a:gd name="T72" fmla="*/ 3 w 85"/>
                <a:gd name="T73" fmla="*/ 26 h 86"/>
                <a:gd name="T74" fmla="*/ 7 w 85"/>
                <a:gd name="T75" fmla="*/ 19 h 86"/>
                <a:gd name="T76" fmla="*/ 7 w 85"/>
                <a:gd name="T77" fmla="*/ 15 h 86"/>
                <a:gd name="T78" fmla="*/ 7 w 85"/>
                <a:gd name="T79" fmla="*/ 8 h 86"/>
                <a:gd name="T80" fmla="*/ 11 w 85"/>
                <a:gd name="T8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5" h="86">
                  <a:moveTo>
                    <a:pt x="11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7" y="12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4" y="15"/>
                  </a:lnTo>
                  <a:lnTo>
                    <a:pt x="44" y="15"/>
                  </a:lnTo>
                  <a:lnTo>
                    <a:pt x="48" y="23"/>
                  </a:lnTo>
                  <a:lnTo>
                    <a:pt x="55" y="23"/>
                  </a:lnTo>
                  <a:lnTo>
                    <a:pt x="59" y="23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4"/>
                  </a:lnTo>
                  <a:lnTo>
                    <a:pt x="74" y="38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1" y="49"/>
                  </a:lnTo>
                  <a:lnTo>
                    <a:pt x="77" y="52"/>
                  </a:lnTo>
                  <a:lnTo>
                    <a:pt x="81" y="56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1" y="67"/>
                  </a:lnTo>
                  <a:lnTo>
                    <a:pt x="81" y="71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8"/>
                  </a:lnTo>
                  <a:lnTo>
                    <a:pt x="70" y="82"/>
                  </a:lnTo>
                  <a:lnTo>
                    <a:pt x="66" y="82"/>
                  </a:lnTo>
                  <a:lnTo>
                    <a:pt x="63" y="82"/>
                  </a:lnTo>
                  <a:lnTo>
                    <a:pt x="63" y="82"/>
                  </a:lnTo>
                  <a:lnTo>
                    <a:pt x="63" y="86"/>
                  </a:lnTo>
                  <a:lnTo>
                    <a:pt x="63" y="86"/>
                  </a:lnTo>
                  <a:lnTo>
                    <a:pt x="59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2" y="86"/>
                  </a:lnTo>
                  <a:lnTo>
                    <a:pt x="48" y="82"/>
                  </a:lnTo>
                  <a:lnTo>
                    <a:pt x="44" y="86"/>
                  </a:lnTo>
                  <a:lnTo>
                    <a:pt x="40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3" y="82"/>
                  </a:lnTo>
                  <a:lnTo>
                    <a:pt x="33" y="82"/>
                  </a:lnTo>
                  <a:lnTo>
                    <a:pt x="29" y="78"/>
                  </a:lnTo>
                  <a:lnTo>
                    <a:pt x="26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3" y="67"/>
                  </a:lnTo>
                  <a:lnTo>
                    <a:pt x="0" y="6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45"/>
                  </a:lnTo>
                  <a:lnTo>
                    <a:pt x="3" y="41"/>
                  </a:lnTo>
                  <a:lnTo>
                    <a:pt x="3" y="38"/>
                  </a:lnTo>
                  <a:lnTo>
                    <a:pt x="3" y="34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7" y="19"/>
                  </a:lnTo>
                  <a:lnTo>
                    <a:pt x="3" y="15"/>
                  </a:lnTo>
                  <a:lnTo>
                    <a:pt x="7" y="15"/>
                  </a:lnTo>
                  <a:lnTo>
                    <a:pt x="3" y="8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5" name="Freeform 188"/>
            <p:cNvSpPr>
              <a:spLocks noEditPoints="1"/>
            </p:cNvSpPr>
            <p:nvPr/>
          </p:nvSpPr>
          <p:spPr bwMode="auto">
            <a:xfrm>
              <a:off x="2858428" y="3615997"/>
              <a:ext cx="338384" cy="791278"/>
            </a:xfrm>
            <a:custGeom>
              <a:avLst/>
              <a:gdLst>
                <a:gd name="T0" fmla="*/ 67 w 263"/>
                <a:gd name="T1" fmla="*/ 0 h 615"/>
                <a:gd name="T2" fmla="*/ 86 w 263"/>
                <a:gd name="T3" fmla="*/ 7 h 615"/>
                <a:gd name="T4" fmla="*/ 119 w 263"/>
                <a:gd name="T5" fmla="*/ 7 h 615"/>
                <a:gd name="T6" fmla="*/ 163 w 263"/>
                <a:gd name="T7" fmla="*/ 37 h 615"/>
                <a:gd name="T8" fmla="*/ 197 w 263"/>
                <a:gd name="T9" fmla="*/ 63 h 615"/>
                <a:gd name="T10" fmla="*/ 197 w 263"/>
                <a:gd name="T11" fmla="*/ 85 h 615"/>
                <a:gd name="T12" fmla="*/ 230 w 263"/>
                <a:gd name="T13" fmla="*/ 85 h 615"/>
                <a:gd name="T14" fmla="*/ 249 w 263"/>
                <a:gd name="T15" fmla="*/ 59 h 615"/>
                <a:gd name="T16" fmla="*/ 263 w 263"/>
                <a:gd name="T17" fmla="*/ 78 h 615"/>
                <a:gd name="T18" fmla="*/ 245 w 263"/>
                <a:gd name="T19" fmla="*/ 92 h 615"/>
                <a:gd name="T20" fmla="*/ 223 w 263"/>
                <a:gd name="T21" fmla="*/ 107 h 615"/>
                <a:gd name="T22" fmla="*/ 208 w 263"/>
                <a:gd name="T23" fmla="*/ 129 h 615"/>
                <a:gd name="T24" fmla="*/ 200 w 263"/>
                <a:gd name="T25" fmla="*/ 155 h 615"/>
                <a:gd name="T26" fmla="*/ 200 w 263"/>
                <a:gd name="T27" fmla="*/ 185 h 615"/>
                <a:gd name="T28" fmla="*/ 200 w 263"/>
                <a:gd name="T29" fmla="*/ 204 h 615"/>
                <a:gd name="T30" fmla="*/ 219 w 263"/>
                <a:gd name="T31" fmla="*/ 233 h 615"/>
                <a:gd name="T32" fmla="*/ 234 w 263"/>
                <a:gd name="T33" fmla="*/ 248 h 615"/>
                <a:gd name="T34" fmla="*/ 226 w 263"/>
                <a:gd name="T35" fmla="*/ 270 h 615"/>
                <a:gd name="T36" fmla="*/ 178 w 263"/>
                <a:gd name="T37" fmla="*/ 285 h 615"/>
                <a:gd name="T38" fmla="*/ 152 w 263"/>
                <a:gd name="T39" fmla="*/ 282 h 615"/>
                <a:gd name="T40" fmla="*/ 156 w 263"/>
                <a:gd name="T41" fmla="*/ 300 h 615"/>
                <a:gd name="T42" fmla="*/ 156 w 263"/>
                <a:gd name="T43" fmla="*/ 315 h 615"/>
                <a:gd name="T44" fmla="*/ 137 w 263"/>
                <a:gd name="T45" fmla="*/ 330 h 615"/>
                <a:gd name="T46" fmla="*/ 112 w 263"/>
                <a:gd name="T47" fmla="*/ 326 h 615"/>
                <a:gd name="T48" fmla="*/ 126 w 263"/>
                <a:gd name="T49" fmla="*/ 348 h 615"/>
                <a:gd name="T50" fmla="*/ 130 w 263"/>
                <a:gd name="T51" fmla="*/ 348 h 615"/>
                <a:gd name="T52" fmla="*/ 141 w 263"/>
                <a:gd name="T53" fmla="*/ 359 h 615"/>
                <a:gd name="T54" fmla="*/ 123 w 263"/>
                <a:gd name="T55" fmla="*/ 356 h 615"/>
                <a:gd name="T56" fmla="*/ 119 w 263"/>
                <a:gd name="T57" fmla="*/ 371 h 615"/>
                <a:gd name="T58" fmla="*/ 119 w 263"/>
                <a:gd name="T59" fmla="*/ 389 h 615"/>
                <a:gd name="T60" fmla="*/ 119 w 263"/>
                <a:gd name="T61" fmla="*/ 404 h 615"/>
                <a:gd name="T62" fmla="*/ 97 w 263"/>
                <a:gd name="T63" fmla="*/ 415 h 615"/>
                <a:gd name="T64" fmla="*/ 93 w 263"/>
                <a:gd name="T65" fmla="*/ 434 h 615"/>
                <a:gd name="T66" fmla="*/ 123 w 263"/>
                <a:gd name="T67" fmla="*/ 449 h 615"/>
                <a:gd name="T68" fmla="*/ 126 w 263"/>
                <a:gd name="T69" fmla="*/ 463 h 615"/>
                <a:gd name="T70" fmla="*/ 115 w 263"/>
                <a:gd name="T71" fmla="*/ 478 h 615"/>
                <a:gd name="T72" fmla="*/ 104 w 263"/>
                <a:gd name="T73" fmla="*/ 493 h 615"/>
                <a:gd name="T74" fmla="*/ 93 w 263"/>
                <a:gd name="T75" fmla="*/ 504 h 615"/>
                <a:gd name="T76" fmla="*/ 89 w 263"/>
                <a:gd name="T77" fmla="*/ 526 h 615"/>
                <a:gd name="T78" fmla="*/ 97 w 263"/>
                <a:gd name="T79" fmla="*/ 545 h 615"/>
                <a:gd name="T80" fmla="*/ 97 w 263"/>
                <a:gd name="T81" fmla="*/ 552 h 615"/>
                <a:gd name="T82" fmla="*/ 45 w 263"/>
                <a:gd name="T83" fmla="*/ 538 h 615"/>
                <a:gd name="T84" fmla="*/ 19 w 263"/>
                <a:gd name="T85" fmla="*/ 515 h 615"/>
                <a:gd name="T86" fmla="*/ 30 w 263"/>
                <a:gd name="T87" fmla="*/ 460 h 615"/>
                <a:gd name="T88" fmla="*/ 26 w 263"/>
                <a:gd name="T89" fmla="*/ 423 h 615"/>
                <a:gd name="T90" fmla="*/ 15 w 263"/>
                <a:gd name="T91" fmla="*/ 400 h 615"/>
                <a:gd name="T92" fmla="*/ 15 w 263"/>
                <a:gd name="T93" fmla="*/ 382 h 615"/>
                <a:gd name="T94" fmla="*/ 12 w 263"/>
                <a:gd name="T95" fmla="*/ 345 h 615"/>
                <a:gd name="T96" fmla="*/ 12 w 263"/>
                <a:gd name="T97" fmla="*/ 293 h 615"/>
                <a:gd name="T98" fmla="*/ 15 w 263"/>
                <a:gd name="T99" fmla="*/ 241 h 615"/>
                <a:gd name="T100" fmla="*/ 19 w 263"/>
                <a:gd name="T101" fmla="*/ 204 h 615"/>
                <a:gd name="T102" fmla="*/ 0 w 263"/>
                <a:gd name="T103" fmla="*/ 155 h 615"/>
                <a:gd name="T104" fmla="*/ 8 w 263"/>
                <a:gd name="T105" fmla="*/ 115 h 615"/>
                <a:gd name="T106" fmla="*/ 26 w 263"/>
                <a:gd name="T107" fmla="*/ 78 h 615"/>
                <a:gd name="T108" fmla="*/ 23 w 263"/>
                <a:gd name="T109" fmla="*/ 52 h 615"/>
                <a:gd name="T110" fmla="*/ 178 w 263"/>
                <a:gd name="T111" fmla="*/ 608 h 615"/>
                <a:gd name="T112" fmla="*/ 178 w 263"/>
                <a:gd name="T113" fmla="*/ 608 h 615"/>
                <a:gd name="T114" fmla="*/ 108 w 263"/>
                <a:gd name="T115" fmla="*/ 575 h 615"/>
                <a:gd name="T116" fmla="*/ 119 w 263"/>
                <a:gd name="T117" fmla="*/ 586 h 615"/>
                <a:gd name="T118" fmla="*/ 156 w 263"/>
                <a:gd name="T119" fmla="*/ 604 h 615"/>
                <a:gd name="T120" fmla="*/ 156 w 263"/>
                <a:gd name="T121" fmla="*/ 612 h 615"/>
                <a:gd name="T122" fmla="*/ 119 w 263"/>
                <a:gd name="T123" fmla="*/ 612 h 615"/>
                <a:gd name="T124" fmla="*/ 123 w 263"/>
                <a:gd name="T125" fmla="*/ 60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3" h="615">
                  <a:moveTo>
                    <a:pt x="41" y="14"/>
                  </a:moveTo>
                  <a:lnTo>
                    <a:pt x="45" y="11"/>
                  </a:lnTo>
                  <a:lnTo>
                    <a:pt x="45" y="7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3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3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7"/>
                  </a:lnTo>
                  <a:lnTo>
                    <a:pt x="89" y="7"/>
                  </a:lnTo>
                  <a:lnTo>
                    <a:pt x="89" y="3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8" y="0"/>
                  </a:lnTo>
                  <a:lnTo>
                    <a:pt x="112" y="3"/>
                  </a:lnTo>
                  <a:lnTo>
                    <a:pt x="115" y="7"/>
                  </a:lnTo>
                  <a:lnTo>
                    <a:pt x="119" y="7"/>
                  </a:lnTo>
                  <a:lnTo>
                    <a:pt x="123" y="14"/>
                  </a:lnTo>
                  <a:lnTo>
                    <a:pt x="134" y="22"/>
                  </a:lnTo>
                  <a:lnTo>
                    <a:pt x="137" y="22"/>
                  </a:lnTo>
                  <a:lnTo>
                    <a:pt x="141" y="26"/>
                  </a:lnTo>
                  <a:lnTo>
                    <a:pt x="145" y="29"/>
                  </a:lnTo>
                  <a:lnTo>
                    <a:pt x="156" y="33"/>
                  </a:lnTo>
                  <a:lnTo>
                    <a:pt x="160" y="37"/>
                  </a:lnTo>
                  <a:lnTo>
                    <a:pt x="163" y="37"/>
                  </a:lnTo>
                  <a:lnTo>
                    <a:pt x="171" y="40"/>
                  </a:lnTo>
                  <a:lnTo>
                    <a:pt x="178" y="44"/>
                  </a:lnTo>
                  <a:lnTo>
                    <a:pt x="189" y="44"/>
                  </a:lnTo>
                  <a:lnTo>
                    <a:pt x="193" y="52"/>
                  </a:lnTo>
                  <a:lnTo>
                    <a:pt x="197" y="52"/>
                  </a:lnTo>
                  <a:lnTo>
                    <a:pt x="200" y="55"/>
                  </a:lnTo>
                  <a:lnTo>
                    <a:pt x="197" y="59"/>
                  </a:lnTo>
                  <a:lnTo>
                    <a:pt x="197" y="63"/>
                  </a:lnTo>
                  <a:lnTo>
                    <a:pt x="193" y="66"/>
                  </a:lnTo>
                  <a:lnTo>
                    <a:pt x="189" y="66"/>
                  </a:lnTo>
                  <a:lnTo>
                    <a:pt x="193" y="70"/>
                  </a:lnTo>
                  <a:lnTo>
                    <a:pt x="189" y="78"/>
                  </a:lnTo>
                  <a:lnTo>
                    <a:pt x="186" y="81"/>
                  </a:lnTo>
                  <a:lnTo>
                    <a:pt x="182" y="85"/>
                  </a:lnTo>
                  <a:lnTo>
                    <a:pt x="186" y="85"/>
                  </a:lnTo>
                  <a:lnTo>
                    <a:pt x="197" y="85"/>
                  </a:lnTo>
                  <a:lnTo>
                    <a:pt x="208" y="85"/>
                  </a:lnTo>
                  <a:lnTo>
                    <a:pt x="215" y="89"/>
                  </a:lnTo>
                  <a:lnTo>
                    <a:pt x="219" y="89"/>
                  </a:lnTo>
                  <a:lnTo>
                    <a:pt x="219" y="89"/>
                  </a:lnTo>
                  <a:lnTo>
                    <a:pt x="223" y="89"/>
                  </a:lnTo>
                  <a:lnTo>
                    <a:pt x="226" y="85"/>
                  </a:lnTo>
                  <a:lnTo>
                    <a:pt x="226" y="85"/>
                  </a:lnTo>
                  <a:lnTo>
                    <a:pt x="230" y="85"/>
                  </a:lnTo>
                  <a:lnTo>
                    <a:pt x="234" y="81"/>
                  </a:lnTo>
                  <a:lnTo>
                    <a:pt x="234" y="78"/>
                  </a:lnTo>
                  <a:lnTo>
                    <a:pt x="241" y="74"/>
                  </a:lnTo>
                  <a:lnTo>
                    <a:pt x="245" y="70"/>
                  </a:lnTo>
                  <a:lnTo>
                    <a:pt x="245" y="66"/>
                  </a:lnTo>
                  <a:lnTo>
                    <a:pt x="249" y="66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5"/>
                  </a:lnTo>
                  <a:lnTo>
                    <a:pt x="252" y="52"/>
                  </a:lnTo>
                  <a:lnTo>
                    <a:pt x="260" y="52"/>
                  </a:lnTo>
                  <a:lnTo>
                    <a:pt x="260" y="55"/>
                  </a:lnTo>
                  <a:lnTo>
                    <a:pt x="263" y="63"/>
                  </a:lnTo>
                  <a:lnTo>
                    <a:pt x="263" y="66"/>
                  </a:lnTo>
                  <a:lnTo>
                    <a:pt x="263" y="74"/>
                  </a:lnTo>
                  <a:lnTo>
                    <a:pt x="263" y="78"/>
                  </a:lnTo>
                  <a:lnTo>
                    <a:pt x="263" y="81"/>
                  </a:lnTo>
                  <a:lnTo>
                    <a:pt x="260" y="81"/>
                  </a:lnTo>
                  <a:lnTo>
                    <a:pt x="256" y="81"/>
                  </a:lnTo>
                  <a:lnTo>
                    <a:pt x="256" y="85"/>
                  </a:lnTo>
                  <a:lnTo>
                    <a:pt x="252" y="85"/>
                  </a:lnTo>
                  <a:lnTo>
                    <a:pt x="252" y="85"/>
                  </a:lnTo>
                  <a:lnTo>
                    <a:pt x="245" y="89"/>
                  </a:lnTo>
                  <a:lnTo>
                    <a:pt x="245" y="92"/>
                  </a:lnTo>
                  <a:lnTo>
                    <a:pt x="241" y="92"/>
                  </a:lnTo>
                  <a:lnTo>
                    <a:pt x="234" y="96"/>
                  </a:lnTo>
                  <a:lnTo>
                    <a:pt x="234" y="96"/>
                  </a:lnTo>
                  <a:lnTo>
                    <a:pt x="234" y="100"/>
                  </a:lnTo>
                  <a:lnTo>
                    <a:pt x="230" y="100"/>
                  </a:lnTo>
                  <a:lnTo>
                    <a:pt x="230" y="100"/>
                  </a:lnTo>
                  <a:lnTo>
                    <a:pt x="223" y="107"/>
                  </a:lnTo>
                  <a:lnTo>
                    <a:pt x="223" y="107"/>
                  </a:lnTo>
                  <a:lnTo>
                    <a:pt x="223" y="111"/>
                  </a:lnTo>
                  <a:lnTo>
                    <a:pt x="219" y="111"/>
                  </a:lnTo>
                  <a:lnTo>
                    <a:pt x="219" y="115"/>
                  </a:lnTo>
                  <a:lnTo>
                    <a:pt x="215" y="118"/>
                  </a:lnTo>
                  <a:lnTo>
                    <a:pt x="212" y="122"/>
                  </a:lnTo>
                  <a:lnTo>
                    <a:pt x="212" y="126"/>
                  </a:lnTo>
                  <a:lnTo>
                    <a:pt x="212" y="129"/>
                  </a:lnTo>
                  <a:lnTo>
                    <a:pt x="208" y="129"/>
                  </a:lnTo>
                  <a:lnTo>
                    <a:pt x="208" y="133"/>
                  </a:lnTo>
                  <a:lnTo>
                    <a:pt x="204" y="137"/>
                  </a:lnTo>
                  <a:lnTo>
                    <a:pt x="200" y="137"/>
                  </a:lnTo>
                  <a:lnTo>
                    <a:pt x="204" y="144"/>
                  </a:lnTo>
                  <a:lnTo>
                    <a:pt x="200" y="144"/>
                  </a:lnTo>
                  <a:lnTo>
                    <a:pt x="204" y="148"/>
                  </a:lnTo>
                  <a:lnTo>
                    <a:pt x="204" y="155"/>
                  </a:lnTo>
                  <a:lnTo>
                    <a:pt x="200" y="155"/>
                  </a:lnTo>
                  <a:lnTo>
                    <a:pt x="200" y="159"/>
                  </a:lnTo>
                  <a:lnTo>
                    <a:pt x="200" y="163"/>
                  </a:lnTo>
                  <a:lnTo>
                    <a:pt x="200" y="167"/>
                  </a:lnTo>
                  <a:lnTo>
                    <a:pt x="200" y="170"/>
                  </a:lnTo>
                  <a:lnTo>
                    <a:pt x="200" y="174"/>
                  </a:lnTo>
                  <a:lnTo>
                    <a:pt x="200" y="181"/>
                  </a:lnTo>
                  <a:lnTo>
                    <a:pt x="200" y="181"/>
                  </a:lnTo>
                  <a:lnTo>
                    <a:pt x="200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93"/>
                  </a:lnTo>
                  <a:lnTo>
                    <a:pt x="197" y="196"/>
                  </a:lnTo>
                  <a:lnTo>
                    <a:pt x="197" y="200"/>
                  </a:lnTo>
                  <a:lnTo>
                    <a:pt x="200" y="200"/>
                  </a:lnTo>
                  <a:lnTo>
                    <a:pt x="200" y="204"/>
                  </a:lnTo>
                  <a:lnTo>
                    <a:pt x="200" y="204"/>
                  </a:lnTo>
                  <a:lnTo>
                    <a:pt x="200" y="207"/>
                  </a:lnTo>
                  <a:lnTo>
                    <a:pt x="208" y="211"/>
                  </a:lnTo>
                  <a:lnTo>
                    <a:pt x="215" y="215"/>
                  </a:lnTo>
                  <a:lnTo>
                    <a:pt x="223" y="219"/>
                  </a:lnTo>
                  <a:lnTo>
                    <a:pt x="226" y="222"/>
                  </a:lnTo>
                  <a:lnTo>
                    <a:pt x="226" y="226"/>
                  </a:lnTo>
                  <a:lnTo>
                    <a:pt x="219" y="233"/>
                  </a:lnTo>
                  <a:lnTo>
                    <a:pt x="219" y="233"/>
                  </a:lnTo>
                  <a:lnTo>
                    <a:pt x="223" y="241"/>
                  </a:lnTo>
                  <a:lnTo>
                    <a:pt x="226" y="241"/>
                  </a:lnTo>
                  <a:lnTo>
                    <a:pt x="230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8"/>
                  </a:lnTo>
                  <a:lnTo>
                    <a:pt x="234" y="252"/>
                  </a:lnTo>
                  <a:lnTo>
                    <a:pt x="230" y="256"/>
                  </a:lnTo>
                  <a:lnTo>
                    <a:pt x="230" y="259"/>
                  </a:lnTo>
                  <a:lnTo>
                    <a:pt x="226" y="263"/>
                  </a:lnTo>
                  <a:lnTo>
                    <a:pt x="226" y="259"/>
                  </a:lnTo>
                  <a:lnTo>
                    <a:pt x="226" y="263"/>
                  </a:lnTo>
                  <a:lnTo>
                    <a:pt x="226" y="267"/>
                  </a:lnTo>
                  <a:lnTo>
                    <a:pt x="226" y="270"/>
                  </a:lnTo>
                  <a:lnTo>
                    <a:pt x="223" y="274"/>
                  </a:lnTo>
                  <a:lnTo>
                    <a:pt x="215" y="278"/>
                  </a:lnTo>
                  <a:lnTo>
                    <a:pt x="208" y="282"/>
                  </a:lnTo>
                  <a:lnTo>
                    <a:pt x="208" y="278"/>
                  </a:lnTo>
                  <a:lnTo>
                    <a:pt x="208" y="282"/>
                  </a:lnTo>
                  <a:lnTo>
                    <a:pt x="197" y="285"/>
                  </a:lnTo>
                  <a:lnTo>
                    <a:pt x="186" y="285"/>
                  </a:lnTo>
                  <a:lnTo>
                    <a:pt x="178" y="285"/>
                  </a:lnTo>
                  <a:lnTo>
                    <a:pt x="175" y="285"/>
                  </a:lnTo>
                  <a:lnTo>
                    <a:pt x="167" y="289"/>
                  </a:lnTo>
                  <a:lnTo>
                    <a:pt x="163" y="289"/>
                  </a:lnTo>
                  <a:lnTo>
                    <a:pt x="160" y="285"/>
                  </a:lnTo>
                  <a:lnTo>
                    <a:pt x="156" y="285"/>
                  </a:lnTo>
                  <a:lnTo>
                    <a:pt x="152" y="285"/>
                  </a:lnTo>
                  <a:lnTo>
                    <a:pt x="152" y="282"/>
                  </a:lnTo>
                  <a:lnTo>
                    <a:pt x="152" y="282"/>
                  </a:lnTo>
                  <a:lnTo>
                    <a:pt x="152" y="285"/>
                  </a:lnTo>
                  <a:lnTo>
                    <a:pt x="152" y="285"/>
                  </a:lnTo>
                  <a:lnTo>
                    <a:pt x="152" y="293"/>
                  </a:lnTo>
                  <a:lnTo>
                    <a:pt x="152" y="293"/>
                  </a:lnTo>
                  <a:lnTo>
                    <a:pt x="152" y="296"/>
                  </a:lnTo>
                  <a:lnTo>
                    <a:pt x="156" y="296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2" y="304"/>
                  </a:lnTo>
                  <a:lnTo>
                    <a:pt x="152" y="308"/>
                  </a:lnTo>
                  <a:lnTo>
                    <a:pt x="152" y="308"/>
                  </a:lnTo>
                  <a:lnTo>
                    <a:pt x="152" y="311"/>
                  </a:lnTo>
                  <a:lnTo>
                    <a:pt x="152" y="315"/>
                  </a:lnTo>
                  <a:lnTo>
                    <a:pt x="156" y="315"/>
                  </a:lnTo>
                  <a:lnTo>
                    <a:pt x="156" y="319"/>
                  </a:lnTo>
                  <a:lnTo>
                    <a:pt x="156" y="319"/>
                  </a:lnTo>
                  <a:lnTo>
                    <a:pt x="156" y="322"/>
                  </a:lnTo>
                  <a:lnTo>
                    <a:pt x="156" y="322"/>
                  </a:lnTo>
                  <a:lnTo>
                    <a:pt x="152" y="326"/>
                  </a:lnTo>
                  <a:lnTo>
                    <a:pt x="152" y="326"/>
                  </a:lnTo>
                  <a:lnTo>
                    <a:pt x="145" y="330"/>
                  </a:lnTo>
                  <a:lnTo>
                    <a:pt x="137" y="330"/>
                  </a:lnTo>
                  <a:lnTo>
                    <a:pt x="130" y="330"/>
                  </a:lnTo>
                  <a:lnTo>
                    <a:pt x="126" y="326"/>
                  </a:lnTo>
                  <a:lnTo>
                    <a:pt x="119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2" y="326"/>
                  </a:lnTo>
                  <a:lnTo>
                    <a:pt x="112" y="330"/>
                  </a:lnTo>
                  <a:lnTo>
                    <a:pt x="115" y="334"/>
                  </a:lnTo>
                  <a:lnTo>
                    <a:pt x="115" y="337"/>
                  </a:lnTo>
                  <a:lnTo>
                    <a:pt x="115" y="345"/>
                  </a:lnTo>
                  <a:lnTo>
                    <a:pt x="115" y="348"/>
                  </a:lnTo>
                  <a:lnTo>
                    <a:pt x="119" y="348"/>
                  </a:lnTo>
                  <a:lnTo>
                    <a:pt x="126" y="348"/>
                  </a:lnTo>
                  <a:lnTo>
                    <a:pt x="126" y="348"/>
                  </a:lnTo>
                  <a:lnTo>
                    <a:pt x="126" y="352"/>
                  </a:lnTo>
                  <a:lnTo>
                    <a:pt x="123" y="352"/>
                  </a:lnTo>
                  <a:lnTo>
                    <a:pt x="126" y="352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30" y="348"/>
                  </a:lnTo>
                  <a:lnTo>
                    <a:pt x="126" y="348"/>
                  </a:lnTo>
                  <a:lnTo>
                    <a:pt x="130" y="348"/>
                  </a:lnTo>
                  <a:lnTo>
                    <a:pt x="130" y="348"/>
                  </a:lnTo>
                  <a:lnTo>
                    <a:pt x="134" y="345"/>
                  </a:lnTo>
                  <a:lnTo>
                    <a:pt x="137" y="345"/>
                  </a:lnTo>
                  <a:lnTo>
                    <a:pt x="141" y="348"/>
                  </a:lnTo>
                  <a:lnTo>
                    <a:pt x="137" y="352"/>
                  </a:lnTo>
                  <a:lnTo>
                    <a:pt x="137" y="352"/>
                  </a:lnTo>
                  <a:lnTo>
                    <a:pt x="141" y="356"/>
                  </a:lnTo>
                  <a:lnTo>
                    <a:pt x="141" y="359"/>
                  </a:lnTo>
                  <a:lnTo>
                    <a:pt x="141" y="359"/>
                  </a:lnTo>
                  <a:lnTo>
                    <a:pt x="134" y="363"/>
                  </a:lnTo>
                  <a:lnTo>
                    <a:pt x="130" y="363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26" y="356"/>
                  </a:lnTo>
                  <a:lnTo>
                    <a:pt x="123" y="356"/>
                  </a:lnTo>
                  <a:lnTo>
                    <a:pt x="119" y="359"/>
                  </a:lnTo>
                  <a:lnTo>
                    <a:pt x="119" y="359"/>
                  </a:lnTo>
                  <a:lnTo>
                    <a:pt x="119" y="363"/>
                  </a:lnTo>
                  <a:lnTo>
                    <a:pt x="123" y="363"/>
                  </a:lnTo>
                  <a:lnTo>
                    <a:pt x="130" y="363"/>
                  </a:lnTo>
                  <a:lnTo>
                    <a:pt x="130" y="367"/>
                  </a:lnTo>
                  <a:lnTo>
                    <a:pt x="126" y="371"/>
                  </a:lnTo>
                  <a:lnTo>
                    <a:pt x="119" y="371"/>
                  </a:lnTo>
                  <a:lnTo>
                    <a:pt x="119" y="374"/>
                  </a:lnTo>
                  <a:lnTo>
                    <a:pt x="119" y="374"/>
                  </a:lnTo>
                  <a:lnTo>
                    <a:pt x="119" y="378"/>
                  </a:lnTo>
                  <a:lnTo>
                    <a:pt x="115" y="378"/>
                  </a:lnTo>
                  <a:lnTo>
                    <a:pt x="115" y="382"/>
                  </a:lnTo>
                  <a:lnTo>
                    <a:pt x="119" y="385"/>
                  </a:lnTo>
                  <a:lnTo>
                    <a:pt x="119" y="385"/>
                  </a:lnTo>
                  <a:lnTo>
                    <a:pt x="119" y="389"/>
                  </a:lnTo>
                  <a:lnTo>
                    <a:pt x="123" y="393"/>
                  </a:lnTo>
                  <a:lnTo>
                    <a:pt x="123" y="393"/>
                  </a:lnTo>
                  <a:lnTo>
                    <a:pt x="119" y="397"/>
                  </a:lnTo>
                  <a:lnTo>
                    <a:pt x="119" y="397"/>
                  </a:lnTo>
                  <a:lnTo>
                    <a:pt x="115" y="400"/>
                  </a:lnTo>
                  <a:lnTo>
                    <a:pt x="115" y="400"/>
                  </a:lnTo>
                  <a:lnTo>
                    <a:pt x="115" y="404"/>
                  </a:lnTo>
                  <a:lnTo>
                    <a:pt x="119" y="404"/>
                  </a:lnTo>
                  <a:lnTo>
                    <a:pt x="119" y="404"/>
                  </a:lnTo>
                  <a:lnTo>
                    <a:pt x="119" y="408"/>
                  </a:lnTo>
                  <a:lnTo>
                    <a:pt x="115" y="408"/>
                  </a:lnTo>
                  <a:lnTo>
                    <a:pt x="112" y="408"/>
                  </a:lnTo>
                  <a:lnTo>
                    <a:pt x="108" y="408"/>
                  </a:lnTo>
                  <a:lnTo>
                    <a:pt x="104" y="411"/>
                  </a:lnTo>
                  <a:lnTo>
                    <a:pt x="100" y="411"/>
                  </a:lnTo>
                  <a:lnTo>
                    <a:pt x="97" y="415"/>
                  </a:lnTo>
                  <a:lnTo>
                    <a:pt x="93" y="415"/>
                  </a:lnTo>
                  <a:lnTo>
                    <a:pt x="93" y="419"/>
                  </a:lnTo>
                  <a:lnTo>
                    <a:pt x="93" y="419"/>
                  </a:lnTo>
                  <a:lnTo>
                    <a:pt x="89" y="423"/>
                  </a:lnTo>
                  <a:lnTo>
                    <a:pt x="89" y="426"/>
                  </a:lnTo>
                  <a:lnTo>
                    <a:pt x="89" y="426"/>
                  </a:lnTo>
                  <a:lnTo>
                    <a:pt x="89" y="430"/>
                  </a:lnTo>
                  <a:lnTo>
                    <a:pt x="93" y="434"/>
                  </a:lnTo>
                  <a:lnTo>
                    <a:pt x="97" y="437"/>
                  </a:lnTo>
                  <a:lnTo>
                    <a:pt x="100" y="437"/>
                  </a:lnTo>
                  <a:lnTo>
                    <a:pt x="104" y="441"/>
                  </a:lnTo>
                  <a:lnTo>
                    <a:pt x="112" y="449"/>
                  </a:lnTo>
                  <a:lnTo>
                    <a:pt x="115" y="449"/>
                  </a:lnTo>
                  <a:lnTo>
                    <a:pt x="119" y="449"/>
                  </a:lnTo>
                  <a:lnTo>
                    <a:pt x="119" y="445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52"/>
                  </a:lnTo>
                  <a:lnTo>
                    <a:pt x="123" y="456"/>
                  </a:lnTo>
                  <a:lnTo>
                    <a:pt x="123" y="456"/>
                  </a:lnTo>
                  <a:lnTo>
                    <a:pt x="123" y="460"/>
                  </a:lnTo>
                  <a:lnTo>
                    <a:pt x="123" y="460"/>
                  </a:lnTo>
                  <a:lnTo>
                    <a:pt x="126" y="463"/>
                  </a:lnTo>
                  <a:lnTo>
                    <a:pt x="123" y="463"/>
                  </a:lnTo>
                  <a:lnTo>
                    <a:pt x="123" y="467"/>
                  </a:lnTo>
                  <a:lnTo>
                    <a:pt x="126" y="467"/>
                  </a:lnTo>
                  <a:lnTo>
                    <a:pt x="123" y="471"/>
                  </a:lnTo>
                  <a:lnTo>
                    <a:pt x="119" y="471"/>
                  </a:lnTo>
                  <a:lnTo>
                    <a:pt x="119" y="474"/>
                  </a:lnTo>
                  <a:lnTo>
                    <a:pt x="119" y="474"/>
                  </a:lnTo>
                  <a:lnTo>
                    <a:pt x="115" y="478"/>
                  </a:lnTo>
                  <a:lnTo>
                    <a:pt x="115" y="478"/>
                  </a:lnTo>
                  <a:lnTo>
                    <a:pt x="112" y="482"/>
                  </a:lnTo>
                  <a:lnTo>
                    <a:pt x="108" y="482"/>
                  </a:lnTo>
                  <a:lnTo>
                    <a:pt x="108" y="486"/>
                  </a:lnTo>
                  <a:lnTo>
                    <a:pt x="104" y="489"/>
                  </a:lnTo>
                  <a:lnTo>
                    <a:pt x="100" y="493"/>
                  </a:lnTo>
                  <a:lnTo>
                    <a:pt x="100" y="493"/>
                  </a:lnTo>
                  <a:lnTo>
                    <a:pt x="104" y="493"/>
                  </a:lnTo>
                  <a:lnTo>
                    <a:pt x="104" y="493"/>
                  </a:lnTo>
                  <a:lnTo>
                    <a:pt x="108" y="497"/>
                  </a:lnTo>
                  <a:lnTo>
                    <a:pt x="104" y="500"/>
                  </a:lnTo>
                  <a:lnTo>
                    <a:pt x="104" y="504"/>
                  </a:lnTo>
                  <a:lnTo>
                    <a:pt x="100" y="508"/>
                  </a:lnTo>
                  <a:lnTo>
                    <a:pt x="97" y="508"/>
                  </a:lnTo>
                  <a:lnTo>
                    <a:pt x="97" y="508"/>
                  </a:lnTo>
                  <a:lnTo>
                    <a:pt x="93" y="504"/>
                  </a:lnTo>
                  <a:lnTo>
                    <a:pt x="93" y="504"/>
                  </a:lnTo>
                  <a:lnTo>
                    <a:pt x="93" y="508"/>
                  </a:lnTo>
                  <a:lnTo>
                    <a:pt x="93" y="508"/>
                  </a:lnTo>
                  <a:lnTo>
                    <a:pt x="93" y="512"/>
                  </a:lnTo>
                  <a:lnTo>
                    <a:pt x="93" y="512"/>
                  </a:lnTo>
                  <a:lnTo>
                    <a:pt x="89" y="515"/>
                  </a:lnTo>
                  <a:lnTo>
                    <a:pt x="86" y="519"/>
                  </a:lnTo>
                  <a:lnTo>
                    <a:pt x="89" y="526"/>
                  </a:lnTo>
                  <a:lnTo>
                    <a:pt x="89" y="530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41"/>
                  </a:lnTo>
                  <a:lnTo>
                    <a:pt x="93" y="541"/>
                  </a:lnTo>
                  <a:lnTo>
                    <a:pt x="93" y="545"/>
                  </a:lnTo>
                  <a:lnTo>
                    <a:pt x="97" y="545"/>
                  </a:lnTo>
                  <a:lnTo>
                    <a:pt x="97" y="545"/>
                  </a:lnTo>
                  <a:lnTo>
                    <a:pt x="100" y="549"/>
                  </a:lnTo>
                  <a:lnTo>
                    <a:pt x="104" y="552"/>
                  </a:lnTo>
                  <a:lnTo>
                    <a:pt x="108" y="552"/>
                  </a:lnTo>
                  <a:lnTo>
                    <a:pt x="108" y="556"/>
                  </a:lnTo>
                  <a:lnTo>
                    <a:pt x="108" y="556"/>
                  </a:lnTo>
                  <a:lnTo>
                    <a:pt x="104" y="556"/>
                  </a:lnTo>
                  <a:lnTo>
                    <a:pt x="97" y="552"/>
                  </a:lnTo>
                  <a:lnTo>
                    <a:pt x="93" y="552"/>
                  </a:lnTo>
                  <a:lnTo>
                    <a:pt x="93" y="549"/>
                  </a:lnTo>
                  <a:lnTo>
                    <a:pt x="71" y="549"/>
                  </a:lnTo>
                  <a:lnTo>
                    <a:pt x="60" y="552"/>
                  </a:lnTo>
                  <a:lnTo>
                    <a:pt x="56" y="549"/>
                  </a:lnTo>
                  <a:lnTo>
                    <a:pt x="49" y="549"/>
                  </a:lnTo>
                  <a:lnTo>
                    <a:pt x="49" y="545"/>
                  </a:lnTo>
                  <a:lnTo>
                    <a:pt x="45" y="538"/>
                  </a:lnTo>
                  <a:lnTo>
                    <a:pt x="41" y="534"/>
                  </a:lnTo>
                  <a:lnTo>
                    <a:pt x="41" y="526"/>
                  </a:lnTo>
                  <a:lnTo>
                    <a:pt x="41" y="523"/>
                  </a:lnTo>
                  <a:lnTo>
                    <a:pt x="38" y="523"/>
                  </a:lnTo>
                  <a:lnTo>
                    <a:pt x="34" y="526"/>
                  </a:lnTo>
                  <a:lnTo>
                    <a:pt x="30" y="526"/>
                  </a:lnTo>
                  <a:lnTo>
                    <a:pt x="26" y="526"/>
                  </a:lnTo>
                  <a:lnTo>
                    <a:pt x="19" y="515"/>
                  </a:lnTo>
                  <a:lnTo>
                    <a:pt x="19" y="512"/>
                  </a:lnTo>
                  <a:lnTo>
                    <a:pt x="19" y="497"/>
                  </a:lnTo>
                  <a:lnTo>
                    <a:pt x="23" y="493"/>
                  </a:lnTo>
                  <a:lnTo>
                    <a:pt x="30" y="486"/>
                  </a:lnTo>
                  <a:lnTo>
                    <a:pt x="30" y="478"/>
                  </a:lnTo>
                  <a:lnTo>
                    <a:pt x="30" y="471"/>
                  </a:lnTo>
                  <a:lnTo>
                    <a:pt x="26" y="467"/>
                  </a:lnTo>
                  <a:lnTo>
                    <a:pt x="30" y="460"/>
                  </a:lnTo>
                  <a:lnTo>
                    <a:pt x="30" y="456"/>
                  </a:lnTo>
                  <a:lnTo>
                    <a:pt x="30" y="449"/>
                  </a:lnTo>
                  <a:lnTo>
                    <a:pt x="30" y="445"/>
                  </a:lnTo>
                  <a:lnTo>
                    <a:pt x="30" y="441"/>
                  </a:lnTo>
                  <a:lnTo>
                    <a:pt x="30" y="437"/>
                  </a:lnTo>
                  <a:lnTo>
                    <a:pt x="30" y="426"/>
                  </a:lnTo>
                  <a:lnTo>
                    <a:pt x="26" y="423"/>
                  </a:lnTo>
                  <a:lnTo>
                    <a:pt x="26" y="423"/>
                  </a:lnTo>
                  <a:lnTo>
                    <a:pt x="30" y="419"/>
                  </a:lnTo>
                  <a:lnTo>
                    <a:pt x="30" y="415"/>
                  </a:lnTo>
                  <a:lnTo>
                    <a:pt x="26" y="408"/>
                  </a:lnTo>
                  <a:lnTo>
                    <a:pt x="23" y="404"/>
                  </a:lnTo>
                  <a:lnTo>
                    <a:pt x="19" y="404"/>
                  </a:lnTo>
                  <a:lnTo>
                    <a:pt x="19" y="408"/>
                  </a:lnTo>
                  <a:lnTo>
                    <a:pt x="15" y="404"/>
                  </a:lnTo>
                  <a:lnTo>
                    <a:pt x="15" y="400"/>
                  </a:lnTo>
                  <a:lnTo>
                    <a:pt x="23" y="400"/>
                  </a:lnTo>
                  <a:lnTo>
                    <a:pt x="26" y="397"/>
                  </a:lnTo>
                  <a:lnTo>
                    <a:pt x="26" y="393"/>
                  </a:lnTo>
                  <a:lnTo>
                    <a:pt x="26" y="393"/>
                  </a:lnTo>
                  <a:lnTo>
                    <a:pt x="23" y="397"/>
                  </a:lnTo>
                  <a:lnTo>
                    <a:pt x="19" y="397"/>
                  </a:lnTo>
                  <a:lnTo>
                    <a:pt x="19" y="389"/>
                  </a:lnTo>
                  <a:lnTo>
                    <a:pt x="15" y="382"/>
                  </a:lnTo>
                  <a:lnTo>
                    <a:pt x="15" y="378"/>
                  </a:lnTo>
                  <a:lnTo>
                    <a:pt x="15" y="374"/>
                  </a:lnTo>
                  <a:lnTo>
                    <a:pt x="12" y="371"/>
                  </a:lnTo>
                  <a:lnTo>
                    <a:pt x="8" y="367"/>
                  </a:lnTo>
                  <a:lnTo>
                    <a:pt x="8" y="356"/>
                  </a:lnTo>
                  <a:lnTo>
                    <a:pt x="12" y="352"/>
                  </a:lnTo>
                  <a:lnTo>
                    <a:pt x="12" y="348"/>
                  </a:lnTo>
                  <a:lnTo>
                    <a:pt x="12" y="345"/>
                  </a:lnTo>
                  <a:lnTo>
                    <a:pt x="8" y="345"/>
                  </a:lnTo>
                  <a:lnTo>
                    <a:pt x="8" y="337"/>
                  </a:lnTo>
                  <a:lnTo>
                    <a:pt x="4" y="330"/>
                  </a:lnTo>
                  <a:lnTo>
                    <a:pt x="8" y="319"/>
                  </a:lnTo>
                  <a:lnTo>
                    <a:pt x="4" y="311"/>
                  </a:lnTo>
                  <a:lnTo>
                    <a:pt x="4" y="308"/>
                  </a:lnTo>
                  <a:lnTo>
                    <a:pt x="8" y="300"/>
                  </a:lnTo>
                  <a:lnTo>
                    <a:pt x="12" y="293"/>
                  </a:lnTo>
                  <a:lnTo>
                    <a:pt x="15" y="289"/>
                  </a:lnTo>
                  <a:lnTo>
                    <a:pt x="15" y="289"/>
                  </a:lnTo>
                  <a:lnTo>
                    <a:pt x="8" y="270"/>
                  </a:lnTo>
                  <a:lnTo>
                    <a:pt x="8" y="263"/>
                  </a:lnTo>
                  <a:lnTo>
                    <a:pt x="8" y="259"/>
                  </a:lnTo>
                  <a:lnTo>
                    <a:pt x="8" y="248"/>
                  </a:lnTo>
                  <a:lnTo>
                    <a:pt x="12" y="244"/>
                  </a:lnTo>
                  <a:lnTo>
                    <a:pt x="15" y="241"/>
                  </a:lnTo>
                  <a:lnTo>
                    <a:pt x="15" y="233"/>
                  </a:lnTo>
                  <a:lnTo>
                    <a:pt x="12" y="230"/>
                  </a:lnTo>
                  <a:lnTo>
                    <a:pt x="8" y="226"/>
                  </a:lnTo>
                  <a:lnTo>
                    <a:pt x="12" y="222"/>
                  </a:lnTo>
                  <a:lnTo>
                    <a:pt x="12" y="219"/>
                  </a:lnTo>
                  <a:lnTo>
                    <a:pt x="15" y="211"/>
                  </a:lnTo>
                  <a:lnTo>
                    <a:pt x="19" y="211"/>
                  </a:lnTo>
                  <a:lnTo>
                    <a:pt x="19" y="204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2" y="181"/>
                  </a:lnTo>
                  <a:lnTo>
                    <a:pt x="12" y="178"/>
                  </a:lnTo>
                  <a:lnTo>
                    <a:pt x="8" y="170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0" y="155"/>
                  </a:lnTo>
                  <a:lnTo>
                    <a:pt x="0" y="152"/>
                  </a:lnTo>
                  <a:lnTo>
                    <a:pt x="8" y="148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33"/>
                  </a:lnTo>
                  <a:lnTo>
                    <a:pt x="8" y="126"/>
                  </a:lnTo>
                  <a:lnTo>
                    <a:pt x="4" y="118"/>
                  </a:lnTo>
                  <a:lnTo>
                    <a:pt x="8" y="115"/>
                  </a:lnTo>
                  <a:lnTo>
                    <a:pt x="8" y="104"/>
                  </a:lnTo>
                  <a:lnTo>
                    <a:pt x="12" y="100"/>
                  </a:lnTo>
                  <a:lnTo>
                    <a:pt x="15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78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23" y="70"/>
                  </a:lnTo>
                  <a:lnTo>
                    <a:pt x="26" y="70"/>
                  </a:lnTo>
                  <a:lnTo>
                    <a:pt x="26" y="66"/>
                  </a:lnTo>
                  <a:lnTo>
                    <a:pt x="23" y="63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19" y="48"/>
                  </a:lnTo>
                  <a:lnTo>
                    <a:pt x="19" y="44"/>
                  </a:lnTo>
                  <a:lnTo>
                    <a:pt x="41" y="33"/>
                  </a:lnTo>
                  <a:lnTo>
                    <a:pt x="45" y="18"/>
                  </a:lnTo>
                  <a:lnTo>
                    <a:pt x="41" y="14"/>
                  </a:lnTo>
                  <a:lnTo>
                    <a:pt x="41" y="14"/>
                  </a:lnTo>
                  <a:close/>
                  <a:moveTo>
                    <a:pt x="178" y="608"/>
                  </a:moveTo>
                  <a:lnTo>
                    <a:pt x="178" y="608"/>
                  </a:lnTo>
                  <a:lnTo>
                    <a:pt x="182" y="608"/>
                  </a:lnTo>
                  <a:lnTo>
                    <a:pt x="186" y="608"/>
                  </a:lnTo>
                  <a:lnTo>
                    <a:pt x="189" y="604"/>
                  </a:lnTo>
                  <a:lnTo>
                    <a:pt x="186" y="604"/>
                  </a:lnTo>
                  <a:lnTo>
                    <a:pt x="182" y="604"/>
                  </a:lnTo>
                  <a:lnTo>
                    <a:pt x="178" y="608"/>
                  </a:lnTo>
                  <a:lnTo>
                    <a:pt x="178" y="608"/>
                  </a:lnTo>
                  <a:lnTo>
                    <a:pt x="178" y="608"/>
                  </a:lnTo>
                  <a:close/>
                  <a:moveTo>
                    <a:pt x="104" y="560"/>
                  </a:moveTo>
                  <a:lnTo>
                    <a:pt x="104" y="560"/>
                  </a:lnTo>
                  <a:lnTo>
                    <a:pt x="108" y="564"/>
                  </a:lnTo>
                  <a:lnTo>
                    <a:pt x="112" y="567"/>
                  </a:lnTo>
                  <a:lnTo>
                    <a:pt x="112" y="575"/>
                  </a:lnTo>
                  <a:lnTo>
                    <a:pt x="112" y="575"/>
                  </a:lnTo>
                  <a:lnTo>
                    <a:pt x="108" y="575"/>
                  </a:lnTo>
                  <a:lnTo>
                    <a:pt x="108" y="578"/>
                  </a:lnTo>
                  <a:lnTo>
                    <a:pt x="104" y="560"/>
                  </a:lnTo>
                  <a:lnTo>
                    <a:pt x="104" y="560"/>
                  </a:lnTo>
                  <a:close/>
                  <a:moveTo>
                    <a:pt x="108" y="578"/>
                  </a:moveTo>
                  <a:lnTo>
                    <a:pt x="112" y="578"/>
                  </a:lnTo>
                  <a:lnTo>
                    <a:pt x="115" y="578"/>
                  </a:lnTo>
                  <a:lnTo>
                    <a:pt x="119" y="582"/>
                  </a:lnTo>
                  <a:lnTo>
                    <a:pt x="119" y="586"/>
                  </a:lnTo>
                  <a:lnTo>
                    <a:pt x="123" y="586"/>
                  </a:lnTo>
                  <a:lnTo>
                    <a:pt x="126" y="589"/>
                  </a:lnTo>
                  <a:lnTo>
                    <a:pt x="126" y="593"/>
                  </a:lnTo>
                  <a:lnTo>
                    <a:pt x="130" y="593"/>
                  </a:lnTo>
                  <a:lnTo>
                    <a:pt x="145" y="597"/>
                  </a:lnTo>
                  <a:lnTo>
                    <a:pt x="145" y="601"/>
                  </a:lnTo>
                  <a:lnTo>
                    <a:pt x="149" y="601"/>
                  </a:lnTo>
                  <a:lnTo>
                    <a:pt x="156" y="604"/>
                  </a:lnTo>
                  <a:lnTo>
                    <a:pt x="160" y="604"/>
                  </a:lnTo>
                  <a:lnTo>
                    <a:pt x="163" y="604"/>
                  </a:lnTo>
                  <a:lnTo>
                    <a:pt x="167" y="604"/>
                  </a:lnTo>
                  <a:lnTo>
                    <a:pt x="167" y="608"/>
                  </a:lnTo>
                  <a:lnTo>
                    <a:pt x="163" y="608"/>
                  </a:lnTo>
                  <a:lnTo>
                    <a:pt x="163" y="608"/>
                  </a:lnTo>
                  <a:lnTo>
                    <a:pt x="160" y="608"/>
                  </a:lnTo>
                  <a:lnTo>
                    <a:pt x="156" y="612"/>
                  </a:lnTo>
                  <a:lnTo>
                    <a:pt x="156" y="615"/>
                  </a:lnTo>
                  <a:lnTo>
                    <a:pt x="152" y="615"/>
                  </a:lnTo>
                  <a:lnTo>
                    <a:pt x="149" y="615"/>
                  </a:lnTo>
                  <a:lnTo>
                    <a:pt x="145" y="612"/>
                  </a:lnTo>
                  <a:lnTo>
                    <a:pt x="137" y="612"/>
                  </a:lnTo>
                  <a:lnTo>
                    <a:pt x="130" y="612"/>
                  </a:lnTo>
                  <a:lnTo>
                    <a:pt x="126" y="612"/>
                  </a:lnTo>
                  <a:lnTo>
                    <a:pt x="119" y="612"/>
                  </a:lnTo>
                  <a:lnTo>
                    <a:pt x="119" y="612"/>
                  </a:lnTo>
                  <a:lnTo>
                    <a:pt x="115" y="608"/>
                  </a:lnTo>
                  <a:lnTo>
                    <a:pt x="123" y="608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26" y="604"/>
                  </a:lnTo>
                  <a:lnTo>
                    <a:pt x="123" y="604"/>
                  </a:lnTo>
                  <a:lnTo>
                    <a:pt x="115" y="604"/>
                  </a:lnTo>
                  <a:lnTo>
                    <a:pt x="115" y="604"/>
                  </a:lnTo>
                  <a:lnTo>
                    <a:pt x="108" y="5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6" name="Freeform 189"/>
            <p:cNvSpPr>
              <a:spLocks noEditPoints="1"/>
            </p:cNvSpPr>
            <p:nvPr/>
          </p:nvSpPr>
          <p:spPr bwMode="auto">
            <a:xfrm>
              <a:off x="2810821" y="3524646"/>
              <a:ext cx="234167" cy="907075"/>
            </a:xfrm>
            <a:custGeom>
              <a:avLst/>
              <a:gdLst>
                <a:gd name="T0" fmla="*/ 33 w 49"/>
                <a:gd name="T1" fmla="*/ 183 h 190"/>
                <a:gd name="T2" fmla="*/ 33 w 49"/>
                <a:gd name="T3" fmla="*/ 185 h 190"/>
                <a:gd name="T4" fmla="*/ 40 w 49"/>
                <a:gd name="T5" fmla="*/ 185 h 190"/>
                <a:gd name="T6" fmla="*/ 33 w 49"/>
                <a:gd name="T7" fmla="*/ 177 h 190"/>
                <a:gd name="T8" fmla="*/ 39 w 49"/>
                <a:gd name="T9" fmla="*/ 175 h 190"/>
                <a:gd name="T10" fmla="*/ 15 w 49"/>
                <a:gd name="T11" fmla="*/ 157 h 190"/>
                <a:gd name="T12" fmla="*/ 15 w 49"/>
                <a:gd name="T13" fmla="*/ 129 h 190"/>
                <a:gd name="T14" fmla="*/ 11 w 49"/>
                <a:gd name="T15" fmla="*/ 108 h 190"/>
                <a:gd name="T16" fmla="*/ 15 w 49"/>
                <a:gd name="T17" fmla="*/ 74 h 190"/>
                <a:gd name="T18" fmla="*/ 16 w 49"/>
                <a:gd name="T19" fmla="*/ 42 h 190"/>
                <a:gd name="T20" fmla="*/ 16 w 49"/>
                <a:gd name="T21" fmla="*/ 15 h 190"/>
                <a:gd name="T22" fmla="*/ 7 w 49"/>
                <a:gd name="T23" fmla="*/ 3 h 190"/>
                <a:gd name="T24" fmla="*/ 5 w 49"/>
                <a:gd name="T25" fmla="*/ 25 h 190"/>
                <a:gd name="T26" fmla="*/ 5 w 49"/>
                <a:gd name="T27" fmla="*/ 47 h 190"/>
                <a:gd name="T28" fmla="*/ 6 w 49"/>
                <a:gd name="T29" fmla="*/ 67 h 190"/>
                <a:gd name="T30" fmla="*/ 4 w 49"/>
                <a:gd name="T31" fmla="*/ 82 h 190"/>
                <a:gd name="T32" fmla="*/ 2 w 49"/>
                <a:gd name="T33" fmla="*/ 94 h 190"/>
                <a:gd name="T34" fmla="*/ 3 w 49"/>
                <a:gd name="T35" fmla="*/ 109 h 190"/>
                <a:gd name="T36" fmla="*/ 10 w 49"/>
                <a:gd name="T37" fmla="*/ 116 h 190"/>
                <a:gd name="T38" fmla="*/ 9 w 49"/>
                <a:gd name="T39" fmla="*/ 125 h 190"/>
                <a:gd name="T40" fmla="*/ 9 w 49"/>
                <a:gd name="T41" fmla="*/ 138 h 190"/>
                <a:gd name="T42" fmla="*/ 3 w 49"/>
                <a:gd name="T43" fmla="*/ 135 h 190"/>
                <a:gd name="T44" fmla="*/ 6 w 49"/>
                <a:gd name="T45" fmla="*/ 139 h 190"/>
                <a:gd name="T46" fmla="*/ 10 w 49"/>
                <a:gd name="T47" fmla="*/ 144 h 190"/>
                <a:gd name="T48" fmla="*/ 10 w 49"/>
                <a:gd name="T49" fmla="*/ 150 h 190"/>
                <a:gd name="T50" fmla="*/ 11 w 49"/>
                <a:gd name="T51" fmla="*/ 157 h 190"/>
                <a:gd name="T52" fmla="*/ 15 w 49"/>
                <a:gd name="T53" fmla="*/ 165 h 190"/>
                <a:gd name="T54" fmla="*/ 20 w 49"/>
                <a:gd name="T55" fmla="*/ 167 h 190"/>
                <a:gd name="T56" fmla="*/ 21 w 49"/>
                <a:gd name="T57" fmla="*/ 170 h 190"/>
                <a:gd name="T58" fmla="*/ 19 w 49"/>
                <a:gd name="T59" fmla="*/ 172 h 190"/>
                <a:gd name="T60" fmla="*/ 23 w 49"/>
                <a:gd name="T61" fmla="*/ 171 h 190"/>
                <a:gd name="T62" fmla="*/ 21 w 49"/>
                <a:gd name="T63" fmla="*/ 175 h 190"/>
                <a:gd name="T64" fmla="*/ 28 w 49"/>
                <a:gd name="T65" fmla="*/ 173 h 190"/>
                <a:gd name="T66" fmla="*/ 29 w 49"/>
                <a:gd name="T67" fmla="*/ 179 h 190"/>
                <a:gd name="T68" fmla="*/ 38 w 49"/>
                <a:gd name="T69" fmla="*/ 169 h 190"/>
                <a:gd name="T70" fmla="*/ 3 w 49"/>
                <a:gd name="T71" fmla="*/ 117 h 190"/>
                <a:gd name="T72" fmla="*/ 8 w 49"/>
                <a:gd name="T73" fmla="*/ 115 h 190"/>
                <a:gd name="T74" fmla="*/ 7 w 49"/>
                <a:gd name="T75" fmla="*/ 124 h 190"/>
                <a:gd name="T76" fmla="*/ 3 w 49"/>
                <a:gd name="T77" fmla="*/ 128 h 190"/>
                <a:gd name="T78" fmla="*/ 4 w 49"/>
                <a:gd name="T79" fmla="*/ 128 h 190"/>
                <a:gd name="T80" fmla="*/ 9 w 49"/>
                <a:gd name="T81" fmla="*/ 126 h 190"/>
                <a:gd name="T82" fmla="*/ 5 w 49"/>
                <a:gd name="T83" fmla="*/ 130 h 190"/>
                <a:gd name="T84" fmla="*/ 7 w 49"/>
                <a:gd name="T85" fmla="*/ 148 h 190"/>
                <a:gd name="T86" fmla="*/ 6 w 49"/>
                <a:gd name="T87" fmla="*/ 148 h 190"/>
                <a:gd name="T88" fmla="*/ 5 w 49"/>
                <a:gd name="T89" fmla="*/ 152 h 190"/>
                <a:gd name="T90" fmla="*/ 6 w 49"/>
                <a:gd name="T91" fmla="*/ 154 h 190"/>
                <a:gd name="T92" fmla="*/ 9 w 49"/>
                <a:gd name="T93" fmla="*/ 156 h 190"/>
                <a:gd name="T94" fmla="*/ 10 w 49"/>
                <a:gd name="T95" fmla="*/ 162 h 190"/>
                <a:gd name="T96" fmla="*/ 10 w 49"/>
                <a:gd name="T97" fmla="*/ 161 h 190"/>
                <a:gd name="T98" fmla="*/ 11 w 49"/>
                <a:gd name="T99" fmla="*/ 167 h 190"/>
                <a:gd name="T100" fmla="*/ 14 w 49"/>
                <a:gd name="T101" fmla="*/ 169 h 190"/>
                <a:gd name="T102" fmla="*/ 15 w 49"/>
                <a:gd name="T103" fmla="*/ 169 h 190"/>
                <a:gd name="T104" fmla="*/ 17 w 49"/>
                <a:gd name="T105" fmla="*/ 172 h 190"/>
                <a:gd name="T106" fmla="*/ 21 w 49"/>
                <a:gd name="T107" fmla="*/ 177 h 190"/>
                <a:gd name="T108" fmla="*/ 22 w 49"/>
                <a:gd name="T109" fmla="*/ 180 h 190"/>
                <a:gd name="T110" fmla="*/ 26 w 49"/>
                <a:gd name="T111" fmla="*/ 180 h 190"/>
                <a:gd name="T112" fmla="*/ 27 w 49"/>
                <a:gd name="T113" fmla="*/ 181 h 190"/>
                <a:gd name="T114" fmla="*/ 31 w 49"/>
                <a:gd name="T115" fmla="*/ 179 h 190"/>
                <a:gd name="T116" fmla="*/ 48 w 49"/>
                <a:gd name="T117" fmla="*/ 188 h 190"/>
                <a:gd name="T118" fmla="*/ 45 w 49"/>
                <a:gd name="T119" fmla="*/ 186 h 190"/>
                <a:gd name="T120" fmla="*/ 41 w 49"/>
                <a:gd name="T121" fmla="*/ 18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" h="190">
                  <a:moveTo>
                    <a:pt x="42" y="184"/>
                  </a:moveTo>
                  <a:cubicBezTo>
                    <a:pt x="41" y="183"/>
                    <a:pt x="41" y="183"/>
                    <a:pt x="41" y="183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6" y="181"/>
                    <a:pt x="36" y="181"/>
                    <a:pt x="36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2"/>
                    <a:pt x="33" y="182"/>
                    <a:pt x="33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3"/>
                    <a:pt x="31" y="183"/>
                    <a:pt x="31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7" y="184"/>
                    <a:pt x="37" y="184"/>
                    <a:pt x="37" y="184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1" y="185"/>
                    <a:pt x="41" y="185"/>
                    <a:pt x="41" y="185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lose/>
                  <a:moveTo>
                    <a:pt x="41" y="182"/>
                  </a:moveTo>
                  <a:cubicBezTo>
                    <a:pt x="40" y="182"/>
                    <a:pt x="40" y="182"/>
                    <a:pt x="40" y="182"/>
                  </a:cubicBezTo>
                  <a:cubicBezTo>
                    <a:pt x="38" y="181"/>
                    <a:pt x="38" y="181"/>
                    <a:pt x="38" y="181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5" y="180"/>
                    <a:pt x="35" y="180"/>
                    <a:pt x="35" y="180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8"/>
                    <a:pt x="34" y="178"/>
                    <a:pt x="34" y="178"/>
                  </a:cubicBezTo>
                  <a:cubicBezTo>
                    <a:pt x="35" y="178"/>
                    <a:pt x="35" y="178"/>
                    <a:pt x="35" y="178"/>
                  </a:cubicBezTo>
                  <a:cubicBezTo>
                    <a:pt x="35" y="177"/>
                    <a:pt x="35" y="177"/>
                    <a:pt x="35" y="177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4" y="176"/>
                    <a:pt x="34" y="176"/>
                    <a:pt x="34" y="176"/>
                  </a:cubicBezTo>
                  <a:cubicBezTo>
                    <a:pt x="34" y="177"/>
                    <a:pt x="34" y="177"/>
                    <a:pt x="34" y="177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5" y="172"/>
                    <a:pt x="35" y="172"/>
                    <a:pt x="35" y="172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8" y="170"/>
                    <a:pt x="38" y="170"/>
                    <a:pt x="38" y="170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41" y="182"/>
                    <a:pt x="41" y="182"/>
                    <a:pt x="41" y="182"/>
                  </a:cubicBezTo>
                  <a:close/>
                  <a:moveTo>
                    <a:pt x="38" y="169"/>
                  </a:moveTo>
                  <a:cubicBezTo>
                    <a:pt x="36" y="168"/>
                    <a:pt x="36" y="168"/>
                    <a:pt x="36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1" y="163"/>
                    <a:pt x="21" y="163"/>
                    <a:pt x="21" y="163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1" y="160"/>
                    <a:pt x="21" y="160"/>
                    <a:pt x="21" y="160"/>
                  </a:cubicBezTo>
                  <a:cubicBezTo>
                    <a:pt x="20" y="160"/>
                    <a:pt x="20" y="160"/>
                    <a:pt x="20" y="160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17" y="161"/>
                    <a:pt x="17" y="161"/>
                    <a:pt x="17" y="161"/>
                  </a:cubicBezTo>
                  <a:cubicBezTo>
                    <a:pt x="15" y="158"/>
                    <a:pt x="15" y="158"/>
                    <a:pt x="15" y="158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8" y="143"/>
                    <a:pt x="18" y="143"/>
                    <a:pt x="18" y="143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8"/>
                    <a:pt x="16" y="128"/>
                    <a:pt x="16" y="12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5" y="126"/>
                    <a:pt x="15" y="126"/>
                    <a:pt x="15" y="126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4"/>
                    <a:pt x="13" y="114"/>
                    <a:pt x="13" y="114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" y="112"/>
                    <a:pt x="13" y="112"/>
                    <a:pt x="13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5"/>
                    <a:pt x="12" y="105"/>
                    <a:pt x="12" y="10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2" y="89"/>
                    <a:pt x="12" y="89"/>
                    <a:pt x="12" y="89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2"/>
                    <a:pt x="14" y="82"/>
                    <a:pt x="14" y="82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2" y="87"/>
                    <a:pt x="2" y="87"/>
                    <a:pt x="2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4" y="98"/>
                    <a:pt x="4" y="98"/>
                    <a:pt x="4" y="98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8" y="113"/>
                    <a:pt x="8" y="113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9" y="111"/>
                    <a:pt x="9" y="111"/>
                    <a:pt x="9" y="111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8"/>
                    <a:pt x="9" y="118"/>
                    <a:pt x="9" y="118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2"/>
                    <a:pt x="9" y="122"/>
                    <a:pt x="9" y="122"/>
                  </a:cubicBezTo>
                  <a:cubicBezTo>
                    <a:pt x="10" y="122"/>
                    <a:pt x="10" y="122"/>
                    <a:pt x="10" y="122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7"/>
                    <a:pt x="11" y="127"/>
                    <a:pt x="11" y="127"/>
                  </a:cubicBezTo>
                  <a:cubicBezTo>
                    <a:pt x="12" y="127"/>
                    <a:pt x="12" y="127"/>
                    <a:pt x="12" y="127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11" y="129"/>
                    <a:pt x="11" y="129"/>
                    <a:pt x="11" y="129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7"/>
                    <a:pt x="8" y="137"/>
                    <a:pt x="8" y="137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7" y="134"/>
                    <a:pt x="7" y="134"/>
                    <a:pt x="7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3" y="141"/>
                    <a:pt x="3" y="141"/>
                    <a:pt x="3" y="141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2" y="140"/>
                    <a:pt x="2" y="140"/>
                    <a:pt x="2" y="140"/>
                  </a:cubicBezTo>
                  <a:cubicBezTo>
                    <a:pt x="2" y="139"/>
                    <a:pt x="2" y="139"/>
                    <a:pt x="2" y="139"/>
                  </a:cubicBezTo>
                  <a:cubicBezTo>
                    <a:pt x="3" y="138"/>
                    <a:pt x="3" y="138"/>
                    <a:pt x="3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9"/>
                    <a:pt x="4" y="139"/>
                    <a:pt x="4" y="139"/>
                  </a:cubicBezTo>
                  <a:cubicBezTo>
                    <a:pt x="5" y="139"/>
                    <a:pt x="5" y="139"/>
                    <a:pt x="5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9" y="141"/>
                    <a:pt x="9" y="141"/>
                    <a:pt x="9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9" y="143"/>
                    <a:pt x="9" y="143"/>
                    <a:pt x="9" y="143"/>
                  </a:cubicBezTo>
                  <a:cubicBezTo>
                    <a:pt x="9" y="144"/>
                    <a:pt x="9" y="144"/>
                    <a:pt x="9" y="144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4"/>
                    <a:pt x="7" y="144"/>
                    <a:pt x="7" y="144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5"/>
                    <a:pt x="8" y="145"/>
                    <a:pt x="8" y="14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0" y="146"/>
                    <a:pt x="10" y="146"/>
                    <a:pt x="10" y="146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2"/>
                    <a:pt x="10" y="152"/>
                    <a:pt x="10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1" y="155"/>
                    <a:pt x="11" y="155"/>
                    <a:pt x="11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10" y="159"/>
                    <a:pt x="10" y="159"/>
                    <a:pt x="10" y="159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14" y="161"/>
                    <a:pt x="14" y="161"/>
                    <a:pt x="14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5" y="161"/>
                    <a:pt x="15" y="161"/>
                    <a:pt x="15" y="161"/>
                  </a:cubicBezTo>
                  <a:cubicBezTo>
                    <a:pt x="15" y="162"/>
                    <a:pt x="15" y="162"/>
                    <a:pt x="15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3" y="163"/>
                    <a:pt x="13" y="163"/>
                    <a:pt x="13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6" y="164"/>
                    <a:pt x="16" y="164"/>
                    <a:pt x="16" y="164"/>
                  </a:cubicBezTo>
                  <a:cubicBezTo>
                    <a:pt x="16" y="165"/>
                    <a:pt x="16" y="165"/>
                    <a:pt x="16" y="165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6"/>
                    <a:pt x="21" y="166"/>
                    <a:pt x="21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9" y="165"/>
                    <a:pt x="19" y="165"/>
                    <a:pt x="19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2" y="170"/>
                    <a:pt x="22" y="170"/>
                    <a:pt x="22" y="170"/>
                  </a:cubicBezTo>
                  <a:cubicBezTo>
                    <a:pt x="21" y="170"/>
                    <a:pt x="21" y="170"/>
                    <a:pt x="21" y="170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19" y="174"/>
                    <a:pt x="19" y="174"/>
                    <a:pt x="19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1"/>
                    <a:pt x="24" y="171"/>
                    <a:pt x="24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6" y="171"/>
                    <a:pt x="26" y="171"/>
                    <a:pt x="26" y="171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3" y="177"/>
                    <a:pt x="23" y="177"/>
                    <a:pt x="23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6"/>
                    <a:pt x="24" y="176"/>
                    <a:pt x="24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5"/>
                    <a:pt x="30" y="175"/>
                    <a:pt x="30" y="175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3" y="171"/>
                    <a:pt x="33" y="171"/>
                    <a:pt x="33" y="171"/>
                  </a:cubicBezTo>
                  <a:cubicBezTo>
                    <a:pt x="33" y="170"/>
                    <a:pt x="33" y="170"/>
                    <a:pt x="33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9"/>
                    <a:pt x="38" y="169"/>
                    <a:pt x="38" y="169"/>
                  </a:cubicBezTo>
                  <a:close/>
                  <a:moveTo>
                    <a:pt x="46" y="190"/>
                  </a:move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6" y="190"/>
                    <a:pt x="46" y="190"/>
                  </a:cubicBezTo>
                  <a:close/>
                  <a:moveTo>
                    <a:pt x="6" y="117"/>
                  </a:move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3" y="121"/>
                    <a:pt x="3" y="121"/>
                    <a:pt x="3" y="121"/>
                  </a:cubicBezTo>
                  <a:cubicBezTo>
                    <a:pt x="3" y="120"/>
                    <a:pt x="3" y="120"/>
                    <a:pt x="3" y="120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3" y="116"/>
                    <a:pt x="3" y="116"/>
                    <a:pt x="3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5"/>
                    <a:pt x="2" y="115"/>
                    <a:pt x="2" y="115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lose/>
                  <a:moveTo>
                    <a:pt x="7" y="115"/>
                  </a:moveTo>
                  <a:cubicBezTo>
                    <a:pt x="8" y="115"/>
                    <a:pt x="8" y="115"/>
                    <a:pt x="8" y="115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7" y="115"/>
                    <a:pt x="7" y="115"/>
                    <a:pt x="7" y="115"/>
                  </a:cubicBezTo>
                  <a:close/>
                  <a:moveTo>
                    <a:pt x="2" y="123"/>
                  </a:moveTo>
                  <a:cubicBezTo>
                    <a:pt x="2" y="123"/>
                    <a:pt x="2" y="123"/>
                    <a:pt x="2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2" y="123"/>
                    <a:pt x="2" y="123"/>
                    <a:pt x="2" y="123"/>
                  </a:cubicBezTo>
                  <a:cubicBezTo>
                    <a:pt x="2" y="123"/>
                    <a:pt x="2" y="123"/>
                    <a:pt x="2" y="123"/>
                  </a:cubicBezTo>
                  <a:close/>
                  <a:moveTo>
                    <a:pt x="8" y="124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lose/>
                  <a:moveTo>
                    <a:pt x="7" y="124"/>
                  </a:moveTo>
                  <a:cubicBezTo>
                    <a:pt x="7" y="124"/>
                    <a:pt x="7" y="124"/>
                    <a:pt x="7" y="124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4"/>
                    <a:pt x="7" y="124"/>
                    <a:pt x="7" y="124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7" y="124"/>
                    <a:pt x="7" y="124"/>
                    <a:pt x="7" y="124"/>
                  </a:cubicBezTo>
                  <a:close/>
                  <a:moveTo>
                    <a:pt x="5" y="123"/>
                  </a:moveTo>
                  <a:cubicBezTo>
                    <a:pt x="5" y="123"/>
                    <a:pt x="5" y="123"/>
                    <a:pt x="5" y="123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5" y="124"/>
                    <a:pt x="5" y="124"/>
                    <a:pt x="5" y="124"/>
                  </a:cubicBezTo>
                  <a:cubicBezTo>
                    <a:pt x="5" y="123"/>
                    <a:pt x="5" y="123"/>
                    <a:pt x="5" y="123"/>
                  </a:cubicBezTo>
                  <a:close/>
                  <a:moveTo>
                    <a:pt x="5" y="125"/>
                  </a:move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lose/>
                  <a:moveTo>
                    <a:pt x="4" y="126"/>
                  </a:moveTo>
                  <a:cubicBezTo>
                    <a:pt x="4" y="125"/>
                    <a:pt x="4" y="125"/>
                    <a:pt x="4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lose/>
                  <a:moveTo>
                    <a:pt x="3" y="127"/>
                  </a:move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7"/>
                    <a:pt x="3" y="127"/>
                    <a:pt x="3" y="127"/>
                  </a:cubicBezTo>
                  <a:close/>
                  <a:moveTo>
                    <a:pt x="7" y="127"/>
                  </a:moveTo>
                  <a:cubicBezTo>
                    <a:pt x="7" y="128"/>
                    <a:pt x="7" y="128"/>
                    <a:pt x="7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7" y="127"/>
                    <a:pt x="7" y="127"/>
                    <a:pt x="7" y="127"/>
                  </a:cubicBezTo>
                  <a:close/>
                  <a:moveTo>
                    <a:pt x="6" y="127"/>
                  </a:moveTo>
                  <a:cubicBezTo>
                    <a:pt x="7" y="126"/>
                    <a:pt x="7" y="126"/>
                    <a:pt x="7" y="126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lose/>
                  <a:moveTo>
                    <a:pt x="4" y="133"/>
                  </a:moveTo>
                  <a:cubicBezTo>
                    <a:pt x="4" y="133"/>
                    <a:pt x="4" y="133"/>
                    <a:pt x="4" y="133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3"/>
                    <a:pt x="4" y="133"/>
                    <a:pt x="4" y="133"/>
                  </a:cubicBezTo>
                  <a:close/>
                  <a:moveTo>
                    <a:pt x="4" y="128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4" y="127"/>
                    <a:pt x="4" y="127"/>
                    <a:pt x="4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4" y="128"/>
                    <a:pt x="4" y="128"/>
                    <a:pt x="4" y="128"/>
                  </a:cubicBezTo>
                  <a:close/>
                  <a:moveTo>
                    <a:pt x="2" y="129"/>
                  </a:moveTo>
                  <a:cubicBezTo>
                    <a:pt x="1" y="129"/>
                    <a:pt x="1" y="129"/>
                    <a:pt x="1" y="129"/>
                  </a:cubicBezTo>
                  <a:cubicBezTo>
                    <a:pt x="1" y="128"/>
                    <a:pt x="1" y="128"/>
                    <a:pt x="1" y="128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2" y="129"/>
                    <a:pt x="2" y="129"/>
                    <a:pt x="2" y="129"/>
                  </a:cubicBezTo>
                  <a:cubicBezTo>
                    <a:pt x="2" y="129"/>
                    <a:pt x="2" y="129"/>
                    <a:pt x="2" y="129"/>
                  </a:cubicBezTo>
                  <a:close/>
                  <a:moveTo>
                    <a:pt x="5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6" y="132"/>
                    <a:pt x="6" y="132"/>
                    <a:pt x="6" y="132"/>
                  </a:cubicBezTo>
                  <a:cubicBezTo>
                    <a:pt x="5" y="132"/>
                    <a:pt x="5" y="132"/>
                    <a:pt x="5" y="132"/>
                  </a:cubicBezTo>
                  <a:close/>
                  <a:moveTo>
                    <a:pt x="6" y="133"/>
                  </a:move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6" y="133"/>
                    <a:pt x="6" y="133"/>
                    <a:pt x="6" y="133"/>
                  </a:cubicBezTo>
                  <a:close/>
                  <a:moveTo>
                    <a:pt x="8" y="126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6"/>
                    <a:pt x="8" y="126"/>
                    <a:pt x="8" y="126"/>
                  </a:cubicBezTo>
                  <a:close/>
                  <a:moveTo>
                    <a:pt x="9" y="126"/>
                  </a:moveTo>
                  <a:cubicBezTo>
                    <a:pt x="10" y="126"/>
                    <a:pt x="10" y="126"/>
                    <a:pt x="10" y="126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9" y="127"/>
                    <a:pt x="9" y="127"/>
                    <a:pt x="9" y="127"/>
                  </a:cubicBezTo>
                  <a:cubicBezTo>
                    <a:pt x="9" y="126"/>
                    <a:pt x="9" y="126"/>
                    <a:pt x="9" y="126"/>
                  </a:cubicBezTo>
                  <a:close/>
                  <a:moveTo>
                    <a:pt x="4" y="129"/>
                  </a:moveTo>
                  <a:cubicBezTo>
                    <a:pt x="5" y="128"/>
                    <a:pt x="5" y="128"/>
                    <a:pt x="5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6" y="129"/>
                    <a:pt x="6" y="129"/>
                    <a:pt x="6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4" y="129"/>
                    <a:pt x="4" y="129"/>
                  </a:cubicBezTo>
                  <a:close/>
                  <a:moveTo>
                    <a:pt x="5" y="130"/>
                  </a:moveTo>
                  <a:cubicBezTo>
                    <a:pt x="5" y="130"/>
                    <a:pt x="5" y="130"/>
                    <a:pt x="5" y="130"/>
                  </a:cubicBezTo>
                  <a:cubicBezTo>
                    <a:pt x="6" y="130"/>
                    <a:pt x="6" y="130"/>
                    <a:pt x="6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5" y="130"/>
                    <a:pt x="5" y="130"/>
                    <a:pt x="5" y="130"/>
                  </a:cubicBezTo>
                  <a:close/>
                  <a:moveTo>
                    <a:pt x="6" y="131"/>
                  </a:moveTo>
                  <a:cubicBezTo>
                    <a:pt x="7" y="130"/>
                    <a:pt x="7" y="130"/>
                    <a:pt x="7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6" y="131"/>
                    <a:pt x="6" y="131"/>
                    <a:pt x="6" y="131"/>
                  </a:cubicBezTo>
                  <a:close/>
                  <a:moveTo>
                    <a:pt x="5" y="133"/>
                  </a:moveTo>
                  <a:cubicBezTo>
                    <a:pt x="5" y="132"/>
                    <a:pt x="5" y="132"/>
                    <a:pt x="5" y="132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5" y="133"/>
                    <a:pt x="5" y="133"/>
                    <a:pt x="5" y="133"/>
                  </a:cubicBezTo>
                  <a:close/>
                  <a:moveTo>
                    <a:pt x="7" y="148"/>
                  </a:move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6" y="147"/>
                    <a:pt x="6" y="147"/>
                    <a:pt x="6" y="147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7" y="146"/>
                    <a:pt x="7" y="146"/>
                    <a:pt x="7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8"/>
                    <a:pt x="7" y="148"/>
                    <a:pt x="7" y="148"/>
                  </a:cubicBezTo>
                  <a:close/>
                  <a:moveTo>
                    <a:pt x="4" y="147"/>
                  </a:moveTo>
                  <a:cubicBezTo>
                    <a:pt x="4" y="146"/>
                    <a:pt x="4" y="146"/>
                    <a:pt x="4" y="146"/>
                  </a:cubicBezTo>
                  <a:cubicBezTo>
                    <a:pt x="4" y="146"/>
                    <a:pt x="4" y="146"/>
                    <a:pt x="4" y="146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4" y="148"/>
                    <a:pt x="4" y="148"/>
                    <a:pt x="4" y="148"/>
                  </a:cubicBezTo>
                  <a:cubicBezTo>
                    <a:pt x="4" y="147"/>
                    <a:pt x="4" y="147"/>
                    <a:pt x="4" y="147"/>
                  </a:cubicBezTo>
                  <a:close/>
                  <a:moveTo>
                    <a:pt x="4" y="148"/>
                  </a:moveTo>
                  <a:cubicBezTo>
                    <a:pt x="4" y="148"/>
                    <a:pt x="4" y="148"/>
                    <a:pt x="4" y="148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49"/>
                    <a:pt x="4" y="149"/>
                    <a:pt x="4" y="149"/>
                  </a:cubicBezTo>
                  <a:cubicBezTo>
                    <a:pt x="4" y="148"/>
                    <a:pt x="4" y="148"/>
                    <a:pt x="4" y="148"/>
                  </a:cubicBezTo>
                  <a:close/>
                  <a:moveTo>
                    <a:pt x="5" y="153"/>
                  </a:moveTo>
                  <a:cubicBezTo>
                    <a:pt x="5" y="153"/>
                    <a:pt x="5" y="153"/>
                    <a:pt x="5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5" y="153"/>
                    <a:pt x="5" y="153"/>
                    <a:pt x="5" y="153"/>
                  </a:cubicBezTo>
                  <a:close/>
                  <a:moveTo>
                    <a:pt x="7" y="156"/>
                  </a:move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7" y="156"/>
                    <a:pt x="7" y="156"/>
                    <a:pt x="7" y="156"/>
                  </a:cubicBezTo>
                  <a:close/>
                  <a:moveTo>
                    <a:pt x="9" y="156"/>
                  </a:move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6" y="154"/>
                    <a:pt x="6" y="154"/>
                    <a:pt x="6" y="154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0" y="155"/>
                    <a:pt x="10" y="155"/>
                    <a:pt x="10" y="155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6"/>
                    <a:pt x="9" y="156"/>
                    <a:pt x="9" y="156"/>
                  </a:cubicBezTo>
                  <a:close/>
                  <a:moveTo>
                    <a:pt x="8" y="160"/>
                  </a:moveTo>
                  <a:cubicBezTo>
                    <a:pt x="8" y="159"/>
                    <a:pt x="8" y="159"/>
                    <a:pt x="8" y="159"/>
                  </a:cubicBezTo>
                  <a:cubicBezTo>
                    <a:pt x="7" y="159"/>
                    <a:pt x="7" y="159"/>
                    <a:pt x="7" y="159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0"/>
                    <a:pt x="8" y="160"/>
                    <a:pt x="8" y="160"/>
                  </a:cubicBezTo>
                  <a:close/>
                  <a:moveTo>
                    <a:pt x="8" y="161"/>
                  </a:moveTo>
                  <a:cubicBezTo>
                    <a:pt x="8" y="160"/>
                    <a:pt x="8" y="160"/>
                    <a:pt x="8" y="160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8" y="161"/>
                    <a:pt x="8" y="161"/>
                    <a:pt x="8" y="161"/>
                  </a:cubicBezTo>
                  <a:close/>
                  <a:moveTo>
                    <a:pt x="9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lose/>
                  <a:moveTo>
                    <a:pt x="1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10" y="160"/>
                    <a:pt x="10" y="160"/>
                    <a:pt x="10" y="160"/>
                  </a:cubicBezTo>
                  <a:cubicBezTo>
                    <a:pt x="11" y="160"/>
                    <a:pt x="11" y="160"/>
                    <a:pt x="11" y="160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3" y="162"/>
                    <a:pt x="13" y="162"/>
                    <a:pt x="13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0" y="160"/>
                    <a:pt x="10" y="160"/>
                    <a:pt x="10" y="160"/>
                  </a:cubicBezTo>
                  <a:close/>
                  <a:moveTo>
                    <a:pt x="10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12" y="163"/>
                    <a:pt x="12" y="163"/>
                    <a:pt x="12" y="163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0" y="161"/>
                    <a:pt x="10" y="161"/>
                    <a:pt x="10" y="161"/>
                  </a:cubicBezTo>
                  <a:close/>
                  <a:moveTo>
                    <a:pt x="11" y="165"/>
                  </a:moveTo>
                  <a:cubicBezTo>
                    <a:pt x="10" y="166"/>
                    <a:pt x="10" y="166"/>
                    <a:pt x="10" y="166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5"/>
                    <a:pt x="11" y="165"/>
                    <a:pt x="11" y="165"/>
                  </a:cubicBezTo>
                  <a:close/>
                  <a:moveTo>
                    <a:pt x="12" y="169"/>
                  </a:moveTo>
                  <a:cubicBezTo>
                    <a:pt x="11" y="169"/>
                    <a:pt x="11" y="169"/>
                    <a:pt x="11" y="169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2" y="169"/>
                    <a:pt x="12" y="169"/>
                    <a:pt x="12" y="169"/>
                  </a:cubicBezTo>
                  <a:close/>
                  <a:moveTo>
                    <a:pt x="12" y="167"/>
                  </a:moveTo>
                  <a:cubicBezTo>
                    <a:pt x="12" y="167"/>
                    <a:pt x="12" y="167"/>
                    <a:pt x="12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7"/>
                    <a:pt x="12" y="167"/>
                    <a:pt x="12" y="167"/>
                  </a:cubicBezTo>
                  <a:close/>
                  <a:moveTo>
                    <a:pt x="14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lose/>
                  <a:moveTo>
                    <a:pt x="13" y="171"/>
                  </a:moveTo>
                  <a:cubicBezTo>
                    <a:pt x="13" y="171"/>
                    <a:pt x="13" y="171"/>
                    <a:pt x="13" y="171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4" y="170"/>
                    <a:pt x="14" y="170"/>
                    <a:pt x="14" y="170"/>
                  </a:cubicBezTo>
                  <a:cubicBezTo>
                    <a:pt x="13" y="171"/>
                    <a:pt x="13" y="171"/>
                    <a:pt x="13" y="171"/>
                  </a:cubicBezTo>
                  <a:close/>
                  <a:moveTo>
                    <a:pt x="16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7"/>
                    <a:pt x="15" y="167"/>
                    <a:pt x="15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lose/>
                  <a:moveTo>
                    <a:pt x="16" y="170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lose/>
                  <a:moveTo>
                    <a:pt x="16" y="171"/>
                  </a:moveTo>
                  <a:cubicBezTo>
                    <a:pt x="15" y="170"/>
                    <a:pt x="15" y="170"/>
                    <a:pt x="15" y="170"/>
                  </a:cubicBezTo>
                  <a:cubicBezTo>
                    <a:pt x="15" y="170"/>
                    <a:pt x="15" y="170"/>
                    <a:pt x="15" y="170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lose/>
                  <a:moveTo>
                    <a:pt x="17" y="173"/>
                  </a:moveTo>
                  <a:cubicBezTo>
                    <a:pt x="17" y="173"/>
                    <a:pt x="17" y="173"/>
                    <a:pt x="17" y="173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3"/>
                    <a:pt x="17" y="173"/>
                    <a:pt x="17" y="173"/>
                  </a:cubicBezTo>
                  <a:close/>
                  <a:moveTo>
                    <a:pt x="20" y="177"/>
                  </a:moveTo>
                  <a:cubicBezTo>
                    <a:pt x="19" y="177"/>
                    <a:pt x="19" y="177"/>
                    <a:pt x="19" y="177"/>
                  </a:cubicBezTo>
                  <a:cubicBezTo>
                    <a:pt x="18" y="177"/>
                    <a:pt x="18" y="177"/>
                    <a:pt x="18" y="177"/>
                  </a:cubicBezTo>
                  <a:cubicBezTo>
                    <a:pt x="17" y="177"/>
                    <a:pt x="17" y="177"/>
                    <a:pt x="17" y="177"/>
                  </a:cubicBezTo>
                  <a:cubicBezTo>
                    <a:pt x="17" y="176"/>
                    <a:pt x="17" y="176"/>
                    <a:pt x="17" y="176"/>
                  </a:cubicBezTo>
                  <a:cubicBezTo>
                    <a:pt x="16" y="176"/>
                    <a:pt x="16" y="176"/>
                    <a:pt x="16" y="176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4" y="175"/>
                    <a:pt x="14" y="175"/>
                    <a:pt x="14" y="175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7" y="175"/>
                    <a:pt x="17" y="175"/>
                    <a:pt x="17" y="175"/>
                  </a:cubicBezTo>
                  <a:cubicBezTo>
                    <a:pt x="18" y="175"/>
                    <a:pt x="18" y="175"/>
                    <a:pt x="18" y="175"/>
                  </a:cubicBezTo>
                  <a:cubicBezTo>
                    <a:pt x="19" y="176"/>
                    <a:pt x="19" y="176"/>
                    <a:pt x="19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2" y="177"/>
                    <a:pt x="22" y="177"/>
                    <a:pt x="22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0" y="177"/>
                    <a:pt x="20" y="177"/>
                    <a:pt x="20" y="177"/>
                  </a:cubicBezTo>
                  <a:close/>
                  <a:moveTo>
                    <a:pt x="17" y="177"/>
                  </a:moveTo>
                  <a:cubicBezTo>
                    <a:pt x="17" y="177"/>
                    <a:pt x="17" y="178"/>
                    <a:pt x="17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7" y="177"/>
                    <a:pt x="17" y="177"/>
                    <a:pt x="17" y="177"/>
                  </a:cubicBezTo>
                  <a:close/>
                  <a:moveTo>
                    <a:pt x="23" y="181"/>
                  </a:moveTo>
                  <a:cubicBezTo>
                    <a:pt x="23" y="181"/>
                    <a:pt x="23" y="181"/>
                    <a:pt x="23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lose/>
                  <a:moveTo>
                    <a:pt x="25" y="181"/>
                  </a:moveTo>
                  <a:cubicBezTo>
                    <a:pt x="25" y="182"/>
                    <a:pt x="25" y="182"/>
                    <a:pt x="25" y="182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7"/>
                    <a:pt x="19" y="177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21" y="178"/>
                    <a:pt x="21" y="178"/>
                    <a:pt x="21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4" y="178"/>
                    <a:pt x="24" y="178"/>
                    <a:pt x="24" y="178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5" y="181"/>
                    <a:pt x="25" y="181"/>
                    <a:pt x="25" y="181"/>
                  </a:cubicBezTo>
                  <a:close/>
                  <a:moveTo>
                    <a:pt x="26" y="181"/>
                  </a:move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6" y="181"/>
                    <a:pt x="26" y="181"/>
                    <a:pt x="26" y="181"/>
                  </a:cubicBezTo>
                  <a:close/>
                  <a:moveTo>
                    <a:pt x="31" y="180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0"/>
                    <a:pt x="27" y="180"/>
                    <a:pt x="27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1" y="180"/>
                  </a:cubicBezTo>
                  <a:close/>
                  <a:moveTo>
                    <a:pt x="34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8"/>
                    <a:pt x="33" y="178"/>
                    <a:pt x="33" y="178"/>
                  </a:cubicBezTo>
                  <a:cubicBezTo>
                    <a:pt x="32" y="178"/>
                    <a:pt x="32" y="178"/>
                    <a:pt x="32" y="178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4" y="180"/>
                    <a:pt x="34" y="180"/>
                    <a:pt x="34" y="180"/>
                  </a:cubicBezTo>
                  <a:close/>
                  <a:moveTo>
                    <a:pt x="30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1" y="186"/>
                    <a:pt x="31" y="186"/>
                    <a:pt x="31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6"/>
                    <a:pt x="30" y="186"/>
                    <a:pt x="30" y="186"/>
                  </a:cubicBezTo>
                  <a:close/>
                  <a:moveTo>
                    <a:pt x="31" y="185"/>
                  </a:moveTo>
                  <a:cubicBezTo>
                    <a:pt x="30" y="185"/>
                    <a:pt x="30" y="185"/>
                    <a:pt x="30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48" y="190"/>
                  </a:moveTo>
                  <a:cubicBezTo>
                    <a:pt x="48" y="189"/>
                    <a:pt x="48" y="189"/>
                    <a:pt x="48" y="189"/>
                  </a:cubicBezTo>
                  <a:cubicBezTo>
                    <a:pt x="48" y="189"/>
                    <a:pt x="48" y="189"/>
                    <a:pt x="48" y="189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190"/>
                    <a:pt x="49" y="190"/>
                    <a:pt x="49" y="190"/>
                  </a:cubicBezTo>
                  <a:cubicBezTo>
                    <a:pt x="48" y="190"/>
                    <a:pt x="48" y="190"/>
                    <a:pt x="48" y="190"/>
                  </a:cubicBezTo>
                  <a:close/>
                  <a:moveTo>
                    <a:pt x="37" y="186"/>
                  </a:moveTo>
                  <a:cubicBezTo>
                    <a:pt x="38" y="185"/>
                    <a:pt x="38" y="185"/>
                    <a:pt x="38" y="185"/>
                  </a:cubicBezTo>
                  <a:cubicBezTo>
                    <a:pt x="38" y="185"/>
                    <a:pt x="38" y="185"/>
                    <a:pt x="38" y="185"/>
                  </a:cubicBezTo>
                  <a:cubicBezTo>
                    <a:pt x="39" y="185"/>
                    <a:pt x="39" y="185"/>
                    <a:pt x="39" y="185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2" y="185"/>
                    <a:pt x="42" y="185"/>
                    <a:pt x="42" y="185"/>
                  </a:cubicBezTo>
                  <a:cubicBezTo>
                    <a:pt x="43" y="184"/>
                    <a:pt x="43" y="184"/>
                    <a:pt x="43" y="184"/>
                  </a:cubicBezTo>
                  <a:cubicBezTo>
                    <a:pt x="45" y="185"/>
                    <a:pt x="45" y="185"/>
                    <a:pt x="45" y="185"/>
                  </a:cubicBezTo>
                  <a:cubicBezTo>
                    <a:pt x="46" y="185"/>
                    <a:pt x="46" y="185"/>
                    <a:pt x="46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86"/>
                    <a:pt x="47" y="186"/>
                    <a:pt x="47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3" y="185"/>
                    <a:pt x="43" y="185"/>
                    <a:pt x="43" y="185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5" y="189"/>
                    <a:pt x="45" y="189"/>
                    <a:pt x="45" y="189"/>
                  </a:cubicBezTo>
                  <a:cubicBezTo>
                    <a:pt x="44" y="189"/>
                    <a:pt x="44" y="189"/>
                    <a:pt x="44" y="189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7"/>
                    <a:pt x="41" y="187"/>
                    <a:pt x="41" y="187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9"/>
                    <a:pt x="41" y="189"/>
                    <a:pt x="41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38" y="186"/>
                    <a:pt x="38" y="186"/>
                    <a:pt x="38" y="186"/>
                  </a:cubicBezTo>
                  <a:lnTo>
                    <a:pt x="37" y="1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7" name="Rectangle 190"/>
            <p:cNvSpPr>
              <a:spLocks noChangeArrowheads="1"/>
            </p:cNvSpPr>
            <p:nvPr/>
          </p:nvSpPr>
          <p:spPr bwMode="auto">
            <a:xfrm>
              <a:off x="3002529" y="2846591"/>
              <a:ext cx="1287" cy="514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3011537" y="2851738"/>
              <a:ext cx="14153" cy="14153"/>
            </a:xfrm>
            <a:custGeom>
              <a:avLst/>
              <a:gdLst>
                <a:gd name="T0" fmla="*/ 11 w 11"/>
                <a:gd name="T1" fmla="*/ 11 h 11"/>
                <a:gd name="T2" fmla="*/ 7 w 11"/>
                <a:gd name="T3" fmla="*/ 11 h 11"/>
                <a:gd name="T4" fmla="*/ 7 w 11"/>
                <a:gd name="T5" fmla="*/ 11 h 11"/>
                <a:gd name="T6" fmla="*/ 11 w 11"/>
                <a:gd name="T7" fmla="*/ 11 h 11"/>
                <a:gd name="T8" fmla="*/ 11 w 11"/>
                <a:gd name="T9" fmla="*/ 11 h 11"/>
                <a:gd name="T10" fmla="*/ 7 w 11"/>
                <a:gd name="T11" fmla="*/ 0 h 11"/>
                <a:gd name="T12" fmla="*/ 4 w 11"/>
                <a:gd name="T13" fmla="*/ 4 h 11"/>
                <a:gd name="T14" fmla="*/ 7 w 11"/>
                <a:gd name="T15" fmla="*/ 4 h 11"/>
                <a:gd name="T16" fmla="*/ 11 w 11"/>
                <a:gd name="T17" fmla="*/ 8 h 11"/>
                <a:gd name="T18" fmla="*/ 7 w 11"/>
                <a:gd name="T19" fmla="*/ 0 h 11"/>
                <a:gd name="T20" fmla="*/ 7 w 11"/>
                <a:gd name="T21" fmla="*/ 0 h 11"/>
                <a:gd name="T22" fmla="*/ 0 w 11"/>
                <a:gd name="T23" fmla="*/ 4 h 11"/>
                <a:gd name="T24" fmla="*/ 4 w 11"/>
                <a:gd name="T25" fmla="*/ 8 h 11"/>
                <a:gd name="T26" fmla="*/ 4 w 11"/>
                <a:gd name="T27" fmla="*/ 11 h 11"/>
                <a:gd name="T28" fmla="*/ 0 w 11"/>
                <a:gd name="T29" fmla="*/ 4 h 11"/>
                <a:gd name="T30" fmla="*/ 0 w 11"/>
                <a:gd name="T31" fmla="*/ 4 h 11"/>
                <a:gd name="T32" fmla="*/ 0 w 11"/>
                <a:gd name="T3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1">
                  <a:moveTo>
                    <a:pt x="11" y="11"/>
                  </a:moveTo>
                  <a:lnTo>
                    <a:pt x="7" y="11"/>
                  </a:lnTo>
                  <a:lnTo>
                    <a:pt x="7" y="11"/>
                  </a:lnTo>
                  <a:lnTo>
                    <a:pt x="11" y="11"/>
                  </a:lnTo>
                  <a:lnTo>
                    <a:pt x="11" y="11"/>
                  </a:lnTo>
                  <a:close/>
                  <a:moveTo>
                    <a:pt x="7" y="0"/>
                  </a:moveTo>
                  <a:lnTo>
                    <a:pt x="4" y="4"/>
                  </a:lnTo>
                  <a:lnTo>
                    <a:pt x="7" y="4"/>
                  </a:lnTo>
                  <a:lnTo>
                    <a:pt x="11" y="8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0" y="4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9" name="Freeform 192"/>
            <p:cNvSpPr/>
            <p:nvPr/>
          </p:nvSpPr>
          <p:spPr bwMode="auto">
            <a:xfrm>
              <a:off x="3016684" y="2871037"/>
              <a:ext cx="3860" cy="900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1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0 w 1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0" name="Freeform 193"/>
            <p:cNvSpPr>
              <a:spLocks noEditPoints="1"/>
            </p:cNvSpPr>
            <p:nvPr/>
          </p:nvSpPr>
          <p:spPr bwMode="auto">
            <a:xfrm>
              <a:off x="3016683" y="2885191"/>
              <a:ext cx="14153" cy="28306"/>
            </a:xfrm>
            <a:custGeom>
              <a:avLst/>
              <a:gdLst>
                <a:gd name="T0" fmla="*/ 7 w 11"/>
                <a:gd name="T1" fmla="*/ 15 h 22"/>
                <a:gd name="T2" fmla="*/ 3 w 11"/>
                <a:gd name="T3" fmla="*/ 19 h 22"/>
                <a:gd name="T4" fmla="*/ 3 w 11"/>
                <a:gd name="T5" fmla="*/ 22 h 22"/>
                <a:gd name="T6" fmla="*/ 7 w 11"/>
                <a:gd name="T7" fmla="*/ 22 h 22"/>
                <a:gd name="T8" fmla="*/ 11 w 11"/>
                <a:gd name="T9" fmla="*/ 19 h 22"/>
                <a:gd name="T10" fmla="*/ 7 w 11"/>
                <a:gd name="T11" fmla="*/ 15 h 22"/>
                <a:gd name="T12" fmla="*/ 7 w 11"/>
                <a:gd name="T13" fmla="*/ 15 h 22"/>
                <a:gd name="T14" fmla="*/ 0 w 11"/>
                <a:gd name="T15" fmla="*/ 0 h 22"/>
                <a:gd name="T16" fmla="*/ 7 w 11"/>
                <a:gd name="T17" fmla="*/ 4 h 22"/>
                <a:gd name="T18" fmla="*/ 11 w 11"/>
                <a:gd name="T19" fmla="*/ 8 h 22"/>
                <a:gd name="T20" fmla="*/ 11 w 11"/>
                <a:gd name="T21" fmla="*/ 11 h 22"/>
                <a:gd name="T22" fmla="*/ 7 w 11"/>
                <a:gd name="T23" fmla="*/ 8 h 22"/>
                <a:gd name="T24" fmla="*/ 3 w 11"/>
                <a:gd name="T25" fmla="*/ 8 h 22"/>
                <a:gd name="T26" fmla="*/ 3 w 11"/>
                <a:gd name="T27" fmla="*/ 8 h 22"/>
                <a:gd name="T28" fmla="*/ 0 w 11"/>
                <a:gd name="T29" fmla="*/ 4 h 22"/>
                <a:gd name="T30" fmla="*/ 0 w 11"/>
                <a:gd name="T3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22">
                  <a:moveTo>
                    <a:pt x="7" y="15"/>
                  </a:move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11" y="19"/>
                  </a:lnTo>
                  <a:lnTo>
                    <a:pt x="7" y="15"/>
                  </a:lnTo>
                  <a:lnTo>
                    <a:pt x="7" y="15"/>
                  </a:lnTo>
                  <a:close/>
                  <a:moveTo>
                    <a:pt x="0" y="0"/>
                  </a:moveTo>
                  <a:lnTo>
                    <a:pt x="7" y="4"/>
                  </a:lnTo>
                  <a:lnTo>
                    <a:pt x="11" y="8"/>
                  </a:lnTo>
                  <a:lnTo>
                    <a:pt x="11" y="11"/>
                  </a:lnTo>
                  <a:lnTo>
                    <a:pt x="7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1" name="Freeform 194"/>
            <p:cNvSpPr/>
            <p:nvPr/>
          </p:nvSpPr>
          <p:spPr bwMode="auto">
            <a:xfrm>
              <a:off x="3053994" y="2918643"/>
              <a:ext cx="5147" cy="5147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0 h 4"/>
                <a:gd name="T4" fmla="*/ 0 w 4"/>
                <a:gd name="T5" fmla="*/ 4 h 4"/>
                <a:gd name="T6" fmla="*/ 4 w 4"/>
                <a:gd name="T7" fmla="*/ 4 h 4"/>
                <a:gd name="T8" fmla="*/ 4 w 4"/>
                <a:gd name="T9" fmla="*/ 0 h 4"/>
                <a:gd name="T10" fmla="*/ 4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3006390" y="2913497"/>
              <a:ext cx="14153" cy="29593"/>
            </a:xfrm>
            <a:custGeom>
              <a:avLst/>
              <a:gdLst>
                <a:gd name="T0" fmla="*/ 2 w 3"/>
                <a:gd name="T1" fmla="*/ 6 h 6"/>
                <a:gd name="T2" fmla="*/ 2 w 3"/>
                <a:gd name="T3" fmla="*/ 5 h 6"/>
                <a:gd name="T4" fmla="*/ 1 w 3"/>
                <a:gd name="T5" fmla="*/ 5 h 6"/>
                <a:gd name="T6" fmla="*/ 0 w 3"/>
                <a:gd name="T7" fmla="*/ 6 h 6"/>
                <a:gd name="T8" fmla="*/ 1 w 3"/>
                <a:gd name="T9" fmla="*/ 6 h 6"/>
                <a:gd name="T10" fmla="*/ 2 w 3"/>
                <a:gd name="T11" fmla="*/ 6 h 6"/>
                <a:gd name="T12" fmla="*/ 2 w 3"/>
                <a:gd name="T13" fmla="*/ 4 h 6"/>
                <a:gd name="T14" fmla="*/ 3 w 3"/>
                <a:gd name="T15" fmla="*/ 5 h 6"/>
                <a:gd name="T16" fmla="*/ 2 w 3"/>
                <a:gd name="T17" fmla="*/ 5 h 6"/>
                <a:gd name="T18" fmla="*/ 2 w 3"/>
                <a:gd name="T19" fmla="*/ 4 h 6"/>
                <a:gd name="T20" fmla="*/ 3 w 3"/>
                <a:gd name="T21" fmla="*/ 0 h 6"/>
                <a:gd name="T22" fmla="*/ 3 w 3"/>
                <a:gd name="T23" fmla="*/ 1 h 6"/>
                <a:gd name="T24" fmla="*/ 3 w 3"/>
                <a:gd name="T25" fmla="*/ 2 h 6"/>
                <a:gd name="T26" fmla="*/ 3 w 3"/>
                <a:gd name="T2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6">
                  <a:moveTo>
                    <a:pt x="2" y="6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lose/>
                  <a:moveTo>
                    <a:pt x="2" y="4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4"/>
                    <a:pt x="2" y="4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3" name="Freeform 196"/>
            <p:cNvSpPr>
              <a:spLocks noEditPoints="1"/>
            </p:cNvSpPr>
            <p:nvPr/>
          </p:nvSpPr>
          <p:spPr bwMode="auto">
            <a:xfrm>
              <a:off x="3002530" y="2961102"/>
              <a:ext cx="28306" cy="24446"/>
            </a:xfrm>
            <a:custGeom>
              <a:avLst/>
              <a:gdLst>
                <a:gd name="T0" fmla="*/ 18 w 22"/>
                <a:gd name="T1" fmla="*/ 0 h 19"/>
                <a:gd name="T2" fmla="*/ 22 w 22"/>
                <a:gd name="T3" fmla="*/ 0 h 19"/>
                <a:gd name="T4" fmla="*/ 22 w 22"/>
                <a:gd name="T5" fmla="*/ 0 h 19"/>
                <a:gd name="T6" fmla="*/ 18 w 22"/>
                <a:gd name="T7" fmla="*/ 0 h 19"/>
                <a:gd name="T8" fmla="*/ 18 w 22"/>
                <a:gd name="T9" fmla="*/ 0 h 19"/>
                <a:gd name="T10" fmla="*/ 18 w 22"/>
                <a:gd name="T11" fmla="*/ 4 h 19"/>
                <a:gd name="T12" fmla="*/ 11 w 22"/>
                <a:gd name="T13" fmla="*/ 4 h 19"/>
                <a:gd name="T14" fmla="*/ 11 w 22"/>
                <a:gd name="T15" fmla="*/ 4 h 19"/>
                <a:gd name="T16" fmla="*/ 7 w 22"/>
                <a:gd name="T17" fmla="*/ 4 h 19"/>
                <a:gd name="T18" fmla="*/ 3 w 22"/>
                <a:gd name="T19" fmla="*/ 8 h 19"/>
                <a:gd name="T20" fmla="*/ 7 w 22"/>
                <a:gd name="T21" fmla="*/ 8 h 19"/>
                <a:gd name="T22" fmla="*/ 7 w 22"/>
                <a:gd name="T23" fmla="*/ 12 h 19"/>
                <a:gd name="T24" fmla="*/ 3 w 22"/>
                <a:gd name="T25" fmla="*/ 15 h 19"/>
                <a:gd name="T26" fmla="*/ 0 w 22"/>
                <a:gd name="T27" fmla="*/ 15 h 19"/>
                <a:gd name="T28" fmla="*/ 7 w 22"/>
                <a:gd name="T29" fmla="*/ 19 h 19"/>
                <a:gd name="T30" fmla="*/ 14 w 22"/>
                <a:gd name="T31" fmla="*/ 15 h 19"/>
                <a:gd name="T32" fmla="*/ 18 w 22"/>
                <a:gd name="T33" fmla="*/ 15 h 19"/>
                <a:gd name="T34" fmla="*/ 18 w 22"/>
                <a:gd name="T35" fmla="*/ 12 h 19"/>
                <a:gd name="T36" fmla="*/ 14 w 22"/>
                <a:gd name="T37" fmla="*/ 8 h 19"/>
                <a:gd name="T38" fmla="*/ 18 w 22"/>
                <a:gd name="T39" fmla="*/ 4 h 19"/>
                <a:gd name="T40" fmla="*/ 18 w 22"/>
                <a:gd name="T4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9">
                  <a:moveTo>
                    <a:pt x="18" y="0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18" y="4"/>
                  </a:move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8"/>
                  </a:lnTo>
                  <a:lnTo>
                    <a:pt x="7" y="8"/>
                  </a:lnTo>
                  <a:lnTo>
                    <a:pt x="7" y="12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7" y="19"/>
                  </a:lnTo>
                  <a:lnTo>
                    <a:pt x="14" y="15"/>
                  </a:lnTo>
                  <a:lnTo>
                    <a:pt x="18" y="15"/>
                  </a:lnTo>
                  <a:lnTo>
                    <a:pt x="18" y="12"/>
                  </a:lnTo>
                  <a:lnTo>
                    <a:pt x="14" y="8"/>
                  </a:lnTo>
                  <a:lnTo>
                    <a:pt x="18" y="4"/>
                  </a:lnTo>
                  <a:lnTo>
                    <a:pt x="1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" name="Rectangle 19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5" name="Rectangle 19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6" name="Rectangle 19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7" name="Rectangle 20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8" name="Rectangle 20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9" name="Rectangle 20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0" name="Rectangle 20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1" name="Rectangle 20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2" name="Rectangle 20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3" name="Rectangle 20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4" name="Rectangle 20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5" name="Rectangle 20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6" name="Rectangle 21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7" name="Rectangle 21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8" name="Rectangle 21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9" name="Rectangle 21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0" name="Rectangle 21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1" name="Rectangle 21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2" name="Rectangle 21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3" name="Rectangle 21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4" name="Rectangle 21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5" name="Rectangle 21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6" name="Rectangle 22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7" name="Rectangle 22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8" name="Rectangle 22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9" name="Rectangle 22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0" name="Rectangle 22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1" name="Rectangle 22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2" name="Rectangle 22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3" name="Rectangle 22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4" name="Rectangle 22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5" name="Rectangle 22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6" name="Rectangle 23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7" name="Rectangle 23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8" name="Rectangle 23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9" name="Rectangle 23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0" name="Rectangle 23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1" name="Rectangle 23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2" name="Rectangle 23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3" name="Rectangle 23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4" name="Rectangle 23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5" name="Rectangle 23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6" name="Rectangle 24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7" name="Rectangle 24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8" name="Rectangle 24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9" name="Rectangle 24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0" name="Rectangle 24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1" name="Rectangle 24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2" name="Rectangle 24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3" name="Rectangle 24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4" name="Rectangle 24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5" name="Rectangle 24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6" name="Rectangle 25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7" name="Rectangle 25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8" name="Rectangle 25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9" name="Rectangle 25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0" name="Rectangle 25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1" name="Rectangle 25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2" name="Rectangle 25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3" name="Rectangle 25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4" name="Rectangle 25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5" name="Rectangle 25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6" name="Rectangle 26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7" name="Rectangle 26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8" name="Freeform 168"/>
            <p:cNvSpPr>
              <a:spLocks noEditPoints="1"/>
            </p:cNvSpPr>
            <p:nvPr/>
          </p:nvSpPr>
          <p:spPr bwMode="auto">
            <a:xfrm>
              <a:off x="1786664" y="2036014"/>
              <a:ext cx="1196567" cy="639456"/>
            </a:xfrm>
            <a:custGeom>
              <a:avLst/>
              <a:gdLst>
                <a:gd name="T0" fmla="*/ 146 w 251"/>
                <a:gd name="T1" fmla="*/ 13 h 134"/>
                <a:gd name="T2" fmla="*/ 177 w 251"/>
                <a:gd name="T3" fmla="*/ 26 h 134"/>
                <a:gd name="T4" fmla="*/ 210 w 251"/>
                <a:gd name="T5" fmla="*/ 41 h 134"/>
                <a:gd name="T6" fmla="*/ 236 w 251"/>
                <a:gd name="T7" fmla="*/ 33 h 134"/>
                <a:gd name="T8" fmla="*/ 248 w 251"/>
                <a:gd name="T9" fmla="*/ 27 h 134"/>
                <a:gd name="T10" fmla="*/ 250 w 251"/>
                <a:gd name="T11" fmla="*/ 40 h 134"/>
                <a:gd name="T12" fmla="*/ 242 w 251"/>
                <a:gd name="T13" fmla="*/ 42 h 134"/>
                <a:gd name="T14" fmla="*/ 235 w 251"/>
                <a:gd name="T15" fmla="*/ 45 h 134"/>
                <a:gd name="T16" fmla="*/ 234 w 251"/>
                <a:gd name="T17" fmla="*/ 53 h 134"/>
                <a:gd name="T18" fmla="*/ 228 w 251"/>
                <a:gd name="T19" fmla="*/ 57 h 134"/>
                <a:gd name="T20" fmla="*/ 216 w 251"/>
                <a:gd name="T21" fmla="*/ 61 h 134"/>
                <a:gd name="T22" fmla="*/ 211 w 251"/>
                <a:gd name="T23" fmla="*/ 69 h 134"/>
                <a:gd name="T24" fmla="*/ 210 w 251"/>
                <a:gd name="T25" fmla="*/ 70 h 134"/>
                <a:gd name="T26" fmla="*/ 206 w 251"/>
                <a:gd name="T27" fmla="*/ 75 h 134"/>
                <a:gd name="T28" fmla="*/ 205 w 251"/>
                <a:gd name="T29" fmla="*/ 67 h 134"/>
                <a:gd name="T30" fmla="*/ 203 w 251"/>
                <a:gd name="T31" fmla="*/ 73 h 134"/>
                <a:gd name="T32" fmla="*/ 203 w 251"/>
                <a:gd name="T33" fmla="*/ 76 h 134"/>
                <a:gd name="T34" fmla="*/ 201 w 251"/>
                <a:gd name="T35" fmla="*/ 78 h 134"/>
                <a:gd name="T36" fmla="*/ 202 w 251"/>
                <a:gd name="T37" fmla="*/ 83 h 134"/>
                <a:gd name="T38" fmla="*/ 204 w 251"/>
                <a:gd name="T39" fmla="*/ 86 h 134"/>
                <a:gd name="T40" fmla="*/ 201 w 251"/>
                <a:gd name="T41" fmla="*/ 88 h 134"/>
                <a:gd name="T42" fmla="*/ 193 w 251"/>
                <a:gd name="T43" fmla="*/ 94 h 134"/>
                <a:gd name="T44" fmla="*/ 183 w 251"/>
                <a:gd name="T45" fmla="*/ 100 h 134"/>
                <a:gd name="T46" fmla="*/ 177 w 251"/>
                <a:gd name="T47" fmla="*/ 110 h 134"/>
                <a:gd name="T48" fmla="*/ 180 w 251"/>
                <a:gd name="T49" fmla="*/ 128 h 134"/>
                <a:gd name="T50" fmla="*/ 173 w 251"/>
                <a:gd name="T51" fmla="*/ 131 h 134"/>
                <a:gd name="T52" fmla="*/ 169 w 251"/>
                <a:gd name="T53" fmla="*/ 125 h 134"/>
                <a:gd name="T54" fmla="*/ 168 w 251"/>
                <a:gd name="T55" fmla="*/ 116 h 134"/>
                <a:gd name="T56" fmla="*/ 161 w 251"/>
                <a:gd name="T57" fmla="*/ 113 h 134"/>
                <a:gd name="T58" fmla="*/ 157 w 251"/>
                <a:gd name="T59" fmla="*/ 110 h 134"/>
                <a:gd name="T60" fmla="*/ 149 w 251"/>
                <a:gd name="T61" fmla="*/ 110 h 134"/>
                <a:gd name="T62" fmla="*/ 139 w 251"/>
                <a:gd name="T63" fmla="*/ 112 h 134"/>
                <a:gd name="T64" fmla="*/ 140 w 251"/>
                <a:gd name="T65" fmla="*/ 115 h 134"/>
                <a:gd name="T66" fmla="*/ 132 w 251"/>
                <a:gd name="T67" fmla="*/ 115 h 134"/>
                <a:gd name="T68" fmla="*/ 125 w 251"/>
                <a:gd name="T69" fmla="*/ 113 h 134"/>
                <a:gd name="T70" fmla="*/ 116 w 251"/>
                <a:gd name="T71" fmla="*/ 113 h 134"/>
                <a:gd name="T72" fmla="*/ 108 w 251"/>
                <a:gd name="T73" fmla="*/ 118 h 134"/>
                <a:gd name="T74" fmla="*/ 104 w 251"/>
                <a:gd name="T75" fmla="*/ 129 h 134"/>
                <a:gd name="T76" fmla="*/ 96 w 251"/>
                <a:gd name="T77" fmla="*/ 123 h 134"/>
                <a:gd name="T78" fmla="*/ 91 w 251"/>
                <a:gd name="T79" fmla="*/ 113 h 134"/>
                <a:gd name="T80" fmla="*/ 83 w 251"/>
                <a:gd name="T81" fmla="*/ 113 h 134"/>
                <a:gd name="T82" fmla="*/ 76 w 251"/>
                <a:gd name="T83" fmla="*/ 113 h 134"/>
                <a:gd name="T84" fmla="*/ 73 w 251"/>
                <a:gd name="T85" fmla="*/ 108 h 134"/>
                <a:gd name="T86" fmla="*/ 67 w 251"/>
                <a:gd name="T87" fmla="*/ 101 h 134"/>
                <a:gd name="T88" fmla="*/ 18 w 251"/>
                <a:gd name="T89" fmla="*/ 89 h 134"/>
                <a:gd name="T90" fmla="*/ 9 w 251"/>
                <a:gd name="T91" fmla="*/ 82 h 134"/>
                <a:gd name="T92" fmla="*/ 6 w 251"/>
                <a:gd name="T93" fmla="*/ 72 h 134"/>
                <a:gd name="T94" fmla="*/ 6 w 251"/>
                <a:gd name="T95" fmla="*/ 66 h 134"/>
                <a:gd name="T96" fmla="*/ 4 w 251"/>
                <a:gd name="T97" fmla="*/ 66 h 134"/>
                <a:gd name="T98" fmla="*/ 1 w 251"/>
                <a:gd name="T99" fmla="*/ 52 h 134"/>
                <a:gd name="T100" fmla="*/ 3 w 251"/>
                <a:gd name="T101" fmla="*/ 39 h 134"/>
                <a:gd name="T102" fmla="*/ 11 w 251"/>
                <a:gd name="T103" fmla="*/ 19 h 134"/>
                <a:gd name="T104" fmla="*/ 12 w 251"/>
                <a:gd name="T105" fmla="*/ 16 h 134"/>
                <a:gd name="T106" fmla="*/ 13 w 251"/>
                <a:gd name="T107" fmla="*/ 7 h 134"/>
                <a:gd name="T108" fmla="*/ 19 w 251"/>
                <a:gd name="T109" fmla="*/ 8 h 134"/>
                <a:gd name="T110" fmla="*/ 19 w 251"/>
                <a:gd name="T111" fmla="*/ 12 h 134"/>
                <a:gd name="T112" fmla="*/ 23 w 251"/>
                <a:gd name="T113" fmla="*/ 3 h 134"/>
                <a:gd name="T114" fmla="*/ 218 w 251"/>
                <a:gd name="T115" fmla="*/ 60 h 134"/>
                <a:gd name="T116" fmla="*/ 223 w 251"/>
                <a:gd name="T117" fmla="*/ 59 h 134"/>
                <a:gd name="T118" fmla="*/ 22 w 251"/>
                <a:gd name="T119" fmla="*/ 4 h 134"/>
                <a:gd name="T120" fmla="*/ 105 w 251"/>
                <a:gd name="T121" fmla="*/ 1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1" h="134">
                  <a:moveTo>
                    <a:pt x="22" y="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6" y="13"/>
                    <a:pt x="146" y="13"/>
                    <a:pt x="146" y="13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48" y="14"/>
                    <a:pt x="148" y="14"/>
                    <a:pt x="148" y="14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1" y="15"/>
                    <a:pt x="151" y="15"/>
                    <a:pt x="151" y="15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8"/>
                    <a:pt x="158" y="18"/>
                    <a:pt x="158" y="18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77" y="26"/>
                    <a:pt x="177" y="26"/>
                    <a:pt x="177" y="26"/>
                  </a:cubicBezTo>
                  <a:cubicBezTo>
                    <a:pt x="178" y="27"/>
                    <a:pt x="178" y="27"/>
                    <a:pt x="178" y="27"/>
                  </a:cubicBezTo>
                  <a:cubicBezTo>
                    <a:pt x="181" y="29"/>
                    <a:pt x="181" y="29"/>
                    <a:pt x="181" y="29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2" y="48"/>
                    <a:pt x="182" y="48"/>
                    <a:pt x="182" y="48"/>
                  </a:cubicBezTo>
                  <a:cubicBezTo>
                    <a:pt x="182" y="49"/>
                    <a:pt x="182" y="49"/>
                    <a:pt x="182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95" y="48"/>
                    <a:pt x="195" y="48"/>
                    <a:pt x="195" y="48"/>
                  </a:cubicBezTo>
                  <a:cubicBezTo>
                    <a:pt x="197" y="48"/>
                    <a:pt x="197" y="48"/>
                    <a:pt x="197" y="48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9" y="41"/>
                    <a:pt x="209" y="41"/>
                    <a:pt x="209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1" y="40"/>
                    <a:pt x="211" y="40"/>
                    <a:pt x="211" y="40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8"/>
                    <a:pt x="214" y="38"/>
                    <a:pt x="214" y="38"/>
                  </a:cubicBezTo>
                  <a:cubicBezTo>
                    <a:pt x="215" y="38"/>
                    <a:pt x="215" y="38"/>
                    <a:pt x="215" y="38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31" y="37"/>
                    <a:pt x="231" y="37"/>
                    <a:pt x="231" y="37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3" y="36"/>
                    <a:pt x="233" y="36"/>
                    <a:pt x="233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5"/>
                    <a:pt x="234" y="35"/>
                    <a:pt x="234" y="35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36" y="33"/>
                    <a:pt x="236" y="33"/>
                    <a:pt x="236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8" y="31"/>
                    <a:pt x="238" y="31"/>
                    <a:pt x="238" y="31"/>
                  </a:cubicBezTo>
                  <a:cubicBezTo>
                    <a:pt x="238" y="30"/>
                    <a:pt x="238" y="30"/>
                    <a:pt x="238" y="30"/>
                  </a:cubicBezTo>
                  <a:cubicBezTo>
                    <a:pt x="239" y="30"/>
                    <a:pt x="239" y="30"/>
                    <a:pt x="239" y="30"/>
                  </a:cubicBezTo>
                  <a:cubicBezTo>
                    <a:pt x="239" y="29"/>
                    <a:pt x="239" y="29"/>
                    <a:pt x="239" y="29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41" y="27"/>
                    <a:pt x="241" y="27"/>
                    <a:pt x="241" y="27"/>
                  </a:cubicBezTo>
                  <a:cubicBezTo>
                    <a:pt x="242" y="26"/>
                    <a:pt x="242" y="26"/>
                    <a:pt x="242" y="26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6"/>
                    <a:pt x="243" y="26"/>
                    <a:pt x="243" y="26"/>
                  </a:cubicBezTo>
                  <a:cubicBezTo>
                    <a:pt x="244" y="26"/>
                    <a:pt x="244" y="26"/>
                    <a:pt x="244" y="26"/>
                  </a:cubicBezTo>
                  <a:cubicBezTo>
                    <a:pt x="245" y="26"/>
                    <a:pt x="245" y="26"/>
                    <a:pt x="245" y="26"/>
                  </a:cubicBezTo>
                  <a:cubicBezTo>
                    <a:pt x="246" y="26"/>
                    <a:pt x="246" y="26"/>
                    <a:pt x="246" y="26"/>
                  </a:cubicBezTo>
                  <a:cubicBezTo>
                    <a:pt x="247" y="26"/>
                    <a:pt x="247" y="26"/>
                    <a:pt x="247" y="26"/>
                  </a:cubicBezTo>
                  <a:cubicBezTo>
                    <a:pt x="248" y="27"/>
                    <a:pt x="248" y="27"/>
                    <a:pt x="248" y="27"/>
                  </a:cubicBezTo>
                  <a:cubicBezTo>
                    <a:pt x="248" y="29"/>
                    <a:pt x="248" y="29"/>
                    <a:pt x="248" y="29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49" y="41"/>
                    <a:pt x="249" y="41"/>
                    <a:pt x="249" y="41"/>
                  </a:cubicBezTo>
                  <a:cubicBezTo>
                    <a:pt x="248" y="40"/>
                    <a:pt x="248" y="40"/>
                    <a:pt x="248" y="40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6" y="41"/>
                    <a:pt x="246" y="41"/>
                    <a:pt x="246" y="41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3" y="41"/>
                    <a:pt x="243" y="41"/>
                    <a:pt x="243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2" y="40"/>
                    <a:pt x="242" y="40"/>
                    <a:pt x="242" y="40"/>
                  </a:cubicBezTo>
                  <a:cubicBezTo>
                    <a:pt x="241" y="42"/>
                    <a:pt x="241" y="42"/>
                    <a:pt x="241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3"/>
                    <a:pt x="238" y="43"/>
                    <a:pt x="238" y="43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5" y="44"/>
                    <a:pt x="235" y="44"/>
                    <a:pt x="235" y="44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3" y="48"/>
                    <a:pt x="233" y="48"/>
                    <a:pt x="233" y="48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1" y="49"/>
                    <a:pt x="231" y="49"/>
                    <a:pt x="231" y="49"/>
                  </a:cubicBezTo>
                  <a:cubicBezTo>
                    <a:pt x="231" y="50"/>
                    <a:pt x="231" y="50"/>
                    <a:pt x="231" y="50"/>
                  </a:cubicBezTo>
                  <a:cubicBezTo>
                    <a:pt x="232" y="50"/>
                    <a:pt x="232" y="50"/>
                    <a:pt x="232" y="50"/>
                  </a:cubicBezTo>
                  <a:cubicBezTo>
                    <a:pt x="232" y="51"/>
                    <a:pt x="232" y="51"/>
                    <a:pt x="232" y="51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2" y="53"/>
                    <a:pt x="232" y="53"/>
                    <a:pt x="232" y="53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2" y="55"/>
                    <a:pt x="232" y="55"/>
                    <a:pt x="232" y="55"/>
                  </a:cubicBezTo>
                  <a:cubicBezTo>
                    <a:pt x="233" y="55"/>
                    <a:pt x="233" y="55"/>
                    <a:pt x="233" y="55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5" y="54"/>
                    <a:pt x="235" y="54"/>
                    <a:pt x="235" y="54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6"/>
                    <a:pt x="231" y="56"/>
                    <a:pt x="231" y="56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0" y="56"/>
                    <a:pt x="230" y="56"/>
                    <a:pt x="230" y="56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6"/>
                    <a:pt x="229" y="56"/>
                    <a:pt x="229" y="56"/>
                  </a:cubicBezTo>
                  <a:cubicBezTo>
                    <a:pt x="229" y="55"/>
                    <a:pt x="229" y="55"/>
                    <a:pt x="229" y="55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8" y="56"/>
                    <a:pt x="228" y="56"/>
                    <a:pt x="228" y="56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5" y="57"/>
                    <a:pt x="225" y="57"/>
                    <a:pt x="225" y="57"/>
                  </a:cubicBezTo>
                  <a:cubicBezTo>
                    <a:pt x="224" y="57"/>
                    <a:pt x="224" y="57"/>
                    <a:pt x="224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1" y="57"/>
                    <a:pt x="221" y="57"/>
                    <a:pt x="221" y="57"/>
                  </a:cubicBezTo>
                  <a:cubicBezTo>
                    <a:pt x="220" y="58"/>
                    <a:pt x="220" y="58"/>
                    <a:pt x="220" y="58"/>
                  </a:cubicBezTo>
                  <a:cubicBezTo>
                    <a:pt x="219" y="58"/>
                    <a:pt x="219" y="58"/>
                    <a:pt x="219" y="58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6"/>
                    <a:pt x="214" y="66"/>
                    <a:pt x="214" y="66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0" y="69"/>
                    <a:pt x="210" y="69"/>
                    <a:pt x="210" y="69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0" y="64"/>
                    <a:pt x="210" y="64"/>
                    <a:pt x="210" y="64"/>
                  </a:cubicBezTo>
                  <a:cubicBezTo>
                    <a:pt x="209" y="65"/>
                    <a:pt x="209" y="65"/>
                    <a:pt x="209" y="6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9"/>
                    <a:pt x="209" y="69"/>
                    <a:pt x="209" y="69"/>
                  </a:cubicBezTo>
                  <a:cubicBezTo>
                    <a:pt x="210" y="70"/>
                    <a:pt x="210" y="70"/>
                    <a:pt x="210" y="70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3"/>
                    <a:pt x="209" y="73"/>
                    <a:pt x="209" y="73"/>
                  </a:cubicBezTo>
                  <a:cubicBezTo>
                    <a:pt x="208" y="73"/>
                    <a:pt x="208" y="73"/>
                    <a:pt x="208" y="73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4" y="72"/>
                    <a:pt x="204" y="72"/>
                    <a:pt x="204" y="72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5" y="70"/>
                    <a:pt x="205" y="70"/>
                    <a:pt x="205" y="70"/>
                  </a:cubicBezTo>
                  <a:cubicBezTo>
                    <a:pt x="205" y="69"/>
                    <a:pt x="205" y="69"/>
                    <a:pt x="205" y="69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3" y="69"/>
                    <a:pt x="203" y="69"/>
                    <a:pt x="203" y="69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1"/>
                    <a:pt x="203" y="71"/>
                    <a:pt x="203" y="71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2" y="73"/>
                    <a:pt x="202" y="73"/>
                    <a:pt x="202" y="73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3" y="75"/>
                    <a:pt x="203" y="75"/>
                    <a:pt x="203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4" y="77"/>
                    <a:pt x="204" y="77"/>
                    <a:pt x="204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2" y="77"/>
                    <a:pt x="202" y="77"/>
                    <a:pt x="202" y="77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0" y="77"/>
                    <a:pt x="200" y="77"/>
                    <a:pt x="200" y="77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9"/>
                    <a:pt x="202" y="79"/>
                    <a:pt x="202" y="79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5" y="80"/>
                    <a:pt x="205" y="80"/>
                    <a:pt x="205" y="80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4" y="83"/>
                    <a:pt x="204" y="83"/>
                    <a:pt x="204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0" y="83"/>
                    <a:pt x="200" y="83"/>
                    <a:pt x="200" y="83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1" y="84"/>
                    <a:pt x="201" y="84"/>
                    <a:pt x="201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5"/>
                    <a:pt x="203" y="85"/>
                    <a:pt x="203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5" y="85"/>
                    <a:pt x="205" y="85"/>
                    <a:pt x="205" y="85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3" y="86"/>
                    <a:pt x="203" y="86"/>
                    <a:pt x="203" y="86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2" y="87"/>
                    <a:pt x="202" y="87"/>
                    <a:pt x="202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6"/>
                    <a:pt x="201" y="86"/>
                    <a:pt x="201" y="86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200" y="89"/>
                    <a:pt x="200" y="89"/>
                    <a:pt x="200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2" y="89"/>
                    <a:pt x="202" y="89"/>
                    <a:pt x="202" y="89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6" y="91"/>
                    <a:pt x="196" y="91"/>
                    <a:pt x="196" y="91"/>
                  </a:cubicBezTo>
                  <a:cubicBezTo>
                    <a:pt x="194" y="93"/>
                    <a:pt x="194" y="93"/>
                    <a:pt x="194" y="93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1" y="94"/>
                    <a:pt x="191" y="94"/>
                    <a:pt x="191" y="94"/>
                  </a:cubicBezTo>
                  <a:cubicBezTo>
                    <a:pt x="190" y="95"/>
                    <a:pt x="190" y="95"/>
                    <a:pt x="190" y="95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8"/>
                    <a:pt x="188" y="98"/>
                    <a:pt x="188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5" y="99"/>
                    <a:pt x="185" y="99"/>
                    <a:pt x="185" y="99"/>
                  </a:cubicBezTo>
                  <a:cubicBezTo>
                    <a:pt x="184" y="99"/>
                    <a:pt x="184" y="99"/>
                    <a:pt x="184" y="99"/>
                  </a:cubicBezTo>
                  <a:cubicBezTo>
                    <a:pt x="184" y="100"/>
                    <a:pt x="184" y="100"/>
                    <a:pt x="184" y="100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1" y="100"/>
                    <a:pt x="181" y="100"/>
                    <a:pt x="181" y="100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7" y="104"/>
                    <a:pt x="177" y="104"/>
                    <a:pt x="177" y="104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7"/>
                    <a:pt x="177" y="107"/>
                    <a:pt x="177" y="107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7" y="113"/>
                    <a:pt x="177" y="113"/>
                    <a:pt x="177" y="113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9" y="119"/>
                    <a:pt x="179" y="119"/>
                    <a:pt x="179" y="119"/>
                  </a:cubicBezTo>
                  <a:cubicBezTo>
                    <a:pt x="178" y="120"/>
                    <a:pt x="178" y="120"/>
                    <a:pt x="178" y="120"/>
                  </a:cubicBezTo>
                  <a:cubicBezTo>
                    <a:pt x="178" y="121"/>
                    <a:pt x="178" y="121"/>
                    <a:pt x="178" y="121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80" y="125"/>
                    <a:pt x="180" y="125"/>
                    <a:pt x="180" y="125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7"/>
                    <a:pt x="180" y="127"/>
                    <a:pt x="180" y="127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79" y="131"/>
                    <a:pt x="179" y="131"/>
                    <a:pt x="179" y="131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3"/>
                    <a:pt x="178" y="133"/>
                    <a:pt x="178" y="133"/>
                  </a:cubicBezTo>
                  <a:cubicBezTo>
                    <a:pt x="177" y="133"/>
                    <a:pt x="177" y="133"/>
                    <a:pt x="177" y="133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5" y="134"/>
                    <a:pt x="175" y="134"/>
                    <a:pt x="175" y="134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4" y="133"/>
                    <a:pt x="174" y="133"/>
                    <a:pt x="174" y="133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3" y="132"/>
                    <a:pt x="173" y="132"/>
                    <a:pt x="173" y="132"/>
                  </a:cubicBezTo>
                  <a:cubicBezTo>
                    <a:pt x="174" y="131"/>
                    <a:pt x="174" y="131"/>
                    <a:pt x="174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2" y="130"/>
                    <a:pt x="172" y="130"/>
                    <a:pt x="172" y="130"/>
                  </a:cubicBezTo>
                  <a:cubicBezTo>
                    <a:pt x="172" y="129"/>
                    <a:pt x="172" y="129"/>
                    <a:pt x="172" y="129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2" y="126"/>
                    <a:pt x="172" y="126"/>
                    <a:pt x="172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5"/>
                    <a:pt x="170" y="125"/>
                    <a:pt x="170" y="125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69" y="124"/>
                    <a:pt x="169" y="124"/>
                    <a:pt x="169" y="124"/>
                  </a:cubicBezTo>
                  <a:cubicBezTo>
                    <a:pt x="169" y="123"/>
                    <a:pt x="169" y="123"/>
                    <a:pt x="169" y="123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8" y="122"/>
                    <a:pt x="168" y="122"/>
                    <a:pt x="168" y="122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69" y="120"/>
                    <a:pt x="169" y="120"/>
                    <a:pt x="169" y="120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17"/>
                    <a:pt x="170" y="117"/>
                    <a:pt x="170" y="117"/>
                  </a:cubicBezTo>
                  <a:cubicBezTo>
                    <a:pt x="169" y="116"/>
                    <a:pt x="169" y="116"/>
                    <a:pt x="169" y="116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3"/>
                    <a:pt x="167" y="113"/>
                    <a:pt x="167" y="113"/>
                  </a:cubicBezTo>
                  <a:cubicBezTo>
                    <a:pt x="166" y="113"/>
                    <a:pt x="166" y="113"/>
                    <a:pt x="166" y="113"/>
                  </a:cubicBezTo>
                  <a:cubicBezTo>
                    <a:pt x="166" y="112"/>
                    <a:pt x="166" y="112"/>
                    <a:pt x="166" y="112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3" y="111"/>
                    <a:pt x="163" y="111"/>
                    <a:pt x="163" y="111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1" y="110"/>
                    <a:pt x="151" y="110"/>
                    <a:pt x="151" y="110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0" y="110"/>
                    <a:pt x="150" y="110"/>
                    <a:pt x="150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45" y="109"/>
                    <a:pt x="145" y="109"/>
                    <a:pt x="145" y="109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9"/>
                    <a:pt x="144" y="109"/>
                    <a:pt x="144" y="109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1" y="112"/>
                    <a:pt x="141" y="112"/>
                    <a:pt x="141" y="112"/>
                  </a:cubicBezTo>
                  <a:cubicBezTo>
                    <a:pt x="140" y="113"/>
                    <a:pt x="140" y="113"/>
                    <a:pt x="140" y="113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8" y="114"/>
                    <a:pt x="138" y="114"/>
                    <a:pt x="138" y="114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6"/>
                    <a:pt x="138" y="116"/>
                    <a:pt x="138" y="116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6" y="113"/>
                    <a:pt x="126" y="113"/>
                    <a:pt x="126" y="113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8" y="111"/>
                    <a:pt x="118" y="111"/>
                    <a:pt x="118" y="111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110" y="118"/>
                    <a:pt x="110" y="118"/>
                    <a:pt x="110" y="118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8"/>
                    <a:pt x="109" y="118"/>
                    <a:pt x="109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3" y="125"/>
                    <a:pt x="103" y="125"/>
                    <a:pt x="103" y="12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9" y="128"/>
                    <a:pt x="99" y="128"/>
                    <a:pt x="99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7"/>
                    <a:pt x="97" y="127"/>
                    <a:pt x="97" y="127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89" y="112"/>
                    <a:pt x="89" y="112"/>
                    <a:pt x="89" y="112"/>
                  </a:cubicBezTo>
                  <a:cubicBezTo>
                    <a:pt x="89" y="111"/>
                    <a:pt x="89" y="111"/>
                    <a:pt x="89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79" y="114"/>
                    <a:pt x="79" y="114"/>
                    <a:pt x="79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1"/>
                    <a:pt x="75" y="111"/>
                    <a:pt x="75" y="111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67" y="101"/>
                    <a:pt x="67" y="101"/>
                    <a:pt x="67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8"/>
                    <a:pt x="18" y="88"/>
                    <a:pt x="18" y="88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3"/>
                    <a:pt x="3" y="63"/>
                    <a:pt x="3" y="63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6"/>
                    <a:pt x="3" y="46"/>
                    <a:pt x="3" y="4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lose/>
                  <a:moveTo>
                    <a:pt x="231" y="57"/>
                  </a:move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lose/>
                  <a:moveTo>
                    <a:pt x="217" y="60"/>
                  </a:moveTo>
                  <a:cubicBezTo>
                    <a:pt x="217" y="61"/>
                    <a:pt x="217" y="61"/>
                    <a:pt x="217" y="61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9" y="60"/>
                    <a:pt x="219" y="60"/>
                    <a:pt x="219" y="60"/>
                  </a:cubicBezTo>
                  <a:cubicBezTo>
                    <a:pt x="220" y="60"/>
                    <a:pt x="220" y="60"/>
                    <a:pt x="220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59"/>
                    <a:pt x="222" y="59"/>
                    <a:pt x="222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19" y="59"/>
                    <a:pt x="219" y="59"/>
                    <a:pt x="219" y="59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7" y="60"/>
                    <a:pt x="217" y="60"/>
                    <a:pt x="217" y="60"/>
                  </a:cubicBezTo>
                  <a:close/>
                  <a:moveTo>
                    <a:pt x="22" y="4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06" y="121"/>
                  </a:moveTo>
                  <a:cubicBezTo>
                    <a:pt x="107" y="121"/>
                    <a:pt x="107" y="121"/>
                    <a:pt x="107" y="121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1"/>
                    <a:pt x="106" y="121"/>
                    <a:pt x="106" y="121"/>
                  </a:cubicBezTo>
                  <a:close/>
                  <a:moveTo>
                    <a:pt x="105" y="123"/>
                  </a:moveTo>
                  <a:cubicBezTo>
                    <a:pt x="106" y="123"/>
                    <a:pt x="106" y="123"/>
                    <a:pt x="106" y="123"/>
                  </a:cubicBezTo>
                  <a:cubicBezTo>
                    <a:pt x="106" y="122"/>
                    <a:pt x="106" y="122"/>
                    <a:pt x="106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3"/>
                    <a:pt x="105" y="123"/>
                    <a:pt x="105" y="123"/>
                  </a:cubicBezTo>
                  <a:close/>
                  <a:moveTo>
                    <a:pt x="105" y="128"/>
                  </a:moveTo>
                  <a:cubicBezTo>
                    <a:pt x="104" y="127"/>
                    <a:pt x="104" y="127"/>
                    <a:pt x="104" y="127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5"/>
                    <a:pt x="104" y="125"/>
                    <a:pt x="104" y="125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4" y="127"/>
                    <a:pt x="105" y="128"/>
                    <a:pt x="105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6548438" y="1747838"/>
            <a:ext cx="2427287" cy="600075"/>
            <a:chOff x="5815013" y="1408485"/>
            <a:chExt cx="2427262" cy="600164"/>
          </a:xfrm>
        </p:grpSpPr>
        <p:cxnSp>
          <p:nvCxnSpPr>
            <p:cNvPr id="260" name="Straight Connector 21"/>
            <p:cNvCxnSpPr/>
            <p:nvPr/>
          </p:nvCxnSpPr>
          <p:spPr>
            <a:xfrm flipV="1">
              <a:off x="5815013" y="1628775"/>
              <a:ext cx="214867" cy="3429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2"/>
            <p:cNvCxnSpPr/>
            <p:nvPr/>
          </p:nvCxnSpPr>
          <p:spPr>
            <a:xfrm>
              <a:off x="6029879" y="1628775"/>
              <a:ext cx="642938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2" name="Rectangle 23"/>
            <p:cNvSpPr/>
            <p:nvPr/>
          </p:nvSpPr>
          <p:spPr>
            <a:xfrm>
              <a:off x="6662069" y="1408485"/>
              <a:ext cx="1580206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63" name="组合 262"/>
          <p:cNvGrpSpPr/>
          <p:nvPr/>
        </p:nvGrpSpPr>
        <p:grpSpPr>
          <a:xfrm>
            <a:off x="127000" y="2362200"/>
            <a:ext cx="2271713" cy="762000"/>
            <a:chOff x="127257" y="2362744"/>
            <a:chExt cx="2271735" cy="761747"/>
          </a:xfrm>
        </p:grpSpPr>
        <p:grpSp>
          <p:nvGrpSpPr>
            <p:cNvPr id="17437" name="组合 263"/>
            <p:cNvGrpSpPr/>
            <p:nvPr/>
          </p:nvGrpSpPr>
          <p:grpSpPr>
            <a:xfrm>
              <a:off x="1456017" y="2382954"/>
              <a:ext cx="942975" cy="210623"/>
              <a:chOff x="1988553" y="2061090"/>
              <a:chExt cx="942975" cy="210623"/>
            </a:xfrm>
          </p:grpSpPr>
          <p:cxnSp>
            <p:nvCxnSpPr>
              <p:cNvPr id="266" name="Straight Connector 27"/>
              <p:cNvCxnSpPr/>
              <p:nvPr/>
            </p:nvCxnSpPr>
            <p:spPr>
              <a:xfrm flipH="1">
                <a:off x="2717215" y="2061090"/>
                <a:ext cx="214313" cy="210623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8"/>
              <p:cNvCxnSpPr/>
              <p:nvPr/>
            </p:nvCxnSpPr>
            <p:spPr>
              <a:xfrm flipH="1">
                <a:off x="1988553" y="2271713"/>
                <a:ext cx="728663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5" name="Rectangle 29"/>
            <p:cNvSpPr/>
            <p:nvPr/>
          </p:nvSpPr>
          <p:spPr>
            <a:xfrm>
              <a:off x="127257" y="2362744"/>
              <a:ext cx="1232336" cy="761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后</a:t>
              </a: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68" name="组合 267"/>
          <p:cNvGrpSpPr/>
          <p:nvPr/>
        </p:nvGrpSpPr>
        <p:grpSpPr>
          <a:xfrm>
            <a:off x="2270125" y="1870075"/>
            <a:ext cx="468313" cy="446088"/>
            <a:chOff x="3245416" y="680837"/>
            <a:chExt cx="469486" cy="445917"/>
          </a:xfrm>
        </p:grpSpPr>
        <p:sp>
          <p:nvSpPr>
            <p:cNvPr id="269" name="椭圆 268"/>
            <p:cNvSpPr/>
            <p:nvPr/>
          </p:nvSpPr>
          <p:spPr>
            <a:xfrm>
              <a:off x="3255412" y="680837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36" name="文本框 269"/>
            <p:cNvSpPr txBox="1"/>
            <p:nvPr/>
          </p:nvSpPr>
          <p:spPr>
            <a:xfrm>
              <a:off x="3245416" y="783353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60%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71" name="组合 270"/>
          <p:cNvGrpSpPr/>
          <p:nvPr/>
        </p:nvGrpSpPr>
        <p:grpSpPr>
          <a:xfrm>
            <a:off x="411163" y="3870325"/>
            <a:ext cx="2606675" cy="600075"/>
            <a:chOff x="410547" y="3870462"/>
            <a:chExt cx="2606733" cy="600164"/>
          </a:xfrm>
        </p:grpSpPr>
        <p:grpSp>
          <p:nvGrpSpPr>
            <p:cNvPr id="17431" name="组合 271"/>
            <p:cNvGrpSpPr/>
            <p:nvPr/>
          </p:nvGrpSpPr>
          <p:grpSpPr>
            <a:xfrm>
              <a:off x="2074305" y="3890672"/>
              <a:ext cx="942975" cy="210623"/>
              <a:chOff x="1988553" y="2061090"/>
              <a:chExt cx="942975" cy="210623"/>
            </a:xfrm>
          </p:grpSpPr>
          <p:cxnSp>
            <p:nvCxnSpPr>
              <p:cNvPr id="274" name="Straight Connector 27"/>
              <p:cNvCxnSpPr/>
              <p:nvPr/>
            </p:nvCxnSpPr>
            <p:spPr>
              <a:xfrm flipH="1">
                <a:off x="2717215" y="2061090"/>
                <a:ext cx="214313" cy="210623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8"/>
              <p:cNvCxnSpPr/>
              <p:nvPr/>
            </p:nvCxnSpPr>
            <p:spPr>
              <a:xfrm flipH="1">
                <a:off x="1988553" y="2271713"/>
                <a:ext cx="728663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3" name="Rectangle 29"/>
            <p:cNvSpPr/>
            <p:nvPr/>
          </p:nvSpPr>
          <p:spPr>
            <a:xfrm>
              <a:off x="410547" y="3870462"/>
              <a:ext cx="1567334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76" name="组合 275"/>
          <p:cNvGrpSpPr/>
          <p:nvPr/>
        </p:nvGrpSpPr>
        <p:grpSpPr>
          <a:xfrm>
            <a:off x="2887663" y="3378200"/>
            <a:ext cx="469900" cy="446088"/>
            <a:chOff x="3245416" y="680837"/>
            <a:chExt cx="469486" cy="445917"/>
          </a:xfrm>
        </p:grpSpPr>
        <p:sp>
          <p:nvSpPr>
            <p:cNvPr id="277" name="椭圆 276"/>
            <p:cNvSpPr/>
            <p:nvPr/>
          </p:nvSpPr>
          <p:spPr>
            <a:xfrm>
              <a:off x="3255412" y="680837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30" name="文本框 277"/>
            <p:cNvSpPr txBox="1"/>
            <p:nvPr/>
          </p:nvSpPr>
          <p:spPr>
            <a:xfrm>
              <a:off x="3245416" y="783353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80%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79" name="组合 278"/>
          <p:cNvGrpSpPr/>
          <p:nvPr/>
        </p:nvGrpSpPr>
        <p:grpSpPr>
          <a:xfrm>
            <a:off x="6175375" y="2366963"/>
            <a:ext cx="468313" cy="446087"/>
            <a:chOff x="4446422" y="3918124"/>
            <a:chExt cx="469486" cy="445917"/>
          </a:xfrm>
        </p:grpSpPr>
        <p:sp>
          <p:nvSpPr>
            <p:cNvPr id="280" name="椭圆 279"/>
            <p:cNvSpPr/>
            <p:nvPr/>
          </p:nvSpPr>
          <p:spPr>
            <a:xfrm>
              <a:off x="4464583" y="3918124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8" name="文本框 280"/>
            <p:cNvSpPr txBox="1"/>
            <p:nvPr/>
          </p:nvSpPr>
          <p:spPr>
            <a:xfrm>
              <a:off x="4446422" y="4020660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90%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82" name="组合 281"/>
          <p:cNvGrpSpPr/>
          <p:nvPr/>
        </p:nvGrpSpPr>
        <p:grpSpPr>
          <a:xfrm>
            <a:off x="4946650" y="3886200"/>
            <a:ext cx="2063750" cy="965200"/>
            <a:chOff x="4947016" y="3886853"/>
            <a:chExt cx="2063384" cy="964646"/>
          </a:xfrm>
        </p:grpSpPr>
        <p:grpSp>
          <p:nvGrpSpPr>
            <p:cNvPr id="17423" name="组合 282"/>
            <p:cNvGrpSpPr/>
            <p:nvPr/>
          </p:nvGrpSpPr>
          <p:grpSpPr>
            <a:xfrm flipV="1">
              <a:off x="4947016" y="3886853"/>
              <a:ext cx="857804" cy="342900"/>
              <a:chOff x="4912537" y="3006108"/>
              <a:chExt cx="857804" cy="342900"/>
            </a:xfrm>
          </p:grpSpPr>
          <p:cxnSp>
            <p:nvCxnSpPr>
              <p:cNvPr id="285" name="Straight Connector 21"/>
              <p:cNvCxnSpPr/>
              <p:nvPr/>
            </p:nvCxnSpPr>
            <p:spPr>
              <a:xfrm flipV="1">
                <a:off x="4912537" y="3006108"/>
                <a:ext cx="214867" cy="34290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2"/>
              <p:cNvCxnSpPr/>
              <p:nvPr/>
            </p:nvCxnSpPr>
            <p:spPr>
              <a:xfrm>
                <a:off x="5127403" y="3006108"/>
                <a:ext cx="642938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4" name="Rectangle 23"/>
            <p:cNvSpPr/>
            <p:nvPr/>
          </p:nvSpPr>
          <p:spPr>
            <a:xfrm>
              <a:off x="5477932" y="4251335"/>
              <a:ext cx="1532468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87" name="组合 286"/>
          <p:cNvGrpSpPr/>
          <p:nvPr/>
        </p:nvGrpSpPr>
        <p:grpSpPr>
          <a:xfrm>
            <a:off x="4538663" y="3405188"/>
            <a:ext cx="469900" cy="446087"/>
            <a:chOff x="4446422" y="3918124"/>
            <a:chExt cx="469486" cy="445917"/>
          </a:xfrm>
        </p:grpSpPr>
        <p:sp>
          <p:nvSpPr>
            <p:cNvPr id="288" name="椭圆 287"/>
            <p:cNvSpPr/>
            <p:nvPr/>
          </p:nvSpPr>
          <p:spPr>
            <a:xfrm>
              <a:off x="4464583" y="3918124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2" name="文本框 288"/>
            <p:cNvSpPr txBox="1"/>
            <p:nvPr/>
          </p:nvSpPr>
          <p:spPr>
            <a:xfrm>
              <a:off x="4446422" y="4020660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40%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pic>
        <p:nvPicPr>
          <p:cNvPr id="17419" name="图片 29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95" name="文本框 294"/>
          <p:cNvSpPr txBox="1"/>
          <p:nvPr/>
        </p:nvSpPr>
        <p:spPr>
          <a:xfrm>
            <a:off x="411163" y="365125"/>
            <a:ext cx="1822450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国内相关研究综述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 advClick="0" advTm="0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5">
      <a:majorFont>
        <a:latin typeface="Arial"/>
        <a:ea typeface="方正兰亭细黑_GBK"/>
        <a:cs typeface=""/>
      </a:majorFont>
      <a:minorFont>
        <a:latin typeface="Arial"/>
        <a:ea typeface="方正兰亭细黑_GBK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4670</Words>
  <Application>WPS 演示</Application>
  <PresentationFormat>全屏显示(16:9)</PresentationFormat>
  <Paragraphs>575</Paragraphs>
  <Slides>32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32</vt:i4>
      </vt:variant>
    </vt:vector>
  </HeadingPairs>
  <TitlesOfParts>
    <vt:vector size="44" baseType="lpstr">
      <vt:lpstr>Arial </vt:lpstr>
      <vt:lpstr>宋体 </vt:lpstr>
      <vt:lpstr>方正兰亭细黑_GBK</vt:lpstr>
      <vt:lpstr>华文楷体</vt:lpstr>
      <vt:lpstr>方正兰亭黑简体</vt:lpstr>
      <vt:lpstr>方正兰亭粗黑简体</vt:lpstr>
      <vt:lpstr>Lao UI</vt:lpstr>
      <vt:lpstr>微软雅黑</vt:lpstr>
      <vt:lpstr>Calibri</vt:lpstr>
      <vt:lpstr>Segoe UI Semilight</vt:lpstr>
      <vt:lpstr>FontAwesome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iTianKong.com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dreamsummit</dc:creator>
  <cp:lastModifiedBy>long</cp:lastModifiedBy>
  <cp:revision>67</cp:revision>
  <dcterms:created xsi:type="dcterms:W3CDTF">2015-03-31T05:49:00Z</dcterms:created>
  <dcterms:modified xsi:type="dcterms:W3CDTF">2016-04-23T11:06:19Z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2052-10.1.0.5603</vt:lpwstr>
  </property>
</Properties>
</file>

<file path=docProps/thumbnail.jpeg>
</file>